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83" r:id="rId5"/>
    <p:sldId id="346" r:id="rId6"/>
    <p:sldId id="362" r:id="rId7"/>
    <p:sldId id="363" r:id="rId8"/>
    <p:sldId id="364" r:id="rId9"/>
    <p:sldId id="366" r:id="rId10"/>
    <p:sldId id="365" r:id="rId11"/>
    <p:sldId id="367" r:id="rId12"/>
    <p:sldId id="372" r:id="rId13"/>
    <p:sldId id="371" r:id="rId14"/>
    <p:sldId id="374" r:id="rId15"/>
    <p:sldId id="376" r:id="rId16"/>
    <p:sldId id="369" r:id="rId17"/>
    <p:sldId id="375" r:id="rId18"/>
    <p:sldId id="377" r:id="rId19"/>
    <p:sldId id="378" r:id="rId20"/>
    <p:sldId id="379" r:id="rId21"/>
    <p:sldId id="380" r:id="rId22"/>
    <p:sldId id="288" r:id="rId23"/>
    <p:sldId id="287" r:id="rId2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761">
          <p15:clr>
            <a:srgbClr val="A4A3A4"/>
          </p15:clr>
        </p15:guide>
        <p15:guide id="2" pos="102">
          <p15:clr>
            <a:srgbClr val="A4A3A4"/>
          </p15:clr>
        </p15:guide>
        <p15:guide id="3" pos="564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FCC99"/>
    <a:srgbClr val="9A4008"/>
    <a:srgbClr val="F37021"/>
    <a:srgbClr val="FFC000"/>
    <a:srgbClr val="061922"/>
    <a:srgbClr val="B4BABD"/>
    <a:srgbClr val="D7DF23"/>
    <a:srgbClr val="8DC63F"/>
    <a:srgbClr val="0071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36" autoAdjust="0"/>
    <p:restoredTop sz="99226" autoAdjust="0"/>
  </p:normalViewPr>
  <p:slideViewPr>
    <p:cSldViewPr snapToGrid="0">
      <p:cViewPr varScale="1">
        <p:scale>
          <a:sx n="91" d="100"/>
          <a:sy n="91" d="100"/>
        </p:scale>
        <p:origin x="749" y="67"/>
      </p:cViewPr>
      <p:guideLst>
        <p:guide orient="horz" pos="2761"/>
        <p:guide pos="102"/>
        <p:guide pos="564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1694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11/24/2014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11/24/2014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86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40099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6388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2585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5986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510117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411480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 algn="l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9" name="Picture 8" descr="Intel_footer_121410.pn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6596390"/>
            <a:ext cx="36099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1050" b="1" i="0" smtClean="0">
                <a:solidFill>
                  <a:schemeClr val="bg1"/>
                </a:solidFill>
                <a:latin typeface="Neo Sans Intel"/>
                <a:ea typeface="Verdana" pitchFamily="34" charset="0"/>
                <a:cs typeface="Neo Sans Intel"/>
              </a:rPr>
              <a:pPr/>
              <a:t>‹#›</a:t>
            </a:fld>
            <a:endParaRPr lang="en-US" sz="1050" b="1" i="0" dirty="0">
              <a:solidFill>
                <a:schemeClr val="bg1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88133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Intel Laboratory at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</a:t>
            </a:r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Moscow Institute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of Physics and Technology </a:t>
            </a:r>
            <a:endParaRPr lang="ru-RU" sz="1000" b="1" kern="900" spc="120" dirty="0" smtClean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36099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kern="900" spc="120" smtClean="0">
                <a:solidFill>
                  <a:schemeClr val="bg1"/>
                </a:solidFill>
                <a:latin typeface="Neo Sans Intel" pitchFamily="34" charset="0"/>
              </a:rPr>
              <a:t>MIPT-MIPS</a:t>
            </a:r>
            <a:r>
              <a:rPr lang="en-US" sz="1000" b="1" kern="900" spc="120" baseline="0" smtClean="0">
                <a:solidFill>
                  <a:schemeClr val="bg1"/>
                </a:solidFill>
                <a:latin typeface="Neo Sans Intel" pitchFamily="34" charset="0"/>
              </a:rPr>
              <a:t> 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2014 Project</a:t>
            </a:r>
            <a:endParaRPr lang="ru-RU" sz="1000" b="1" kern="900" spc="120" dirty="0" smtClean="0">
              <a:solidFill>
                <a:schemeClr val="bg1"/>
              </a:solidFill>
              <a:latin typeface="+mn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956" r:id="rId1"/>
    <p:sldLayoutId id="2147485972" r:id="rId2"/>
    <p:sldLayoutId id="2147485973" r:id="rId3"/>
    <p:sldLayoutId id="2147485974" r:id="rId4"/>
    <p:sldLayoutId id="2147485963" r:id="rId5"/>
    <p:sldLayoutId id="2147485976" r:id="rId6"/>
    <p:sldLayoutId id="2147485977" r:id="rId7"/>
    <p:sldLayoutId id="2147485957" r:id="rId8"/>
    <p:sldLayoutId id="2147485959" r:id="rId9"/>
    <p:sldLayoutId id="2147485961" r:id="rId10"/>
    <p:sldLayoutId id="2147485962" r:id="rId11"/>
    <p:sldLayoutId id="2147485975" r:id="rId12"/>
    <p:sldLayoutId id="2147485964" r:id="rId13"/>
    <p:sldLayoutId id="2147485971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lang="en-US" altLang="ja-JP" sz="3000" b="0" i="0" dirty="0" smtClean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346075" indent="-344488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Courier New" panose="02070309020205020404" pitchFamily="49" charset="0"/>
        <a:buChar char="o"/>
        <a:defRPr sz="2400" b="0" i="0">
          <a:solidFill>
            <a:schemeClr val="tx1"/>
          </a:solidFill>
          <a:latin typeface="Neo Sans Intel"/>
          <a:cs typeface="Neo Sans Intel"/>
        </a:defRPr>
      </a:lvl2pPr>
      <a:lvl3pPr marL="684213" indent="-2921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3pPr>
      <a:lvl4pPr marL="1030288" indent="-28416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1314450" indent="-2301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9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10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1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1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1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wma"/><Relationship Id="rId2" Type="http://schemas.microsoft.com/office/2007/relationships/media" Target="../media/media16.wma"/><Relationship Id="rId1" Type="http://schemas.openxmlformats.org/officeDocument/2006/relationships/tags" Target="../tags/tag14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wma"/><Relationship Id="rId2" Type="http://schemas.microsoft.com/office/2007/relationships/media" Target="../media/media17.wma"/><Relationship Id="rId1" Type="http://schemas.openxmlformats.org/officeDocument/2006/relationships/tags" Target="../tags/tag1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courses.cs.washington.edu/courses/cse378/10sp/lectures/lec08-singlecyc.pdf" TargetMode="External"/><Relationship Id="rId3" Type="http://schemas.openxmlformats.org/officeDocument/2006/relationships/slideLayout" Target="../slideLayouts/slideLayout8.xml"/><Relationship Id="rId7" Type="http://schemas.openxmlformats.org/officeDocument/2006/relationships/hyperlink" Target="http://courses.cs.washington.edu/courses/cse378/10sp/lectures/lec06.pdf" TargetMode="Externa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6" Type="http://schemas.openxmlformats.org/officeDocument/2006/relationships/hyperlink" Target="http://courses.cs.washington.edu/courses/cse378/10sp/lectures/lec01.pdf" TargetMode="External"/><Relationship Id="rId5" Type="http://schemas.openxmlformats.org/officeDocument/2006/relationships/hyperlink" Target="http://courses.cs.washington.edu/courses/cse378/09wi/lectures.html" TargetMode="External"/><Relationship Id="rId10" Type="http://schemas.openxmlformats.org/officeDocument/2006/relationships/image" Target="../media/image10.png"/><Relationship Id="rId4" Type="http://schemas.openxmlformats.org/officeDocument/2006/relationships/hyperlink" Target="http://www.cs.washington.edu/people/faculty/luisceze/" TargetMode="External"/><Relationship Id="rId9" Type="http://schemas.openxmlformats.org/officeDocument/2006/relationships/hyperlink" Target="http://www.eecs.berkeley.edu/~krste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7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33755" y="2953244"/>
            <a:ext cx="6020027" cy="584775"/>
          </a:xfrm>
        </p:spPr>
        <p:txBody>
          <a:bodyPr/>
          <a:lstStyle/>
          <a:p>
            <a:r>
              <a:rPr lang="en-US" dirty="0" smtClean="0"/>
              <a:t>MIPS Single-Cycle Implementation</a:t>
            </a:r>
            <a:endParaRPr lang="en-US" sz="3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389964" y="4540954"/>
            <a:ext cx="4466738" cy="933589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Alexander Titov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22 November 2014</a:t>
            </a:r>
            <a:endParaRPr lang="en-US" dirty="0">
              <a:latin typeface="Neo Sans Intel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83608"/>
      </p:ext>
    </p:extLst>
  </p:cSld>
  <p:clrMapOvr>
    <a:masterClrMapping/>
  </p:clrMapOvr>
  <p:transition advTm="7626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38" x="1027113" y="4564063"/>
          <p14:tracePt t="5916" x="1054100" y="4537075"/>
          <p14:tracePt t="5924" x="1062038" y="4527550"/>
          <p14:tracePt t="5933" x="1071563" y="4519613"/>
          <p14:tracePt t="5949" x="1089025" y="4492625"/>
          <p14:tracePt t="5965" x="1125538" y="4448175"/>
          <p14:tracePt t="5982" x="1160463" y="4429125"/>
          <p14:tracePt t="5998" x="1196975" y="4402138"/>
          <p14:tracePt t="6015" x="1231900" y="4376738"/>
          <p14:tracePt t="6031" x="1312863" y="4305300"/>
          <p14:tracePt t="6052" x="1500188" y="4108450"/>
          <p14:tracePt t="6070" x="1633538" y="4000500"/>
          <p14:tracePt t="6081" x="1751013" y="3902075"/>
          <p14:tracePt t="6098" x="1830388" y="3876675"/>
          <p14:tracePt t="6118" x="1847850" y="3857625"/>
          <p14:tracePt t="6131" x="1884363" y="3840163"/>
          <p14:tracePt t="6148" x="1901825" y="3822700"/>
          <p14:tracePt t="6165" x="1938338" y="3795713"/>
          <p14:tracePt t="6181" x="1955800" y="3786188"/>
          <p14:tracePt t="6199" x="1990725" y="3768725"/>
          <p14:tracePt t="6215" x="2009775" y="3741738"/>
          <p14:tracePt t="6231" x="2044700" y="3733800"/>
          <p14:tracePt t="6248" x="2062163" y="3724275"/>
          <p14:tracePt t="6265" x="2108200" y="3706813"/>
          <p14:tracePt t="6281" x="2170113" y="3679825"/>
          <p14:tracePt t="6298" x="2251075" y="3652838"/>
          <p14:tracePt t="6315" x="2347913" y="3625850"/>
          <p14:tracePt t="6331" x="2455863" y="3598863"/>
          <p14:tracePt t="6348" x="2527300" y="3571875"/>
          <p14:tracePt t="6426" x="2527300" y="3563938"/>
          <p14:tracePt t="6449" x="2536825" y="3563938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Executing I-type </a:t>
            </a:r>
            <a:r>
              <a:rPr lang="en-US" dirty="0" smtClean="0"/>
              <a:t>Store </a:t>
            </a:r>
            <a:r>
              <a:rPr lang="en-US" dirty="0"/>
              <a:t>Instructions</a:t>
            </a:r>
          </a:p>
        </p:txBody>
      </p:sp>
      <p:grpSp>
        <p:nvGrpSpPr>
          <p:cNvPr id="224" name="Group 223"/>
          <p:cNvGrpSpPr/>
          <p:nvPr/>
        </p:nvGrpSpPr>
        <p:grpSpPr>
          <a:xfrm>
            <a:off x="154671" y="2631170"/>
            <a:ext cx="6027746" cy="2720835"/>
            <a:chOff x="154671" y="2631170"/>
            <a:chExt cx="6027746" cy="2720835"/>
          </a:xfrm>
        </p:grpSpPr>
        <p:grpSp>
          <p:nvGrpSpPr>
            <p:cNvPr id="5" name="Group 4"/>
            <p:cNvGrpSpPr/>
            <p:nvPr/>
          </p:nvGrpSpPr>
          <p:grpSpPr>
            <a:xfrm>
              <a:off x="154671" y="2994625"/>
              <a:ext cx="1622694" cy="1386326"/>
              <a:chOff x="1738845" y="3229513"/>
              <a:chExt cx="1622694" cy="1386326"/>
            </a:xfrm>
          </p:grpSpPr>
          <p:grpSp>
            <p:nvGrpSpPr>
              <p:cNvPr id="130" name="Group 129"/>
              <p:cNvGrpSpPr/>
              <p:nvPr/>
            </p:nvGrpSpPr>
            <p:grpSpPr>
              <a:xfrm>
                <a:off x="1738845" y="3229513"/>
                <a:ext cx="1447262" cy="1386326"/>
                <a:chOff x="3124738" y="3598050"/>
                <a:chExt cx="1447262" cy="1386326"/>
              </a:xfrm>
            </p:grpSpPr>
            <p:sp>
              <p:nvSpPr>
                <p:cNvPr id="132" name="Rectangle 131"/>
                <p:cNvSpPr/>
                <p:nvPr/>
              </p:nvSpPr>
              <p:spPr bwMode="auto">
                <a:xfrm>
                  <a:off x="3126744" y="3598050"/>
                  <a:ext cx="1445256" cy="1386326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124738" y="3598050"/>
                  <a:ext cx="65274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address</a:t>
                  </a:r>
                </a:p>
              </p:txBody>
            </p:sp>
            <p:sp>
              <p:nvSpPr>
                <p:cNvPr id="134" name="TextBox 133"/>
                <p:cNvSpPr txBox="1"/>
                <p:nvPr/>
              </p:nvSpPr>
              <p:spPr>
                <a:xfrm>
                  <a:off x="3673849" y="3601253"/>
                  <a:ext cx="898151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100" dirty="0" smtClean="0">
                      <a:latin typeface="Neo Sans Intel" panose="020B0504020202020204" pitchFamily="34" charset="0"/>
                    </a:rPr>
                    <a:t>Instruction [31-0]</a:t>
                  </a:r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3430026" y="4147773"/>
                  <a:ext cx="83869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Memory</a:t>
                  </a:r>
                </a:p>
              </p:txBody>
            </p:sp>
          </p:grpSp>
          <p:cxnSp>
            <p:nvCxnSpPr>
              <p:cNvPr id="131" name="Straight Arrow Connector 130"/>
              <p:cNvCxnSpPr>
                <a:stCxn id="134" idx="3"/>
              </p:cNvCxnSpPr>
              <p:nvPr/>
            </p:nvCxnSpPr>
            <p:spPr bwMode="auto">
              <a:xfrm>
                <a:off x="3186107" y="3448160"/>
                <a:ext cx="175432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</p:grpSp>
        <p:grpSp>
          <p:nvGrpSpPr>
            <p:cNvPr id="6" name="Group 5"/>
            <p:cNvGrpSpPr/>
            <p:nvPr/>
          </p:nvGrpSpPr>
          <p:grpSpPr>
            <a:xfrm>
              <a:off x="2546317" y="3911755"/>
              <a:ext cx="180391" cy="643543"/>
              <a:chOff x="3390790" y="3616963"/>
              <a:chExt cx="180391" cy="643543"/>
            </a:xfrm>
          </p:grpSpPr>
          <p:sp>
            <p:nvSpPr>
              <p:cNvPr id="126" name="Trapezoid 125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127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8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29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3107902" y="3005501"/>
              <a:ext cx="1552498" cy="1873251"/>
              <a:chOff x="4488424" y="3657632"/>
              <a:chExt cx="1552498" cy="1873251"/>
            </a:xfrm>
          </p:grpSpPr>
          <p:sp>
            <p:nvSpPr>
              <p:cNvPr id="117" name="Rectangle 116"/>
              <p:cNvSpPr/>
              <p:nvPr/>
            </p:nvSpPr>
            <p:spPr bwMode="auto">
              <a:xfrm>
                <a:off x="4490028" y="3657632"/>
                <a:ext cx="1550894" cy="187067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4490028" y="3657633"/>
                <a:ext cx="771365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>
                    <a:latin typeface="Neo Sans Intel" panose="020B0504020202020204" pitchFamily="34" charset="0"/>
                  </a:rPr>
                  <a:t>r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egister </a:t>
                </a:r>
                <a:r>
                  <a:rPr lang="en-US" sz="1100" b="1" dirty="0" smtClean="0"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142771" y="3660836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pPr algn="r"/>
                <a:r>
                  <a:rPr lang="en-US" sz="1100" dirty="0">
                    <a:latin typeface="Neo Sans Intel" panose="020B0504020202020204" pitchFamily="34" charset="0"/>
                  </a:rPr>
                  <a:t>d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ata </a:t>
                </a:r>
                <a:r>
                  <a:rPr lang="en-US" sz="1100" b="1" dirty="0" smtClean="0"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5088107" y="5220532"/>
                <a:ext cx="9491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Registers</a:t>
                </a:r>
              </a:p>
            </p:txBody>
          </p:sp>
          <p:sp>
            <p:nvSpPr>
              <p:cNvPr id="121" name="TextBox 120"/>
              <p:cNvSpPr txBox="1"/>
              <p:nvPr/>
            </p:nvSpPr>
            <p:spPr>
              <a:xfrm>
                <a:off x="4490028" y="4132149"/>
                <a:ext cx="77296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>
                    <a:latin typeface="Neo Sans Intel" panose="020B0504020202020204" pitchFamily="34" charset="0"/>
                  </a:rPr>
                  <a:t>r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egister </a:t>
                </a:r>
                <a:r>
                  <a:rPr lang="en-US" sz="1100" b="1" dirty="0" smtClean="0">
                    <a:latin typeface="Neo Sans Intel" panose="020B0504020202020204" pitchFamily="34" charset="0"/>
                  </a:rPr>
                  <a:t>2</a:t>
                </a:r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>
                <a:off x="5142771" y="4285847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pPr algn="r"/>
                <a:r>
                  <a:rPr lang="en-US" sz="1100" dirty="0">
                    <a:latin typeface="Neo Sans Intel" panose="020B0504020202020204" pitchFamily="34" charset="0"/>
                  </a:rPr>
                  <a:t>d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ata </a:t>
                </a:r>
                <a:r>
                  <a:rPr lang="en-US" sz="1100" b="1" dirty="0">
                    <a:latin typeface="Neo Sans Intel" panose="020B0504020202020204" pitchFamily="34" charset="0"/>
                  </a:rPr>
                  <a:t>2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4488424" y="4669109"/>
                <a:ext cx="65434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register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4490028" y="5099996"/>
                <a:ext cx="50687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data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5" name="Rectangle 124"/>
              <p:cNvSpPr/>
              <p:nvPr/>
            </p:nvSpPr>
            <p:spPr bwMode="auto">
              <a:xfrm>
                <a:off x="5194990" y="3666551"/>
                <a:ext cx="133350" cy="13335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3513352" y="2631170"/>
              <a:ext cx="739305" cy="393410"/>
              <a:chOff x="4262754" y="2858356"/>
              <a:chExt cx="739305" cy="393410"/>
            </a:xfrm>
          </p:grpSpPr>
          <p:sp>
            <p:nvSpPr>
              <p:cNvPr id="115" name="TextBox 114"/>
              <p:cNvSpPr txBox="1"/>
              <p:nvPr/>
            </p:nvSpPr>
            <p:spPr>
              <a:xfrm>
                <a:off x="4262754" y="2858356"/>
                <a:ext cx="739305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RegWrite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116" name="Straight Connector 115"/>
              <p:cNvCxnSpPr>
                <a:stCxn id="115" idx="2"/>
                <a:endCxn id="125" idx="0"/>
              </p:cNvCxnSpPr>
              <p:nvPr/>
            </p:nvCxnSpPr>
            <p:spPr bwMode="auto">
              <a:xfrm flipH="1">
                <a:off x="4630545" y="3119966"/>
                <a:ext cx="1862" cy="131800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9" name="Straight Arrow Connector 8"/>
            <p:cNvCxnSpPr>
              <a:stCxn id="119" idx="3"/>
              <a:endCxn id="111" idx="1"/>
            </p:cNvCxnSpPr>
            <p:nvPr/>
          </p:nvCxnSpPr>
          <p:spPr bwMode="auto">
            <a:xfrm flipV="1">
              <a:off x="4660400" y="3223789"/>
              <a:ext cx="794482" cy="36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10" name="Group 9"/>
            <p:cNvGrpSpPr/>
            <p:nvPr/>
          </p:nvGrpSpPr>
          <p:grpSpPr>
            <a:xfrm>
              <a:off x="5454882" y="2909792"/>
              <a:ext cx="727535" cy="1439797"/>
              <a:chOff x="6728724" y="3121968"/>
              <a:chExt cx="727535" cy="1439797"/>
            </a:xfrm>
          </p:grpSpPr>
          <p:sp>
            <p:nvSpPr>
              <p:cNvPr id="109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6728724" y="3392722"/>
                <a:ext cx="363767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Neo Sans Intel Medium" panose="020B0604020202020204" pitchFamily="34" charset="0"/>
                  </a:rPr>
                  <a:t>ALU</a:t>
                </a:r>
              </a:p>
            </p:txBody>
          </p:sp>
          <p:sp>
            <p:nvSpPr>
              <p:cNvPr id="111" name="TextBox 110"/>
              <p:cNvSpPr txBox="1"/>
              <p:nvPr/>
            </p:nvSpPr>
            <p:spPr>
              <a:xfrm>
                <a:off x="6728724" y="3319972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6728724" y="4152246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>
                <a:off x="6969760" y="3801019"/>
                <a:ext cx="481419" cy="261610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" panose="020B0504020202020204" pitchFamily="34" charset="0"/>
                  </a:rPr>
                  <a:t>Result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</p:grpSp>
        <p:cxnSp>
          <p:nvCxnSpPr>
            <p:cNvPr id="11" name="Elbow Connector 10"/>
            <p:cNvCxnSpPr>
              <a:stCxn id="122" idx="3"/>
              <a:endCxn id="104" idx="3"/>
            </p:cNvCxnSpPr>
            <p:nvPr/>
          </p:nvCxnSpPr>
          <p:spPr bwMode="auto">
            <a:xfrm flipV="1">
              <a:off x="4660400" y="3848031"/>
              <a:ext cx="454431" cy="1129"/>
            </a:xfrm>
            <a:prstGeom prst="bentConnector3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2" name="Elbow Connector 11"/>
            <p:cNvCxnSpPr>
              <a:stCxn id="113" idx="3"/>
              <a:endCxn id="124" idx="1"/>
            </p:cNvCxnSpPr>
            <p:nvPr/>
          </p:nvCxnSpPr>
          <p:spPr bwMode="auto">
            <a:xfrm flipH="1">
              <a:off x="3109506" y="3719648"/>
              <a:ext cx="3067831" cy="943661"/>
            </a:xfrm>
            <a:prstGeom prst="bentConnector5">
              <a:avLst>
                <a:gd name="adj1" fmla="val -7976"/>
                <a:gd name="adj2" fmla="val 208952"/>
                <a:gd name="adj3" fmla="val 107452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3" name="Oval 12"/>
            <p:cNvSpPr/>
            <p:nvPr/>
          </p:nvSpPr>
          <p:spPr bwMode="auto">
            <a:xfrm>
              <a:off x="1743407" y="3183822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14" name="Straight Arrow Connector 13"/>
            <p:cNvCxnSpPr>
              <a:stCxn id="13" idx="6"/>
              <a:endCxn id="118" idx="1"/>
            </p:cNvCxnSpPr>
            <p:nvPr/>
          </p:nvCxnSpPr>
          <p:spPr bwMode="auto">
            <a:xfrm>
              <a:off x="1815879" y="3220058"/>
              <a:ext cx="1293627" cy="888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5" name="Elbow Connector 14"/>
            <p:cNvCxnSpPr>
              <a:stCxn id="13" idx="4"/>
              <a:endCxn id="121" idx="1"/>
            </p:cNvCxnSpPr>
            <p:nvPr/>
          </p:nvCxnSpPr>
          <p:spPr bwMode="auto">
            <a:xfrm rot="16200000" flipH="1">
              <a:off x="2224990" y="2810946"/>
              <a:ext cx="439168" cy="1329863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6" name="Elbow Connector 15"/>
            <p:cNvCxnSpPr>
              <a:stCxn id="13" idx="4"/>
              <a:endCxn id="128" idx="3"/>
            </p:cNvCxnSpPr>
            <p:nvPr/>
          </p:nvCxnSpPr>
          <p:spPr bwMode="auto">
            <a:xfrm rot="16200000" flipH="1">
              <a:off x="1571505" y="3464431"/>
              <a:ext cx="1188038" cy="771763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7" name="TextBox 16"/>
            <p:cNvSpPr txBox="1"/>
            <p:nvPr/>
          </p:nvSpPr>
          <p:spPr>
            <a:xfrm>
              <a:off x="1790302" y="2940272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[25-21]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82438" y="3413550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[20-16]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759821" y="4157483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[15-11]</a:t>
              </a: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5542593" y="4068255"/>
              <a:ext cx="580608" cy="532039"/>
              <a:chOff x="6598319" y="4283249"/>
              <a:chExt cx="580608" cy="532039"/>
            </a:xfrm>
          </p:grpSpPr>
          <p:sp>
            <p:nvSpPr>
              <p:cNvPr id="107" name="TextBox 106"/>
              <p:cNvSpPr txBox="1"/>
              <p:nvPr/>
            </p:nvSpPr>
            <p:spPr>
              <a:xfrm>
                <a:off x="6598319" y="4553678"/>
                <a:ext cx="58060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ALUop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108" name="Straight Connector 107"/>
              <p:cNvCxnSpPr/>
              <p:nvPr/>
            </p:nvCxnSpPr>
            <p:spPr bwMode="auto">
              <a:xfrm flipH="1">
                <a:off x="6967969" y="4283249"/>
                <a:ext cx="32" cy="272672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1" name="Oval 20"/>
            <p:cNvSpPr/>
            <p:nvPr/>
          </p:nvSpPr>
          <p:spPr bwMode="auto">
            <a:xfrm>
              <a:off x="2289085" y="3662429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22" name="Elbow Connector 21"/>
            <p:cNvCxnSpPr>
              <a:stCxn id="21" idx="4"/>
              <a:endCxn id="127" idx="3"/>
            </p:cNvCxnSpPr>
            <p:nvPr/>
          </p:nvCxnSpPr>
          <p:spPr bwMode="auto">
            <a:xfrm rot="16200000" flipH="1">
              <a:off x="2292337" y="3767885"/>
              <a:ext cx="292053" cy="226084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23" name="Straight Arrow Connector 22"/>
            <p:cNvCxnSpPr>
              <a:stCxn id="126" idx="0"/>
              <a:endCxn id="123" idx="1"/>
            </p:cNvCxnSpPr>
            <p:nvPr/>
          </p:nvCxnSpPr>
          <p:spPr bwMode="auto">
            <a:xfrm flipV="1">
              <a:off x="2726708" y="4232422"/>
              <a:ext cx="381194" cy="1105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24" name="Rounded Rectangle 23"/>
            <p:cNvSpPr/>
            <p:nvPr/>
          </p:nvSpPr>
          <p:spPr bwMode="auto">
            <a:xfrm>
              <a:off x="3435075" y="5078121"/>
              <a:ext cx="953678" cy="273884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100" dirty="0" smtClean="0">
                  <a:latin typeface="Neo Sans Intel Medium" panose="020B0604020202020204" pitchFamily="34" charset="0"/>
                  <a:cs typeface="Arial" pitchFamily="34" charset="0"/>
                </a:rPr>
                <a:t>Sign extend</a:t>
              </a:r>
              <a:endParaRPr lang="en-US" sz="1100" dirty="0">
                <a:latin typeface="Neo Sans Intel Medium" panose="020B0604020202020204" pitchFamily="34" charset="0"/>
                <a:cs typeface="Arial" pitchFamily="34" charset="0"/>
              </a:endParaRPr>
            </a:p>
          </p:txBody>
        </p:sp>
        <p:cxnSp>
          <p:nvCxnSpPr>
            <p:cNvPr id="25" name="Elbow Connector 24"/>
            <p:cNvCxnSpPr>
              <a:stCxn id="13" idx="4"/>
              <a:endCxn id="24" idx="1"/>
            </p:cNvCxnSpPr>
            <p:nvPr/>
          </p:nvCxnSpPr>
          <p:spPr bwMode="auto">
            <a:xfrm rot="16200000" flipH="1">
              <a:off x="1627975" y="3407962"/>
              <a:ext cx="1958769" cy="1655432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782438" y="4940107"/>
              <a:ext cx="6687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[15-0]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5109743" y="3732832"/>
              <a:ext cx="180391" cy="643543"/>
              <a:chOff x="3390790" y="3616963"/>
              <a:chExt cx="180391" cy="643543"/>
            </a:xfrm>
          </p:grpSpPr>
          <p:sp>
            <p:nvSpPr>
              <p:cNvPr id="103" name="Trapezoid 102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104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105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06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cxnSp>
          <p:nvCxnSpPr>
            <p:cNvPr id="28" name="Straight Arrow Connector 27"/>
            <p:cNvCxnSpPr>
              <a:stCxn id="103" idx="0"/>
              <a:endCxn id="112" idx="1"/>
            </p:cNvCxnSpPr>
            <p:nvPr/>
          </p:nvCxnSpPr>
          <p:spPr bwMode="auto">
            <a:xfrm>
              <a:off x="5290134" y="4054604"/>
              <a:ext cx="164748" cy="1459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29" name="Elbow Connector 28"/>
            <p:cNvCxnSpPr>
              <a:stCxn id="24" idx="3"/>
              <a:endCxn id="105" idx="3"/>
            </p:cNvCxnSpPr>
            <p:nvPr/>
          </p:nvCxnSpPr>
          <p:spPr bwMode="auto">
            <a:xfrm flipV="1">
              <a:off x="4388753" y="4265409"/>
              <a:ext cx="726079" cy="949654"/>
            </a:xfrm>
            <a:prstGeom prst="bentConnector3">
              <a:avLst>
                <a:gd name="adj1" fmla="val 77706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35" name="TextBox 34"/>
            <p:cNvSpPr txBox="1"/>
            <p:nvPr/>
          </p:nvSpPr>
          <p:spPr>
            <a:xfrm>
              <a:off x="5893636" y="4885769"/>
              <a:ext cx="95539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981746" y="4578269"/>
              <a:ext cx="6206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ALUSrc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6" name="Straight Connector 75"/>
            <p:cNvCxnSpPr>
              <a:stCxn id="103" idx="3"/>
            </p:cNvCxnSpPr>
            <p:nvPr/>
          </p:nvCxnSpPr>
          <p:spPr bwMode="auto">
            <a:xfrm>
              <a:off x="5199938" y="4328109"/>
              <a:ext cx="0" cy="227189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69" name="TextBox 68"/>
            <p:cNvSpPr txBox="1"/>
            <p:nvPr/>
          </p:nvSpPr>
          <p:spPr>
            <a:xfrm>
              <a:off x="2230176" y="4670228"/>
              <a:ext cx="61908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RegDst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0" name="Straight Connector 69"/>
            <p:cNvCxnSpPr>
              <a:stCxn id="126" idx="3"/>
            </p:cNvCxnSpPr>
            <p:nvPr/>
          </p:nvCxnSpPr>
          <p:spPr bwMode="auto">
            <a:xfrm flipH="1">
              <a:off x="2636402" y="4507032"/>
              <a:ext cx="110" cy="17471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90" name="Content Placeholder 2"/>
          <p:cNvSpPr>
            <a:spLocks noGrp="1"/>
          </p:cNvSpPr>
          <p:nvPr>
            <p:ph idx="1"/>
          </p:nvPr>
        </p:nvSpPr>
        <p:spPr>
          <a:xfrm>
            <a:off x="458788" y="808916"/>
            <a:ext cx="8502650" cy="1858131"/>
          </a:xfrm>
        </p:spPr>
        <p:txBody>
          <a:bodyPr/>
          <a:lstStyle/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Read </a:t>
            </a:r>
            <a:r>
              <a:rPr lang="en-US" sz="1600" dirty="0"/>
              <a:t>an instruction from the instruction </a:t>
            </a:r>
            <a:r>
              <a:rPr lang="en-US" sz="1600" dirty="0" smtClean="0"/>
              <a:t>memory by the address in PC</a:t>
            </a:r>
            <a:endParaRPr lang="en-US" sz="1600" dirty="0"/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1</a:t>
            </a:r>
            <a:r>
              <a:rPr lang="en-US" sz="1600" baseline="30000" dirty="0" smtClean="0"/>
              <a:t>st</a:t>
            </a:r>
            <a:r>
              <a:rPr lang="en-US" sz="1600" dirty="0" smtClean="0"/>
              <a:t> source register (base address), instruction field </a:t>
            </a:r>
            <a:r>
              <a:rPr lang="en-US" sz="1600" b="1" dirty="0" err="1" smtClean="0">
                <a:solidFill>
                  <a:schemeClr val="accent1"/>
                </a:solidFill>
              </a:rPr>
              <a:t>rs</a:t>
            </a:r>
            <a:r>
              <a:rPr lang="en-US" sz="1600" dirty="0" smtClean="0"/>
              <a:t>, is read </a:t>
            </a:r>
            <a:r>
              <a:rPr lang="en-US" sz="1600" dirty="0"/>
              <a:t>from the register </a:t>
            </a:r>
            <a:r>
              <a:rPr lang="en-US" sz="1600" dirty="0" smtClean="0"/>
              <a:t>file</a:t>
            </a:r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2</a:t>
            </a:r>
            <a:r>
              <a:rPr lang="en-US" sz="1600" baseline="30000" dirty="0" smtClean="0"/>
              <a:t>nd</a:t>
            </a:r>
            <a:r>
              <a:rPr lang="en-US" sz="1600" dirty="0" smtClean="0"/>
              <a:t> source register (written value), instruction filed </a:t>
            </a:r>
            <a:r>
              <a:rPr lang="en-US" sz="1600" b="1" dirty="0" err="1" smtClean="0">
                <a:solidFill>
                  <a:schemeClr val="accent1"/>
                </a:solidFill>
              </a:rPr>
              <a:t>rt</a:t>
            </a:r>
            <a:r>
              <a:rPr lang="en-US" sz="1600" dirty="0"/>
              <a:t>, is read from the register file</a:t>
            </a:r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signed displacement is extended (from 16 to 32 bits) and directly transferred to ALU</a:t>
            </a:r>
            <a:endParaRPr lang="en-US" sz="1600" dirty="0"/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</a:t>
            </a:r>
            <a:r>
              <a:rPr lang="en-US" sz="1600" dirty="0"/>
              <a:t>ALU </a:t>
            </a:r>
            <a:r>
              <a:rPr lang="en-US" sz="1600" dirty="0" smtClean="0"/>
              <a:t>calculates the effective address</a:t>
            </a:r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value is written into the memory by the effective address</a:t>
            </a:r>
            <a:endParaRPr lang="en-US" sz="1600" dirty="0"/>
          </a:p>
        </p:txBody>
      </p:sp>
      <p:grpSp>
        <p:nvGrpSpPr>
          <p:cNvPr id="194" name="Group 193"/>
          <p:cNvGrpSpPr/>
          <p:nvPr/>
        </p:nvGrpSpPr>
        <p:grpSpPr>
          <a:xfrm>
            <a:off x="904306" y="6050197"/>
            <a:ext cx="6283894" cy="532893"/>
            <a:chOff x="904306" y="6050197"/>
            <a:chExt cx="6283894" cy="532893"/>
          </a:xfrm>
        </p:grpSpPr>
        <p:sp>
          <p:nvSpPr>
            <p:cNvPr id="195" name="Rounded Rectangle 194"/>
            <p:cNvSpPr/>
            <p:nvPr/>
          </p:nvSpPr>
          <p:spPr bwMode="auto">
            <a:xfrm>
              <a:off x="1356360" y="6237438"/>
              <a:ext cx="5831840" cy="264372"/>
            </a:xfrm>
            <a:prstGeom prst="roundRect">
              <a:avLst/>
            </a:prstGeom>
            <a:solidFill>
              <a:schemeClr val="bg1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96" name="TextBox 195"/>
            <p:cNvSpPr txBox="1"/>
            <p:nvPr/>
          </p:nvSpPr>
          <p:spPr>
            <a:xfrm>
              <a:off x="904306" y="6050197"/>
              <a:ext cx="6976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anose="020B0504020202020204" pitchFamily="34" charset="0"/>
                </a:rPr>
                <a:t>R-type</a:t>
              </a:r>
            </a:p>
          </p:txBody>
        </p:sp>
        <p:sp>
          <p:nvSpPr>
            <p:cNvPr id="197" name="Rectangle 196"/>
            <p:cNvSpPr/>
            <p:nvPr/>
          </p:nvSpPr>
          <p:spPr bwMode="auto">
            <a:xfrm>
              <a:off x="2243755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26</a:t>
              </a:r>
            </a:p>
          </p:txBody>
        </p:sp>
        <p:sp>
          <p:nvSpPr>
            <p:cNvPr id="198" name="Rectangle 197"/>
            <p:cNvSpPr/>
            <p:nvPr/>
          </p:nvSpPr>
          <p:spPr bwMode="auto">
            <a:xfrm>
              <a:off x="1606350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199" name="Rectangle 198"/>
            <p:cNvSpPr/>
            <p:nvPr/>
          </p:nvSpPr>
          <p:spPr bwMode="auto">
            <a:xfrm>
              <a:off x="6832600" y="623947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>
                  <a:latin typeface="Neo Sans Intel" pitchFamily="34" charset="0"/>
                  <a:cs typeface="Consolas" pitchFamily="49" charset="0"/>
                </a:rPr>
                <a:t>0</a:t>
              </a:r>
              <a:endParaRPr lang="en-US" sz="1000" dirty="0" smtClean="0">
                <a:latin typeface="Neo Sans Intel" pitchFamily="34" charset="0"/>
                <a:cs typeface="Consolas" pitchFamily="49" charset="0"/>
              </a:endParaRPr>
            </a:p>
          </p:txBody>
        </p:sp>
        <p:sp>
          <p:nvSpPr>
            <p:cNvPr id="200" name="Rectangle 199"/>
            <p:cNvSpPr/>
            <p:nvPr/>
          </p:nvSpPr>
          <p:spPr bwMode="auto">
            <a:xfrm>
              <a:off x="6133428" y="623947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5</a:t>
              </a:r>
            </a:p>
          </p:txBody>
        </p:sp>
        <p:sp>
          <p:nvSpPr>
            <p:cNvPr id="201" name="Rectangle 200"/>
            <p:cNvSpPr/>
            <p:nvPr/>
          </p:nvSpPr>
          <p:spPr bwMode="auto">
            <a:xfrm>
              <a:off x="5935980" y="623947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202" name="Rectangle 201"/>
            <p:cNvSpPr/>
            <p:nvPr/>
          </p:nvSpPr>
          <p:spPr bwMode="auto">
            <a:xfrm>
              <a:off x="5248665" y="623947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10</a:t>
              </a:r>
            </a:p>
          </p:txBody>
        </p:sp>
        <p:sp>
          <p:nvSpPr>
            <p:cNvPr id="203" name="Rectangle 202"/>
            <p:cNvSpPr/>
            <p:nvPr/>
          </p:nvSpPr>
          <p:spPr bwMode="auto">
            <a:xfrm>
              <a:off x="497911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11</a:t>
              </a:r>
            </a:p>
          </p:txBody>
        </p:sp>
        <p:sp>
          <p:nvSpPr>
            <p:cNvPr id="204" name="Rectangle 203"/>
            <p:cNvSpPr/>
            <p:nvPr/>
          </p:nvSpPr>
          <p:spPr bwMode="auto">
            <a:xfrm>
              <a:off x="434411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15</a:t>
              </a:r>
            </a:p>
          </p:txBody>
        </p:sp>
        <p:sp>
          <p:nvSpPr>
            <p:cNvPr id="205" name="Rectangle 204"/>
            <p:cNvSpPr/>
            <p:nvPr/>
          </p:nvSpPr>
          <p:spPr bwMode="auto">
            <a:xfrm>
              <a:off x="404947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16</a:t>
              </a:r>
            </a:p>
          </p:txBody>
        </p:sp>
        <p:sp>
          <p:nvSpPr>
            <p:cNvPr id="206" name="Rectangle 205"/>
            <p:cNvSpPr/>
            <p:nvPr/>
          </p:nvSpPr>
          <p:spPr bwMode="auto">
            <a:xfrm>
              <a:off x="345908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20</a:t>
              </a:r>
            </a:p>
          </p:txBody>
        </p:sp>
        <p:grpSp>
          <p:nvGrpSpPr>
            <p:cNvPr id="207" name="Group 206"/>
            <p:cNvGrpSpPr/>
            <p:nvPr/>
          </p:nvGrpSpPr>
          <p:grpSpPr>
            <a:xfrm>
              <a:off x="1602205" y="6098574"/>
              <a:ext cx="5428324" cy="220144"/>
              <a:chOff x="1602205" y="6098574"/>
              <a:chExt cx="5428324" cy="220144"/>
            </a:xfrm>
          </p:grpSpPr>
          <p:sp>
            <p:nvSpPr>
              <p:cNvPr id="211" name="Rectangle 210"/>
              <p:cNvSpPr/>
              <p:nvPr/>
            </p:nvSpPr>
            <p:spPr bwMode="auto">
              <a:xfrm>
                <a:off x="1602205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smtClean="0">
                    <a:latin typeface="Consolas" pitchFamily="49" charset="0"/>
                    <a:cs typeface="Consolas" pitchFamily="49" charset="0"/>
                  </a:rPr>
                  <a:t>op</a:t>
                </a:r>
              </a:p>
            </p:txBody>
          </p:sp>
          <p:sp>
            <p:nvSpPr>
              <p:cNvPr id="212" name="Rectangle 211"/>
              <p:cNvSpPr/>
              <p:nvPr/>
            </p:nvSpPr>
            <p:spPr bwMode="auto">
              <a:xfrm>
                <a:off x="6125808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funct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213" name="Rectangle 212"/>
              <p:cNvSpPr/>
              <p:nvPr/>
            </p:nvSpPr>
            <p:spPr bwMode="auto">
              <a:xfrm>
                <a:off x="5221088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shamt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214" name="Rectangle 213"/>
              <p:cNvSpPr/>
              <p:nvPr/>
            </p:nvSpPr>
            <p:spPr bwMode="auto">
              <a:xfrm>
                <a:off x="4316367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rd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215" name="Rectangle 214"/>
              <p:cNvSpPr/>
              <p:nvPr/>
            </p:nvSpPr>
            <p:spPr bwMode="auto">
              <a:xfrm>
                <a:off x="341164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216" name="Rectangle 215"/>
              <p:cNvSpPr/>
              <p:nvPr/>
            </p:nvSpPr>
            <p:spPr bwMode="auto">
              <a:xfrm>
                <a:off x="250692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rs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208" name="Rectangle 207"/>
            <p:cNvSpPr/>
            <p:nvPr/>
          </p:nvSpPr>
          <p:spPr bwMode="auto">
            <a:xfrm>
              <a:off x="314158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209" name="Rectangle 208"/>
            <p:cNvSpPr/>
            <p:nvPr/>
          </p:nvSpPr>
          <p:spPr bwMode="auto">
            <a:xfrm>
              <a:off x="252944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25</a:t>
              </a:r>
            </a:p>
          </p:txBody>
        </p:sp>
        <p:sp>
          <p:nvSpPr>
            <p:cNvPr id="210" name="Rectangle 209"/>
            <p:cNvSpPr/>
            <p:nvPr/>
          </p:nvSpPr>
          <p:spPr bwMode="auto">
            <a:xfrm>
              <a:off x="960120" y="6088414"/>
              <a:ext cx="6116320" cy="241266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217" name="Group 216"/>
          <p:cNvGrpSpPr/>
          <p:nvPr/>
        </p:nvGrpSpPr>
        <p:grpSpPr>
          <a:xfrm>
            <a:off x="919546" y="5815654"/>
            <a:ext cx="6110984" cy="307777"/>
            <a:chOff x="919546" y="5815654"/>
            <a:chExt cx="6110984" cy="307777"/>
          </a:xfrm>
        </p:grpSpPr>
        <p:grpSp>
          <p:nvGrpSpPr>
            <p:cNvPr id="218" name="Group 217"/>
            <p:cNvGrpSpPr/>
            <p:nvPr/>
          </p:nvGrpSpPr>
          <p:grpSpPr>
            <a:xfrm>
              <a:off x="1602205" y="5874711"/>
              <a:ext cx="5428325" cy="220144"/>
              <a:chOff x="1602205" y="6098574"/>
              <a:chExt cx="5428325" cy="220144"/>
            </a:xfrm>
          </p:grpSpPr>
          <p:sp>
            <p:nvSpPr>
              <p:cNvPr id="220" name="Rectangle 219"/>
              <p:cNvSpPr/>
              <p:nvPr/>
            </p:nvSpPr>
            <p:spPr bwMode="auto">
              <a:xfrm>
                <a:off x="1602205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smtClean="0">
                    <a:latin typeface="Consolas" pitchFamily="49" charset="0"/>
                    <a:cs typeface="Consolas" pitchFamily="49" charset="0"/>
                  </a:rPr>
                  <a:t>op</a:t>
                </a:r>
              </a:p>
            </p:txBody>
          </p:sp>
          <p:sp>
            <p:nvSpPr>
              <p:cNvPr id="221" name="Rectangle 220"/>
              <p:cNvSpPr/>
              <p:nvPr/>
            </p:nvSpPr>
            <p:spPr bwMode="auto">
              <a:xfrm>
                <a:off x="4316368" y="6098574"/>
                <a:ext cx="2714162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displ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222" name="Rectangle 221"/>
              <p:cNvSpPr/>
              <p:nvPr/>
            </p:nvSpPr>
            <p:spPr bwMode="auto">
              <a:xfrm>
                <a:off x="341164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223" name="Rectangle 222"/>
              <p:cNvSpPr/>
              <p:nvPr/>
            </p:nvSpPr>
            <p:spPr bwMode="auto">
              <a:xfrm>
                <a:off x="250692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rs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219" name="TextBox 218"/>
            <p:cNvSpPr txBox="1"/>
            <p:nvPr/>
          </p:nvSpPr>
          <p:spPr>
            <a:xfrm>
              <a:off x="919546" y="5815654"/>
              <a:ext cx="6303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Neo Sans Intel" panose="020B0504020202020204" pitchFamily="34" charset="0"/>
                </a:rPr>
                <a:t>I</a:t>
              </a:r>
              <a:r>
                <a:rPr lang="en-US" sz="1400" dirty="0" smtClean="0">
                  <a:latin typeface="Neo Sans Intel" panose="020B0504020202020204" pitchFamily="34" charset="0"/>
                </a:rPr>
                <a:t>-type</a:t>
              </a:r>
            </a:p>
          </p:txBody>
        </p:sp>
      </p:grpSp>
      <p:grpSp>
        <p:nvGrpSpPr>
          <p:cNvPr id="319" name="Group 318"/>
          <p:cNvGrpSpPr/>
          <p:nvPr/>
        </p:nvGrpSpPr>
        <p:grpSpPr>
          <a:xfrm>
            <a:off x="6385117" y="3028047"/>
            <a:ext cx="1816009" cy="1386326"/>
            <a:chOff x="6385117" y="3028047"/>
            <a:chExt cx="1816009" cy="1386326"/>
          </a:xfrm>
        </p:grpSpPr>
        <p:sp>
          <p:nvSpPr>
            <p:cNvPr id="305" name="Rectangle 304"/>
            <p:cNvSpPr/>
            <p:nvPr/>
          </p:nvSpPr>
          <p:spPr bwMode="auto">
            <a:xfrm>
              <a:off x="6755870" y="3028047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solidFill>
                  <a:srgbClr val="FF0000"/>
                </a:solidFill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306" name="TextBox 305"/>
            <p:cNvSpPr txBox="1"/>
            <p:nvPr/>
          </p:nvSpPr>
          <p:spPr>
            <a:xfrm>
              <a:off x="7362434" y="4104172"/>
              <a:ext cx="8386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rgbClr val="FF0000"/>
                  </a:solidFill>
                  <a:latin typeface="Neo Sans Intel Medium" panose="020B0604020202020204" pitchFamily="34" charset="0"/>
                </a:rPr>
                <a:t>Memory</a:t>
              </a:r>
            </a:p>
          </p:txBody>
        </p:sp>
        <p:sp>
          <p:nvSpPr>
            <p:cNvPr id="307" name="TextBox 306"/>
            <p:cNvSpPr txBox="1"/>
            <p:nvPr/>
          </p:nvSpPr>
          <p:spPr>
            <a:xfrm>
              <a:off x="6755870" y="3505305"/>
              <a:ext cx="6527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address</a:t>
              </a:r>
            </a:p>
          </p:txBody>
        </p:sp>
        <p:cxnSp>
          <p:nvCxnSpPr>
            <p:cNvPr id="309" name="Straight Arrow Connector 308"/>
            <p:cNvCxnSpPr>
              <a:stCxn id="313" idx="6"/>
              <a:endCxn id="307" idx="1"/>
            </p:cNvCxnSpPr>
            <p:nvPr/>
          </p:nvCxnSpPr>
          <p:spPr bwMode="auto">
            <a:xfrm flipV="1">
              <a:off x="6457589" y="3720749"/>
              <a:ext cx="298281" cy="1646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313" name="Oval 312"/>
            <p:cNvSpPr/>
            <p:nvPr/>
          </p:nvSpPr>
          <p:spPr bwMode="auto">
            <a:xfrm>
              <a:off x="6385117" y="3686159"/>
              <a:ext cx="72472" cy="72472"/>
            </a:xfrm>
            <a:prstGeom prst="ellipse">
              <a:avLst/>
            </a:prstGeom>
            <a:solidFill>
              <a:srgbClr val="FF00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314" name="Group 313"/>
          <p:cNvGrpSpPr/>
          <p:nvPr/>
        </p:nvGrpSpPr>
        <p:grpSpPr>
          <a:xfrm>
            <a:off x="7083302" y="2631170"/>
            <a:ext cx="792205" cy="407037"/>
            <a:chOff x="4234018" y="2858356"/>
            <a:chExt cx="792205" cy="407037"/>
          </a:xfrm>
        </p:grpSpPr>
        <p:sp>
          <p:nvSpPr>
            <p:cNvPr id="315" name="TextBox 314"/>
            <p:cNvSpPr txBox="1"/>
            <p:nvPr/>
          </p:nvSpPr>
          <p:spPr>
            <a:xfrm>
              <a:off x="4234018" y="2858356"/>
              <a:ext cx="7922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316" name="Straight Connector 315"/>
            <p:cNvCxnSpPr>
              <a:stCxn id="315" idx="2"/>
              <a:endCxn id="305" idx="0"/>
            </p:cNvCxnSpPr>
            <p:nvPr/>
          </p:nvCxnSpPr>
          <p:spPr bwMode="auto">
            <a:xfrm flipH="1">
              <a:off x="4629214" y="3119966"/>
              <a:ext cx="907" cy="14542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20" name="Group 319"/>
          <p:cNvGrpSpPr/>
          <p:nvPr/>
        </p:nvGrpSpPr>
        <p:grpSpPr>
          <a:xfrm>
            <a:off x="4762970" y="3815889"/>
            <a:ext cx="2497763" cy="1131436"/>
            <a:chOff x="4762970" y="3815889"/>
            <a:chExt cx="2497763" cy="1131436"/>
          </a:xfrm>
        </p:grpSpPr>
        <p:sp>
          <p:nvSpPr>
            <p:cNvPr id="310" name="Oval 309"/>
            <p:cNvSpPr/>
            <p:nvPr/>
          </p:nvSpPr>
          <p:spPr bwMode="auto">
            <a:xfrm>
              <a:off x="4762970" y="3815889"/>
              <a:ext cx="72472" cy="72472"/>
            </a:xfrm>
            <a:prstGeom prst="ellipse">
              <a:avLst/>
            </a:prstGeom>
            <a:solidFill>
              <a:srgbClr val="FF00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311" name="Elbow Connector 310"/>
            <p:cNvCxnSpPr>
              <a:stCxn id="310" idx="4"/>
            </p:cNvCxnSpPr>
            <p:nvPr/>
          </p:nvCxnSpPr>
          <p:spPr bwMode="auto">
            <a:xfrm rot="16200000" flipH="1">
              <a:off x="4816939" y="3870628"/>
              <a:ext cx="1058964" cy="1094430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med" len="med"/>
            </a:ln>
            <a:effectLst/>
          </p:spPr>
        </p:cxnSp>
        <p:cxnSp>
          <p:nvCxnSpPr>
            <p:cNvPr id="312" name="Elbow Connector 311"/>
            <p:cNvCxnSpPr>
              <a:endCxn id="308" idx="1"/>
            </p:cNvCxnSpPr>
            <p:nvPr/>
          </p:nvCxnSpPr>
          <p:spPr bwMode="auto">
            <a:xfrm rot="10800000" flipH="1">
              <a:off x="5893635" y="4199047"/>
              <a:ext cx="860227" cy="748278"/>
            </a:xfrm>
            <a:prstGeom prst="bentConnector3">
              <a:avLst>
                <a:gd name="adj1" fmla="val 33661"/>
              </a:avLst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308" name="TextBox 307"/>
            <p:cNvSpPr txBox="1"/>
            <p:nvPr/>
          </p:nvSpPr>
          <p:spPr>
            <a:xfrm>
              <a:off x="6753863" y="3983603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data</a:t>
              </a:r>
            </a:p>
          </p:txBody>
        </p: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86057211"/>
      </p:ext>
    </p:extLst>
  </p:cSld>
  <p:clrMapOvr>
    <a:masterClrMapping/>
  </p:clrMapOvr>
  <p:transition advTm="47982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736" x="4795838" y="3894138"/>
          <p14:tracePt t="18743" x="4813300" y="3992563"/>
          <p14:tracePt t="18751" x="4830763" y="4135438"/>
          <p14:tracePt t="18768" x="4867275" y="4384675"/>
          <p14:tracePt t="18784" x="4875213" y="4554538"/>
          <p14:tracePt t="18801" x="4894263" y="4759325"/>
          <p14:tracePt t="18818" x="4929188" y="4956175"/>
          <p14:tracePt t="18835" x="4946650" y="5108575"/>
          <p14:tracePt t="18852" x="4973638" y="5251450"/>
          <p14:tracePt t="18854" x="4983163" y="5286375"/>
          <p14:tracePt t="18869" x="5000625" y="5322888"/>
          <p14:tracePt t="18870" x="5010150" y="5367338"/>
          <p14:tracePt t="18886" x="5054600" y="5456238"/>
          <p14:tracePt t="18902" x="5116513" y="5581650"/>
          <p14:tracePt t="18919" x="5232400" y="5751513"/>
          <p14:tracePt t="18936" x="5367338" y="5894388"/>
          <p14:tracePt t="18951" x="5492750" y="6010275"/>
          <p14:tracePt t="18968" x="5635625" y="6108700"/>
          <p14:tracePt t="18985" x="5902325" y="6224588"/>
          <p14:tracePt t="19001" x="6027738" y="6278563"/>
          <p14:tracePt t="19018" x="6135688" y="6305550"/>
          <p14:tracePt t="19034" x="6269038" y="6340475"/>
          <p14:tracePt t="19051" x="6421438" y="6332538"/>
          <p14:tracePt t="19068" x="6527800" y="6305550"/>
          <p14:tracePt t="19084" x="6643688" y="6242050"/>
          <p14:tracePt t="19101" x="6786563" y="6162675"/>
          <p14:tracePt t="19118" x="6983413" y="6046788"/>
          <p14:tracePt t="19119" x="7089775" y="5956300"/>
          <p14:tracePt t="19135" x="7286625" y="5795963"/>
          <p14:tracePt t="19151" x="7510463" y="5527675"/>
          <p14:tracePt t="19168" x="7742238" y="5214938"/>
          <p14:tracePt t="19184" x="7929563" y="4956175"/>
          <p14:tracePt t="19201" x="8081963" y="4697413"/>
          <p14:tracePt t="19218" x="8188325" y="4421188"/>
          <p14:tracePt t="19235" x="8286750" y="3973513"/>
          <p14:tracePt t="19251" x="8313738" y="3778250"/>
          <p14:tracePt t="19268" x="8313738" y="3608388"/>
          <p14:tracePt t="19284" x="8304213" y="3384550"/>
          <p14:tracePt t="19301" x="8278813" y="3143250"/>
          <p14:tracePt t="19317" x="8224838" y="2938463"/>
          <p14:tracePt t="19334" x="8135938" y="2732088"/>
          <p14:tracePt t="19351" x="8037513" y="2563813"/>
          <p14:tracePt t="19368" x="7921625" y="2411413"/>
          <p14:tracePt t="19386" x="7661275" y="2187575"/>
          <p14:tracePt t="19402" x="7439025" y="1965325"/>
          <p14:tracePt t="19419" x="7197725" y="1758950"/>
          <p14:tracePt t="19435" x="6956425" y="1598613"/>
          <p14:tracePt t="19453" x="6724650" y="1473200"/>
          <p14:tracePt t="19469" x="6421438" y="1339850"/>
          <p14:tracePt t="19486" x="6099175" y="1187450"/>
          <p14:tracePt t="19488" x="5946775" y="1108075"/>
          <p14:tracePt t="19502" x="5643563" y="1000125"/>
          <p14:tracePt t="19518" x="5322888" y="884238"/>
          <p14:tracePt t="19534" x="4983163" y="822325"/>
          <p14:tracePt t="19551" x="4687888" y="785813"/>
          <p14:tracePt t="19568" x="4402138" y="750888"/>
          <p14:tracePt t="19584" x="4108450" y="750888"/>
          <p14:tracePt t="19601" x="3822700" y="750888"/>
          <p14:tracePt t="19618" x="3536950" y="750888"/>
          <p14:tracePt t="19635" x="3054350" y="776288"/>
          <p14:tracePt t="19652" x="2741613" y="822325"/>
          <p14:tracePt t="19669" x="2401888" y="857250"/>
          <p14:tracePt t="19685" x="2027238" y="857250"/>
          <p14:tracePt t="19702" x="1670050" y="874713"/>
          <p14:tracePt t="19719" x="1285875" y="911225"/>
          <p14:tracePt t="19735" x="946150" y="946150"/>
          <p14:tracePt t="19751" x="500063" y="1062038"/>
          <p14:tracePt t="19768" x="231775" y="1116013"/>
          <p14:tracePt t="19785" x="26988" y="1187450"/>
          <p14:tracePt t="19801" x="0" y="1285875"/>
          <p14:tracePt t="19818" x="0" y="1384300"/>
          <p14:tracePt t="19835" x="0" y="1490663"/>
          <p14:tracePt t="19851" x="0" y="1598613"/>
          <p14:tracePt t="19868" x="0" y="1679575"/>
          <p14:tracePt t="19869" x="0" y="1724025"/>
          <p14:tracePt t="19885" x="0" y="1822450"/>
          <p14:tracePt t="19901" x="0" y="1938338"/>
          <p14:tracePt t="19918" x="0" y="2143125"/>
          <p14:tracePt t="19935" x="0" y="2357438"/>
          <p14:tracePt t="19951" x="0" y="2563813"/>
          <p14:tracePt t="19968" x="0" y="2778125"/>
          <p14:tracePt t="19985" x="0" y="3036888"/>
          <p14:tracePt t="20002" x="0" y="3349625"/>
          <p14:tracePt t="20018" x="0" y="3554413"/>
          <p14:tracePt t="20034" x="0" y="3759200"/>
          <p14:tracePt t="20051" x="0" y="3965575"/>
          <p14:tracePt t="20067" x="0" y="4170363"/>
          <p14:tracePt t="20084" x="0" y="4305300"/>
          <p14:tracePt t="20101" x="0" y="4402138"/>
          <p14:tracePt t="20118" x="0" y="4483100"/>
          <p14:tracePt t="20134" x="0" y="4545013"/>
          <p14:tracePt t="20136" x="0" y="4581525"/>
          <p14:tracePt t="20151" x="0" y="4652963"/>
          <p14:tracePt t="20167" x="0" y="4733925"/>
          <p14:tracePt t="20185" x="0" y="4822825"/>
          <p14:tracePt t="20202" x="26988" y="4902200"/>
          <p14:tracePt t="20219" x="53975" y="4965700"/>
          <p14:tracePt t="20235" x="80963" y="5027613"/>
          <p14:tracePt t="20252" x="107950" y="5091113"/>
          <p14:tracePt t="20254" x="115888" y="5135563"/>
          <p14:tracePt t="20269" x="187325" y="5214938"/>
          <p14:tracePt t="20285" x="268288" y="5295900"/>
          <p14:tracePt t="20303" x="393700" y="5411788"/>
          <p14:tracePt t="20319" x="500063" y="5519738"/>
          <p14:tracePt t="20335" x="625475" y="5608638"/>
          <p14:tracePt t="20352" x="750888" y="5680075"/>
          <p14:tracePt t="20368" x="847725" y="5786438"/>
          <p14:tracePt t="20369" x="911225" y="5840413"/>
          <p14:tracePt t="20386" x="1044575" y="5948363"/>
          <p14:tracePt t="20402" x="1204913" y="6046788"/>
          <p14:tracePt t="20418" x="1419225" y="6153150"/>
          <p14:tracePt t="20435" x="1625600" y="6242050"/>
          <p14:tracePt t="20452" x="1830388" y="6269038"/>
          <p14:tracePt t="20468" x="2044700" y="6286500"/>
          <p14:tracePt t="20485" x="2241550" y="6305550"/>
          <p14:tracePt t="20502" x="2438400" y="6305550"/>
          <p14:tracePt t="20504" x="2509838" y="6305550"/>
          <p14:tracePt t="20519" x="2679700" y="6305550"/>
          <p14:tracePt t="20536" x="2901950" y="6305550"/>
          <p14:tracePt t="20551" x="3143250" y="6296025"/>
          <p14:tracePt t="20568" x="3367088" y="6278563"/>
          <p14:tracePt t="20585" x="3562350" y="6261100"/>
          <p14:tracePt t="20601" x="3732213" y="6261100"/>
          <p14:tracePt t="20618" x="3929063" y="6251575"/>
          <p14:tracePt t="20619" x="4027488" y="6234113"/>
          <p14:tracePt t="20635" x="4224338" y="6197600"/>
          <p14:tracePt t="20651" x="4429125" y="6162675"/>
          <p14:tracePt t="20669" x="4625975" y="6143625"/>
          <p14:tracePt t="20685" x="4830763" y="6099175"/>
          <p14:tracePt t="20702" x="4983163" y="6064250"/>
          <p14:tracePt t="20720" x="5089525" y="6037263"/>
          <p14:tracePt t="20721" x="5153025" y="6027738"/>
          <p14:tracePt t="20735" x="5187950" y="6010275"/>
          <p14:tracePt t="20751" x="5286375" y="5983288"/>
          <p14:tracePt t="20768" x="5375275" y="5956300"/>
          <p14:tracePt t="20785" x="5510213" y="5921375"/>
          <p14:tracePt t="20801" x="5643563" y="5876925"/>
          <p14:tracePt t="20818" x="5822950" y="5805488"/>
          <p14:tracePt t="20835" x="5983288" y="5741988"/>
          <p14:tracePt t="20851" x="6143625" y="5715000"/>
          <p14:tracePt t="20868" x="6350000" y="5643563"/>
          <p14:tracePt t="20887" x="6589713" y="5546725"/>
          <p14:tracePt t="20902" x="6670675" y="5492750"/>
          <p14:tracePt t="20919" x="6751638" y="5465763"/>
          <p14:tracePt t="20935" x="6796088" y="5438775"/>
          <p14:tracePt t="20952" x="6831013" y="5421313"/>
          <p14:tracePt t="20969" x="6867525" y="5376863"/>
          <p14:tracePt t="20985" x="6938963" y="5295900"/>
          <p14:tracePt t="20987" x="6983413" y="5233988"/>
          <p14:tracePt t="21002" x="7010400" y="5170488"/>
          <p14:tracePt t="21020" x="7135813" y="4983163"/>
          <p14:tracePt t="21035" x="7180263" y="4876800"/>
          <p14:tracePt t="21052" x="7207250" y="4741863"/>
          <p14:tracePt t="21068" x="7242175" y="4564063"/>
          <p14:tracePt t="21085" x="7269163" y="4357688"/>
          <p14:tracePt t="21101" x="7286625" y="4162425"/>
          <p14:tracePt t="21118" x="7278688" y="3921125"/>
          <p14:tracePt t="21134" x="7224713" y="3652838"/>
          <p14:tracePt t="21135" x="7188200" y="3544888"/>
          <p14:tracePt t="21151" x="7126288" y="3384550"/>
          <p14:tracePt t="21167" x="7027863" y="3259138"/>
          <p14:tracePt t="21184" x="6938963" y="3135313"/>
          <p14:tracePt t="21201" x="6850063" y="3017838"/>
          <p14:tracePt t="21219" x="6778625" y="2921000"/>
          <p14:tracePt t="21235" x="6707188" y="2830513"/>
          <p14:tracePt t="21252" x="6599238" y="2732088"/>
          <p14:tracePt t="21268" x="6473825" y="2598738"/>
          <p14:tracePt t="21269" x="6411913" y="2554288"/>
          <p14:tracePt t="21286" x="6259513" y="2420938"/>
          <p14:tracePt t="21301" x="6089650" y="2303463"/>
          <p14:tracePt t="21318" x="5902325" y="2197100"/>
          <p14:tracePt t="21334" x="5724525" y="2152650"/>
          <p14:tracePt t="21351" x="5518150" y="2098675"/>
          <p14:tracePt t="21368" x="5295900" y="2063750"/>
          <p14:tracePt t="21384" x="5027613" y="2027238"/>
          <p14:tracePt t="21386" x="4884738" y="2027238"/>
          <p14:tracePt t="21402" x="4572000" y="2027238"/>
          <p14:tracePt t="21418" x="4170363" y="2036763"/>
          <p14:tracePt t="21434" x="3786188" y="2036763"/>
          <p14:tracePt t="21451" x="3482975" y="2036763"/>
          <p14:tracePt t="21468" x="3214688" y="2036763"/>
          <p14:tracePt t="21484" x="2946400" y="2027238"/>
          <p14:tracePt t="21501" x="2732088" y="2027238"/>
          <p14:tracePt t="21518" x="2536825" y="2027238"/>
          <p14:tracePt t="21534" x="2339975" y="2036763"/>
          <p14:tracePt t="21536" x="2268538" y="2036763"/>
          <p14:tracePt t="21551" x="2133600" y="2054225"/>
          <p14:tracePt t="21568" x="2027238" y="2071688"/>
          <p14:tracePt t="21585" x="1919288" y="2098675"/>
          <p14:tracePt t="21601" x="1812925" y="2125663"/>
          <p14:tracePt t="21618" x="1652588" y="2152650"/>
          <p14:tracePt t="21635" x="1544638" y="2179638"/>
          <p14:tracePt t="21636" x="1490663" y="2197100"/>
          <p14:tracePt t="21651" x="1303338" y="2241550"/>
          <p14:tracePt t="21668" x="1125538" y="2278063"/>
          <p14:tracePt t="21685" x="928688" y="2330450"/>
          <p14:tracePt t="21701" x="714375" y="2411413"/>
          <p14:tracePt t="21719" x="561975" y="2465388"/>
          <p14:tracePt t="21735" x="465138" y="2500313"/>
          <p14:tracePt t="21752" x="366713" y="2554288"/>
          <p14:tracePt t="21755" x="322263" y="2581275"/>
          <p14:tracePt t="21770" x="241300" y="2652713"/>
          <p14:tracePt t="21787" x="160338" y="2724150"/>
          <p14:tracePt t="21802" x="80963" y="2786063"/>
          <p14:tracePt t="21819" x="0" y="2857500"/>
          <p14:tracePt t="21835" x="0" y="2921000"/>
          <p14:tracePt t="21852" x="0" y="2992438"/>
          <p14:tracePt t="21868" x="0" y="3054350"/>
          <p14:tracePt t="21885" x="0" y="3116263"/>
          <p14:tracePt t="21902" x="0" y="3241675"/>
          <p14:tracePt t="21918" x="0" y="3322638"/>
          <p14:tracePt t="21936" x="0" y="3384550"/>
          <p14:tracePt t="21952" x="0" y="3438525"/>
          <p14:tracePt t="21969" x="0" y="3500438"/>
          <p14:tracePt t="21986" x="0" y="3563938"/>
          <p14:tracePt t="22002" x="0" y="3643313"/>
          <p14:tracePt t="22005" x="0" y="3679825"/>
          <p14:tracePt t="22020" x="0" y="3759200"/>
          <p14:tracePt t="22037" x="0" y="3840163"/>
          <p14:tracePt t="22053" x="0" y="3902075"/>
          <p14:tracePt t="22069" x="0" y="3983038"/>
          <p14:tracePt t="22085" x="0" y="4054475"/>
          <p14:tracePt t="22102" x="0" y="4135438"/>
          <p14:tracePt t="22119" x="0" y="4206875"/>
          <p14:tracePt t="22135" x="0" y="4286250"/>
          <p14:tracePt t="22152" x="0" y="4402138"/>
          <p14:tracePt t="22168" x="0" y="4465638"/>
          <p14:tracePt t="22185" x="0" y="4527550"/>
          <p14:tracePt t="22203" x="0" y="4591050"/>
          <p14:tracePt t="22220" x="0" y="4635500"/>
          <p14:tracePt t="22236" x="0" y="4697413"/>
          <p14:tracePt t="22253" x="0" y="4759325"/>
          <p14:tracePt t="22268" x="9525" y="4822825"/>
          <p14:tracePt t="22285" x="36513" y="4894263"/>
          <p14:tracePt t="22286" x="36513" y="4938713"/>
          <p14:tracePt t="22302" x="61913" y="5000625"/>
          <p14:tracePt t="22318" x="88900" y="5072063"/>
          <p14:tracePt t="22335" x="115888" y="5143500"/>
          <p14:tracePt t="22352" x="152400" y="5224463"/>
          <p14:tracePt t="22368" x="196850" y="5295900"/>
          <p14:tracePt t="22385" x="223838" y="5376863"/>
          <p14:tracePt t="22402" x="258763" y="5429250"/>
          <p14:tracePt t="22419" x="322263" y="5527675"/>
          <p14:tracePt t="22436" x="347663" y="5581650"/>
          <p14:tracePt t="22452" x="384175" y="5653088"/>
          <p14:tracePt t="22469" x="411163" y="5724525"/>
          <p14:tracePt t="22486" x="438150" y="5786438"/>
          <p14:tracePt t="22503" x="473075" y="5849938"/>
          <p14:tracePt t="22505" x="500063" y="5876925"/>
          <p14:tracePt t="22519" x="527050" y="5903913"/>
          <p14:tracePt t="22521" x="561975" y="5938838"/>
          <p14:tracePt t="22537" x="660400" y="5983288"/>
          <p14:tracePt t="22552" x="758825" y="6054725"/>
          <p14:tracePt t="22569" x="884238" y="6126163"/>
          <p14:tracePt t="22585" x="1000125" y="6207125"/>
          <p14:tracePt t="22602" x="1098550" y="6278563"/>
          <p14:tracePt t="22620" x="1303338" y="6340475"/>
          <p14:tracePt t="22636" x="1517650" y="6429375"/>
          <p14:tracePt t="22720" x="2679700" y="6411913"/>
          <p14:tracePt t="22736" x="2768600" y="6403975"/>
          <p14:tracePt t="22753" x="2830513" y="6403975"/>
          <p14:tracePt t="22755" x="2840038" y="6394450"/>
          <p14:tracePt t="22768" x="2847975" y="6394450"/>
          <p14:tracePt t="22912" x="2867025" y="6394450"/>
          <p14:tracePt t="22920" x="2874963" y="6394450"/>
          <p14:tracePt t="22935" x="2901950" y="6394450"/>
          <p14:tracePt t="22951" x="2938463" y="6384925"/>
          <p14:tracePt t="22968" x="2982913" y="6357938"/>
          <p14:tracePt t="22985" x="3017838" y="6357938"/>
          <p14:tracePt t="23001" x="3054350" y="6350000"/>
          <p14:tracePt t="23018" x="3062288" y="6350000"/>
          <p14:tracePt t="23106" x="3071813" y="6332538"/>
          <p14:tracePt t="23122" x="3081338" y="6305550"/>
          <p14:tracePt t="23129" x="3089275" y="6286500"/>
          <p14:tracePt t="23137" x="3108325" y="6269038"/>
          <p14:tracePt t="23151" x="3116263" y="6261100"/>
          <p14:tracePt t="23168" x="3125788" y="6234113"/>
          <p14:tracePt t="23185" x="3143250" y="6215063"/>
          <p14:tracePt t="23186" x="3143250" y="6207125"/>
          <p14:tracePt t="23202" x="3152775" y="6189663"/>
          <p14:tracePt t="23218" x="3160713" y="6170613"/>
          <p14:tracePt t="23235" x="3160713" y="6153150"/>
          <p14:tracePt t="23251" x="3160713" y="6143625"/>
          <p14:tracePt t="25274" x="3160713" y="6126163"/>
          <p14:tracePt t="25280" x="3179763" y="6081713"/>
          <p14:tracePt t="25288" x="3179763" y="6046788"/>
          <p14:tracePt t="25302" x="3179763" y="6010275"/>
          <p14:tracePt t="25319" x="3170238" y="5921375"/>
          <p14:tracePt t="25321" x="3160713" y="5857875"/>
          <p14:tracePt t="25338" x="3125788" y="5680075"/>
          <p14:tracePt t="25353" x="3089275" y="5367338"/>
          <p14:tracePt t="25369" x="3054350" y="4938713"/>
          <p14:tracePt t="25385" x="3036888" y="4510088"/>
          <p14:tracePt t="25402" x="3036888" y="4152900"/>
          <p14:tracePt t="25418" x="3044825" y="3840163"/>
          <p14:tracePt t="25436" x="3036888" y="3554413"/>
          <p14:tracePt t="25454" x="2938463" y="3108325"/>
          <p14:tracePt t="25470" x="2867025" y="2840038"/>
          <p14:tracePt t="25487" x="2776538" y="2536825"/>
          <p14:tracePt t="25502" x="2724150" y="2339975"/>
          <p14:tracePt t="25519" x="2660650" y="2179638"/>
          <p14:tracePt t="25535" x="2562225" y="2054225"/>
          <p14:tracePt t="25552" x="2473325" y="1928813"/>
          <p14:tracePt t="25568" x="2366963" y="1803400"/>
          <p14:tracePt t="25588" x="2205038" y="1616075"/>
          <p14:tracePt t="25603" x="2098675" y="1482725"/>
          <p14:tracePt t="25619" x="1990725" y="1411288"/>
          <p14:tracePt t="25635" x="1911350" y="1384300"/>
          <p14:tracePt t="25652" x="1874838" y="1374775"/>
          <p14:tracePt t="25668" x="1857375" y="1366838"/>
          <p14:tracePt t="25686" x="1847850" y="1366838"/>
          <p14:tracePt t="25703" x="1830388" y="1366838"/>
          <p14:tracePt t="25751" x="1822450" y="1357313"/>
          <p14:tracePt t="25766" x="1795463" y="1339850"/>
          <p14:tracePt t="25774" x="1758950" y="1330325"/>
          <p14:tracePt t="25785" x="1714500" y="1312863"/>
          <p14:tracePt t="25802" x="1652588" y="1295400"/>
          <p14:tracePt t="25819" x="1589088" y="1276350"/>
          <p14:tracePt t="25836" x="1536700" y="1268413"/>
          <p14:tracePt t="25852" x="1500188" y="1268413"/>
          <p14:tracePt t="25868" x="1490663" y="1268413"/>
          <p14:tracePt t="25885" x="1482725" y="1268413"/>
          <p14:tracePt t="25902" x="1473200" y="1268413"/>
          <p14:tracePt t="25918" x="1438275" y="1268413"/>
          <p14:tracePt t="25935" x="1419225" y="1268413"/>
          <p14:tracePt t="25952" x="1401763" y="1268413"/>
          <p14:tracePt t="25969" x="1384300" y="1268413"/>
          <p14:tracePt t="26009" x="1366838" y="1268413"/>
          <p14:tracePt t="26041" x="1357313" y="1258888"/>
          <p14:tracePt t="26050" x="1347788" y="1258888"/>
          <p14:tracePt t="26060" x="1339850" y="1258888"/>
          <p14:tracePt t="26069" x="1330325" y="1258888"/>
          <p14:tracePt t="26086" x="1295400" y="1258888"/>
          <p14:tracePt t="26102" x="1276350" y="1250950"/>
          <p14:tracePt t="26118" x="1250950" y="1250950"/>
          <p14:tracePt t="26135" x="1204913" y="1250950"/>
          <p14:tracePt t="26152" x="1125538" y="1231900"/>
          <p14:tracePt t="26168" x="1081088" y="1231900"/>
          <p14:tracePt t="26185" x="1017588" y="1241425"/>
          <p14:tracePt t="26202" x="938213" y="1241425"/>
          <p14:tracePt t="26219" x="830263" y="1241425"/>
          <p14:tracePt t="26235" x="714375" y="1241425"/>
          <p14:tracePt t="26252" x="660400" y="1241425"/>
          <p14:tracePt t="26268" x="625475" y="1241425"/>
          <p14:tracePt t="26285" x="588963" y="1241425"/>
          <p14:tracePt t="26302" x="571500" y="1241425"/>
          <p14:tracePt t="26319" x="561975" y="1241425"/>
          <p14:tracePt t="28174" x="554038" y="1241425"/>
          <p14:tracePt t="28182" x="544513" y="1250950"/>
          <p14:tracePt t="28191" x="544513" y="1258888"/>
          <p14:tracePt t="28203" x="536575" y="1268413"/>
          <p14:tracePt t="28222" x="517525" y="1295400"/>
          <p14:tracePt t="28238" x="509588" y="1322388"/>
          <p14:tracePt t="28254" x="500063" y="1339850"/>
          <p14:tracePt t="28270" x="500063" y="1357313"/>
          <p14:tracePt t="28286" x="490538" y="1384300"/>
          <p14:tracePt t="28303" x="482600" y="1411288"/>
          <p14:tracePt t="28319" x="482600" y="1428750"/>
          <p14:tracePt t="28336" x="473075" y="1455738"/>
          <p14:tracePt t="28352" x="473075" y="1482725"/>
          <p14:tracePt t="28369" x="455613" y="1536700"/>
          <p14:tracePt t="28386" x="455613" y="1589088"/>
          <p14:tracePt t="28387" x="455613" y="1633538"/>
          <p14:tracePt t="28402" x="455613" y="1724025"/>
          <p14:tracePt t="28419" x="473075" y="1830388"/>
          <p14:tracePt t="28436" x="509588" y="2009775"/>
          <p14:tracePt t="28452" x="544513" y="2214563"/>
          <p14:tracePt t="28469" x="571500" y="2366963"/>
          <p14:tracePt t="28487" x="588963" y="2509838"/>
          <p14:tracePt t="28504" x="588963" y="2571750"/>
          <p14:tracePt t="28519" x="588963" y="2625725"/>
          <p14:tracePt t="28536" x="588963" y="2643188"/>
          <p14:tracePt t="28553" x="588963" y="2660650"/>
          <p14:tracePt t="28570" x="588963" y="2679700"/>
          <p14:tracePt t="28586" x="588963" y="2706688"/>
          <p14:tracePt t="28603" x="571500" y="2724150"/>
          <p14:tracePt t="28606" x="571500" y="2732088"/>
          <p14:tracePt t="28622" x="571500" y="2741613"/>
          <p14:tracePt t="28650" x="561975" y="2751138"/>
          <p14:tracePt t="30116" x="561975" y="2768600"/>
          <p14:tracePt t="30125" x="598488" y="2803525"/>
          <p14:tracePt t="30136" x="660400" y="2849563"/>
          <p14:tracePt t="30139" x="704850" y="2884488"/>
          <p14:tracePt t="30154" x="785813" y="2973388"/>
          <p14:tracePt t="30169" x="893763" y="3054350"/>
          <p14:tracePt t="30186" x="1017588" y="3152775"/>
          <p14:tracePt t="30203" x="1143000" y="3259138"/>
          <p14:tracePt t="30219" x="1231900" y="3384550"/>
          <p14:tracePt t="30235" x="1295400" y="3500438"/>
          <p14:tracePt t="30252" x="1347788" y="3581400"/>
          <p14:tracePt t="30269" x="1374775" y="3679825"/>
          <p14:tracePt t="30286" x="1411288" y="3741738"/>
          <p14:tracePt t="30302" x="1455738" y="3849688"/>
          <p14:tracePt t="30319" x="1482725" y="3938588"/>
          <p14:tracePt t="30336" x="1536700" y="4054475"/>
          <p14:tracePt t="30352" x="1598613" y="4179888"/>
          <p14:tracePt t="30369" x="1633538" y="4251325"/>
          <p14:tracePt t="30385" x="1660525" y="4322763"/>
          <p14:tracePt t="30402" x="1687513" y="4384675"/>
          <p14:tracePt t="30403" x="1697038" y="4421188"/>
          <p14:tracePt t="30419" x="1714500" y="4510088"/>
          <p14:tracePt t="30436" x="1724025" y="4608513"/>
          <p14:tracePt t="30452" x="1724025" y="4679950"/>
          <p14:tracePt t="30469" x="1741488" y="4759325"/>
          <p14:tracePt t="30486" x="1731963" y="4840288"/>
          <p14:tracePt t="30502" x="1731963" y="4902200"/>
          <p14:tracePt t="30519" x="1724025" y="4956175"/>
          <p14:tracePt t="30535" x="1724025" y="5019675"/>
          <p14:tracePt t="30552" x="1714500" y="5072063"/>
          <p14:tracePt t="30553" x="1714500" y="5091113"/>
          <p14:tracePt t="30570" x="1697038" y="5153025"/>
          <p14:tracePt t="30587" x="1697038" y="5187950"/>
          <p14:tracePt t="30603" x="1687513" y="5233988"/>
          <p14:tracePt t="30620" x="1687513" y="5295900"/>
          <p14:tracePt t="30637" x="1670050" y="5340350"/>
          <p14:tracePt t="30655" x="1660525" y="5384800"/>
          <p14:tracePt t="30670" x="1660525" y="5402263"/>
          <p14:tracePt t="30686" x="1660525" y="5421313"/>
          <p14:tracePt t="30703" x="1652588" y="5448300"/>
          <p14:tracePt t="30720" x="1652588" y="5473700"/>
          <p14:tracePt t="30736" x="1643063" y="5492750"/>
          <p14:tracePt t="30753" x="1643063" y="5527675"/>
          <p14:tracePt t="30770" x="1643063" y="5546725"/>
          <p14:tracePt t="30789" x="1643063" y="5581650"/>
          <p14:tracePt t="30805" x="1643063" y="5599113"/>
          <p14:tracePt t="30820" x="1643063" y="5618163"/>
          <p14:tracePt t="30837" x="1643063" y="5626100"/>
          <p14:tracePt t="30853" x="1643063" y="5653088"/>
          <p14:tracePt t="30870" x="1643063" y="5662613"/>
          <p14:tracePt t="30887" x="1643063" y="5670550"/>
          <p14:tracePt t="30912" x="1643063" y="5680075"/>
          <p14:tracePt t="30921" x="1643063" y="5689600"/>
          <p14:tracePt t="30937" x="1643063" y="5697538"/>
          <p14:tracePt t="30954" x="1643063" y="5707063"/>
          <p14:tracePt t="30970" x="1643063" y="5724525"/>
          <p14:tracePt t="30986" x="1643063" y="5741988"/>
          <p14:tracePt t="31002" x="1643063" y="5761038"/>
          <p14:tracePt t="31019" x="1643063" y="5768975"/>
          <p14:tracePt t="31035" x="1643063" y="5778500"/>
          <p14:tracePt t="31055" x="1652588" y="5805488"/>
          <p14:tracePt t="31070" x="1652588" y="5813425"/>
          <p14:tracePt t="31087" x="1660525" y="5822950"/>
          <p14:tracePt t="31103" x="1679575" y="5840413"/>
          <p14:tracePt t="31120" x="1697038" y="5849938"/>
          <p14:tracePt t="31136" x="1714500" y="5876925"/>
          <p14:tracePt t="31153" x="1751013" y="5894388"/>
          <p14:tracePt t="31170" x="1795463" y="5911850"/>
          <p14:tracePt t="31186" x="1822450" y="5938838"/>
          <p14:tracePt t="31203" x="1884363" y="5965825"/>
          <p14:tracePt t="31220" x="1946275" y="5992813"/>
          <p14:tracePt t="31236" x="2027238" y="6010275"/>
          <p14:tracePt t="31252" x="2108200" y="6037263"/>
          <p14:tracePt t="31269" x="2170113" y="6064250"/>
          <p14:tracePt t="31286" x="2187575" y="6081713"/>
          <p14:tracePt t="31302" x="2214563" y="6099175"/>
          <p14:tracePt t="31303" x="2224088" y="6099175"/>
          <p14:tracePt t="31319" x="2232025" y="6099175"/>
          <p14:tracePt t="31336" x="2251075" y="6108700"/>
          <p14:tracePt t="31352" x="2286000" y="6108700"/>
          <p14:tracePt t="31369" x="2330450" y="6108700"/>
          <p14:tracePt t="31385" x="2374900" y="6118225"/>
          <p14:tracePt t="31402" x="2411413" y="6118225"/>
          <p14:tracePt t="31419" x="2509838" y="6118225"/>
          <p14:tracePt t="31436" x="2598738" y="6118225"/>
          <p14:tracePt t="31453" x="2687638" y="6118225"/>
          <p14:tracePt t="31469" x="2768600" y="6118225"/>
          <p14:tracePt t="31486" x="2830513" y="6118225"/>
          <p14:tracePt t="31502" x="2874963" y="6118225"/>
          <p14:tracePt t="31519" x="2894013" y="6118225"/>
          <p14:tracePt t="31536" x="2928938" y="6118225"/>
          <p14:tracePt t="31553" x="2946400" y="6118225"/>
          <p14:tracePt t="31553" x="2955925" y="6118225"/>
          <p14:tracePt t="31570" x="2973388" y="6118225"/>
          <p14:tracePt t="31586" x="3000375" y="6118225"/>
          <p14:tracePt t="31603" x="3027363" y="6118225"/>
          <p14:tracePt t="31619" x="3044825" y="6118225"/>
          <p14:tracePt t="31636" x="3071813" y="6118225"/>
          <p14:tracePt t="31653" x="3098800" y="6118225"/>
          <p14:tracePt t="31669" x="3160713" y="6118225"/>
          <p14:tracePt t="31686" x="3276600" y="6118225"/>
          <p14:tracePt t="31703" x="3340100" y="6118225"/>
          <p14:tracePt t="31719" x="3367088" y="6118225"/>
          <p14:tracePt t="31736" x="3411538" y="6118225"/>
          <p14:tracePt t="31752" x="3490913" y="6118225"/>
          <p14:tracePt t="31769" x="3571875" y="6118225"/>
          <p14:tracePt t="31786" x="3589338" y="6118225"/>
          <p14:tracePt t="31803" x="3625850" y="6126163"/>
          <p14:tracePt t="31819" x="3687763" y="6126163"/>
          <p14:tracePt t="31836" x="3751263" y="6126163"/>
          <p14:tracePt t="31852" x="3840163" y="6126163"/>
          <p14:tracePt t="31869" x="3946525" y="6126163"/>
          <p14:tracePt t="31886" x="4116388" y="6126163"/>
          <p14:tracePt t="31902" x="4241800" y="6135688"/>
          <p14:tracePt t="31919" x="4322763" y="6153150"/>
          <p14:tracePt t="31936" x="4348163" y="6162675"/>
          <p14:tracePt t="31953" x="4357688" y="6162675"/>
          <p14:tracePt t="32046" x="4375150" y="6162675"/>
          <p14:tracePt t="32055" x="4384675" y="6170613"/>
          <p14:tracePt t="32070" x="4446588" y="6197600"/>
          <p14:tracePt t="32087" x="4500563" y="6197600"/>
          <p14:tracePt t="32103" x="4537075" y="6207125"/>
          <p14:tracePt t="32120" x="4581525" y="6207125"/>
          <p14:tracePt t="32137" x="4660900" y="6224588"/>
          <p14:tracePt t="32153" x="4705350" y="6234113"/>
          <p14:tracePt t="32170" x="4741863" y="6234113"/>
          <p14:tracePt t="32173" x="4751388" y="6234113"/>
          <p14:tracePt t="32189" x="4759325" y="6234113"/>
          <p14:tracePt t="32205" x="4768850" y="6234113"/>
          <p14:tracePt t="32221" x="4786313" y="6234113"/>
          <p14:tracePt t="32237" x="4813300" y="6242050"/>
          <p14:tracePt t="32253" x="4867275" y="6242050"/>
          <p14:tracePt t="32269" x="4973638" y="6242050"/>
          <p14:tracePt t="32287" x="5143500" y="6261100"/>
          <p14:tracePt t="32305" x="5241925" y="6261100"/>
          <p14:tracePt t="32320" x="5322888" y="6261100"/>
          <p14:tracePt t="32337" x="5402263" y="6261100"/>
          <p14:tracePt t="32354" x="5473700" y="6251575"/>
          <p14:tracePt t="32370" x="5554663" y="6251575"/>
          <p14:tracePt t="32387" x="5626100" y="6242050"/>
          <p14:tracePt t="32403" x="5724525" y="6242050"/>
          <p14:tracePt t="32420" x="5795963" y="6242050"/>
          <p14:tracePt t="32422" x="5849938" y="6242050"/>
          <p14:tracePt t="32439" x="5956300" y="6224588"/>
          <p14:tracePt t="32454" x="6064250" y="6224588"/>
          <p14:tracePt t="32470" x="6161088" y="6224588"/>
          <p14:tracePt t="32487" x="6215063" y="6224588"/>
          <p14:tracePt t="32503" x="6242050" y="6224588"/>
          <p14:tracePt t="32519" x="6286500" y="6224588"/>
          <p14:tracePt t="32536" x="6313488" y="6215063"/>
          <p14:tracePt t="32553" x="6340475" y="6215063"/>
          <p14:tracePt t="32553" x="6350000" y="6215063"/>
          <p14:tracePt t="32570" x="6375400" y="6215063"/>
          <p14:tracePt t="32587" x="6438900" y="6215063"/>
          <p14:tracePt t="32603" x="6483350" y="6215063"/>
          <p14:tracePt t="32620" x="6500813" y="6215063"/>
          <p14:tracePt t="32636" x="6527800" y="6215063"/>
          <p14:tracePt t="32653" x="6545263" y="6215063"/>
          <p14:tracePt t="32670" x="6554788" y="6215063"/>
          <p14:tracePt t="32782" x="6564313" y="6215063"/>
          <p14:tracePt t="32791" x="6572250" y="6215063"/>
          <p14:tracePt t="32805" x="6661150" y="6215063"/>
          <p14:tracePt t="32821" x="6751638" y="6215063"/>
          <p14:tracePt t="32837" x="6858000" y="6215063"/>
          <p14:tracePt t="32853" x="6983413" y="6215063"/>
          <p14:tracePt t="32870" x="7089775" y="6189663"/>
          <p14:tracePt t="32887" x="7170738" y="6180138"/>
          <p14:tracePt t="32903" x="7188200" y="6162675"/>
          <p14:tracePt t="32920" x="7197725" y="6162675"/>
          <p14:tracePt t="32937" x="7215188" y="6162675"/>
          <p14:tracePt t="33111" x="7207250" y="6153150"/>
          <p14:tracePt t="33121" x="7197725" y="6135688"/>
          <p14:tracePt t="33137" x="7170738" y="6072188"/>
          <p14:tracePt t="33153" x="7143750" y="6037263"/>
          <p14:tracePt t="33170" x="7108825" y="6000750"/>
          <p14:tracePt t="33187" x="7072313" y="5983288"/>
          <p14:tracePt t="33188" x="7064375" y="5965825"/>
          <p14:tracePt t="33204" x="7027863" y="5948363"/>
          <p14:tracePt t="33220" x="7010400" y="5929313"/>
          <p14:tracePt t="33236" x="6992938" y="5921375"/>
          <p14:tracePt t="33253" x="6965950" y="5894388"/>
          <p14:tracePt t="33270" x="6921500" y="5884863"/>
          <p14:tracePt t="33287" x="6875463" y="5876925"/>
          <p14:tracePt t="33303" x="6831013" y="5857875"/>
          <p14:tracePt t="33320" x="6759575" y="5857875"/>
          <p14:tracePt t="33336" x="6688138" y="5857875"/>
          <p14:tracePt t="33353" x="6608763" y="5857875"/>
          <p14:tracePt t="33369" x="6537325" y="5849938"/>
          <p14:tracePt t="33386" x="6456363" y="5849938"/>
          <p14:tracePt t="33403" x="6367463" y="5849938"/>
          <p14:tracePt t="33420" x="6259513" y="5849938"/>
          <p14:tracePt t="33436" x="6170613" y="5849938"/>
          <p14:tracePt t="33453" x="6054725" y="5849938"/>
          <p14:tracePt t="33470" x="5973763" y="5867400"/>
          <p14:tracePt t="33487" x="5884863" y="5876925"/>
          <p14:tracePt t="33504" x="5786438" y="5894388"/>
          <p14:tracePt t="33520" x="5680075" y="5903913"/>
          <p14:tracePt t="33537" x="5554663" y="5921375"/>
          <p14:tracePt t="33553" x="5446713" y="5921375"/>
          <p14:tracePt t="33570" x="5197475" y="5929313"/>
          <p14:tracePt t="33587" x="4973638" y="5965825"/>
          <p14:tracePt t="33604" x="4751388" y="5983288"/>
          <p14:tracePt t="33621" x="4537075" y="5983288"/>
          <p14:tracePt t="33637" x="4313238" y="6000750"/>
          <p14:tracePt t="33654" x="4170363" y="6000750"/>
          <p14:tracePt t="33670" x="4062413" y="6019800"/>
          <p14:tracePt t="33688" x="3965575" y="6027738"/>
          <p14:tracePt t="33689" x="3929063" y="6027738"/>
          <p14:tracePt t="33706" x="3830638" y="6046788"/>
          <p14:tracePt t="33722" x="3759200" y="6054725"/>
          <p14:tracePt t="33737" x="3660775" y="6072188"/>
          <p14:tracePt t="33753" x="3571875" y="6072188"/>
          <p14:tracePt t="33770" x="3465513" y="6081713"/>
          <p14:tracePt t="33787" x="3357563" y="6099175"/>
          <p14:tracePt t="33803" x="3251200" y="6099175"/>
          <p14:tracePt t="33820" x="3143250" y="6108700"/>
          <p14:tracePt t="33837" x="3027363" y="6108700"/>
          <p14:tracePt t="33853" x="2946400" y="6108700"/>
          <p14:tracePt t="33870" x="2919413" y="6108700"/>
          <p14:tracePt t="33886" x="2874963" y="6099175"/>
          <p14:tracePt t="33903" x="2847975" y="6099175"/>
          <p14:tracePt t="33919" x="2830513" y="6081713"/>
          <p14:tracePt t="33936" x="2813050" y="6081713"/>
          <p14:tracePt t="33953" x="2803525" y="6081713"/>
          <p14:tracePt t="34540" x="2813050" y="6091238"/>
          <p14:tracePt t="34549" x="2901950" y="6099175"/>
          <p14:tracePt t="34558" x="2982913" y="6099175"/>
          <p14:tracePt t="34570" x="3081338" y="6099175"/>
          <p14:tracePt t="34589" x="3375025" y="6135688"/>
          <p14:tracePt t="34605" x="3616325" y="6153150"/>
          <p14:tracePt t="34620" x="3813175" y="6170613"/>
          <p14:tracePt t="34637" x="3938588" y="6170613"/>
          <p14:tracePt t="34654" x="4037013" y="6170613"/>
          <p14:tracePt t="34671" x="4089400" y="6170613"/>
          <p14:tracePt t="34687" x="4143375" y="6170613"/>
          <p14:tracePt t="34705" x="4170363" y="6153150"/>
          <p14:tracePt t="34721" x="4205288" y="6143625"/>
          <p14:tracePt t="34737" x="4224338" y="6135688"/>
          <p14:tracePt t="34754" x="4241800" y="6135688"/>
          <p14:tracePt t="34771" x="4251325" y="6126163"/>
          <p14:tracePt t="34787" x="4268788" y="6126163"/>
          <p14:tracePt t="34823" x="4276725" y="6126163"/>
          <p14:tracePt t="34839" x="4286250" y="6126163"/>
          <p14:tracePt t="34847" x="4295775" y="6118225"/>
          <p14:tracePt t="34857" x="4303713" y="6118225"/>
          <p14:tracePt t="34871" x="4322763" y="6118225"/>
          <p14:tracePt t="34887" x="4330700" y="6108700"/>
          <p14:tracePt t="34909" x="4348163" y="6108700"/>
          <p14:tracePt t="34933" x="4357688" y="6108700"/>
          <p14:tracePt t="34942" x="4367213" y="6108700"/>
          <p14:tracePt t="34955" x="4375150" y="6099175"/>
          <p14:tracePt t="34972" x="4402138" y="6081713"/>
          <p14:tracePt t="35332" x="4419600" y="6072188"/>
          <p14:tracePt t="35347" x="4429125" y="6072188"/>
          <p14:tracePt t="35356" x="4465638" y="6064250"/>
          <p14:tracePt t="35371" x="4537075" y="6064250"/>
          <p14:tracePt t="35387" x="4616450" y="6064250"/>
          <p14:tracePt t="35404" x="4687888" y="6064250"/>
          <p14:tracePt t="35421" x="4768850" y="6064250"/>
          <p14:tracePt t="35437" x="4840288" y="6054725"/>
          <p14:tracePt t="35454" x="4875213" y="6054725"/>
          <p14:tracePt t="35471" x="4938713" y="6054725"/>
          <p14:tracePt t="35473" x="4956175" y="6054725"/>
          <p14:tracePt t="35488" x="5018088" y="6054725"/>
          <p14:tracePt t="35504" x="5081588" y="6054725"/>
          <p14:tracePt t="35521" x="5143500" y="6054725"/>
          <p14:tracePt t="35538" x="5214938" y="6054725"/>
          <p14:tracePt t="35554" x="5313363" y="6072188"/>
          <p14:tracePt t="35570" x="5384800" y="6081713"/>
          <p14:tracePt t="35573" x="5429250" y="6081713"/>
          <p14:tracePt t="35587" x="5446713" y="6091238"/>
          <p14:tracePt t="35606" x="5537200" y="6091238"/>
          <p14:tracePt t="35621" x="5599113" y="6108700"/>
          <p14:tracePt t="35637" x="5643563" y="6108700"/>
          <p14:tracePt t="35654" x="5670550" y="6108700"/>
          <p14:tracePt t="35671" x="5707063" y="6108700"/>
          <p14:tracePt t="35688" x="5751513" y="6108700"/>
          <p14:tracePt t="35705" x="5786438" y="6108700"/>
          <p14:tracePt t="35707" x="5795963" y="6108700"/>
          <p14:tracePt t="35721" x="5830888" y="6108700"/>
          <p14:tracePt t="35738" x="5929313" y="6108700"/>
          <p14:tracePt t="35754" x="6000750" y="6108700"/>
          <p14:tracePt t="35771" x="6064250" y="6108700"/>
          <p14:tracePt t="35788" x="6099175" y="6108700"/>
          <p14:tracePt t="35804" x="6153150" y="6108700"/>
          <p14:tracePt t="35820" x="6188075" y="6108700"/>
          <p14:tracePt t="35837" x="6224588" y="6108700"/>
          <p14:tracePt t="35853" x="6251575" y="6108700"/>
          <p14:tracePt t="35854" x="6259513" y="6108700"/>
          <p14:tracePt t="35870" x="6296025" y="6108700"/>
          <p14:tracePt t="35886" x="6340475" y="6099175"/>
          <p14:tracePt t="35903" x="6402388" y="6099175"/>
          <p14:tracePt t="35921" x="6446838" y="6099175"/>
          <p14:tracePt t="35938" x="6510338" y="6099175"/>
          <p14:tracePt t="35954" x="6545263" y="6099175"/>
          <p14:tracePt t="35971" x="6564313" y="6091238"/>
          <p14:tracePt t="35988" x="6589713" y="6091238"/>
          <p14:tracePt t="36004" x="6616700" y="6091238"/>
          <p14:tracePt t="36021" x="6643688" y="6091238"/>
          <p14:tracePt t="36037" x="6661150" y="6091238"/>
          <p14:tracePt t="36054" x="6688138" y="6091238"/>
          <p14:tracePt t="36071" x="6707188" y="6081713"/>
          <p14:tracePt t="36087" x="6715125" y="6081713"/>
          <p14:tracePt t="36153" x="6724650" y="6081713"/>
          <p14:tracePt t="36645" x="6715125" y="6091238"/>
          <p14:tracePt t="36654" x="6715125" y="6108700"/>
          <p14:tracePt t="36671" x="6707188" y="6118225"/>
          <p14:tracePt t="36688" x="6697663" y="6126163"/>
          <p14:tracePt t="36849" x="6670675" y="6162675"/>
          <p14:tracePt t="36858" x="6661150" y="6170613"/>
          <p14:tracePt t="47906" x="6599238" y="6162675"/>
          <p14:tracePt t="47914" x="6545263" y="6153150"/>
          <p14:tracePt t="47922" x="6483350" y="6135688"/>
          <p14:tracePt t="47938" x="6394450" y="6108700"/>
          <p14:tracePt t="47954" x="6313488" y="6081713"/>
          <p14:tracePt t="47972" x="6251575" y="6064250"/>
          <p14:tracePt t="47989" x="6197600" y="6037263"/>
          <p14:tracePt t="48005" x="6170613" y="6010275"/>
          <p14:tracePt t="48022" x="6116638" y="6000750"/>
          <p14:tracePt t="48040" x="6037263" y="6000750"/>
          <p14:tracePt t="48055" x="5973763" y="6000750"/>
          <p14:tracePt t="48072" x="5884863" y="6000750"/>
          <p14:tracePt t="48089" x="5795963" y="6000750"/>
          <p14:tracePt t="48105" x="5715000" y="6000750"/>
          <p14:tracePt t="48122" x="5626100" y="6000750"/>
          <p14:tracePt t="48139" x="5545138" y="6000750"/>
          <p14:tracePt t="48155" x="5473700" y="6000750"/>
          <p14:tracePt t="48157" x="5421313" y="6010275"/>
          <p14:tracePt t="48173" x="5303838" y="6037263"/>
          <p14:tracePt t="48190" x="5126038" y="6064250"/>
          <p14:tracePt t="48206" x="5018088" y="6091238"/>
          <p14:tracePt t="48223" x="4929188" y="6108700"/>
          <p14:tracePt t="48238" x="4867275" y="6118225"/>
          <p14:tracePt t="48255" x="4803775" y="6118225"/>
          <p14:tracePt t="48271" x="4768850" y="6118225"/>
          <p14:tracePt t="48289" x="4741863" y="6118225"/>
          <p14:tracePt t="211201" x="4687888" y="6091238"/>
          <p14:tracePt t="211210" x="4625975" y="6027738"/>
          <p14:tracePt t="211217" x="4581525" y="5983288"/>
          <p14:tracePt t="211226" x="4518025" y="5921375"/>
          <p14:tracePt t="211241" x="4465638" y="5832475"/>
          <p14:tracePt t="211258" x="4179888" y="5564188"/>
          <p14:tracePt t="211274" x="3875088" y="5411788"/>
          <p14:tracePt t="211291" x="3509963" y="5278438"/>
          <p14:tracePt t="211307" x="2973388" y="5108575"/>
          <p14:tracePt t="211324" x="2286000" y="4911725"/>
          <p14:tracePt t="211341" x="1731963" y="4616450"/>
          <p14:tracePt t="211358" x="990600" y="4098925"/>
          <p14:tracePt t="211375" x="588963" y="3741738"/>
          <p14:tracePt t="211392" x="374650" y="3554413"/>
          <p14:tracePt t="211409" x="268288" y="3482975"/>
          <p14:tracePt t="211426" x="187325" y="3421063"/>
          <p14:tracePt t="211441" x="98425" y="3313113"/>
          <p14:tracePt t="211458" x="17463" y="3232150"/>
          <p14:tracePt t="211460" x="0" y="3187700"/>
          <p14:tracePt t="211476" x="0" y="3108325"/>
          <p14:tracePt t="211493" x="0" y="3036888"/>
          <p14:tracePt t="211508" x="9525" y="2955925"/>
          <p14:tracePt t="211525" x="61913" y="2857500"/>
          <p14:tracePt t="211542" x="115888" y="2741613"/>
          <p14:tracePt t="211558" x="196850" y="2616200"/>
          <p14:tracePt t="211575" x="276225" y="2536825"/>
          <p14:tracePt t="211592" x="401638" y="2465388"/>
          <p14:tracePt t="211608" x="509588" y="2428875"/>
          <p14:tracePt t="211625" x="625475" y="2428875"/>
          <p14:tracePt t="211642" x="704850" y="2446338"/>
          <p14:tracePt t="211658" x="812800" y="2473325"/>
          <p14:tracePt t="211676" x="919163" y="2492375"/>
          <p14:tracePt t="211692" x="1044575" y="2492375"/>
          <p14:tracePt t="211708" x="1223963" y="2465388"/>
          <p14:tracePt t="211710" x="1303338" y="2455863"/>
          <p14:tracePt t="211724" x="1384300" y="2401888"/>
          <p14:tracePt t="211741" x="1500188" y="2366963"/>
          <p14:tracePt t="211758" x="1536700" y="2339975"/>
          <p14:tracePt t="211774" x="1571625" y="2322513"/>
          <p14:tracePt t="211791" x="1589088" y="2322513"/>
          <p14:tracePt t="211808" x="1643063" y="2322513"/>
          <p14:tracePt t="211825" x="1697038" y="2339975"/>
          <p14:tracePt t="211842" x="1758950" y="2357438"/>
          <p14:tracePt t="211858" x="1776413" y="2384425"/>
          <p14:tracePt t="211861" x="1785938" y="2393950"/>
          <p14:tracePt t="211875" x="1830388" y="2411413"/>
          <p14:tracePt t="211892" x="1911350" y="2438400"/>
          <p14:tracePt t="211908" x="1990725" y="2492375"/>
          <p14:tracePt t="211926" x="2044700" y="2544763"/>
          <p14:tracePt t="211943" x="2116138" y="2643188"/>
          <p14:tracePt t="211958" x="2152650" y="2724150"/>
          <p14:tracePt t="211960" x="2170113" y="2778125"/>
          <p14:tracePt t="211975" x="2187575" y="2857500"/>
          <p14:tracePt t="211977" x="2197100" y="2938463"/>
          <p14:tracePt t="211993" x="2224088" y="3044825"/>
          <p14:tracePt t="212009" x="2251075" y="3125788"/>
          <p14:tracePt t="212025" x="2276475" y="3187700"/>
          <p14:tracePt t="212042" x="2303463" y="3268663"/>
          <p14:tracePt t="212058" x="2330450" y="3349625"/>
          <p14:tracePt t="212075" x="2357438" y="3421063"/>
          <p14:tracePt t="212092" x="2366963" y="3482975"/>
          <p14:tracePt t="212108" x="2393950" y="3554413"/>
          <p14:tracePt t="212125" x="2411413" y="3643313"/>
          <p14:tracePt t="212127" x="2419350" y="3697288"/>
          <p14:tracePt t="212142" x="2446338" y="3805238"/>
          <p14:tracePt t="212159" x="2465388" y="3902075"/>
          <p14:tracePt t="212176" x="2465388" y="4010025"/>
          <p14:tracePt t="212192" x="2455863" y="4135438"/>
          <p14:tracePt t="212209" x="2428875" y="4313238"/>
          <p14:tracePt t="212227" x="2366963" y="4500563"/>
          <p14:tracePt t="212243" x="2339975" y="4598988"/>
          <p14:tracePt t="212259" x="2312988" y="4643438"/>
          <p14:tracePt t="212275" x="2303463" y="4670425"/>
          <p14:tracePt t="212291" x="2295525" y="4687888"/>
          <p14:tracePt t="212308" x="2276475" y="4706938"/>
          <p14:tracePt t="212325" x="2251075" y="4759325"/>
          <p14:tracePt t="212342" x="2214563" y="4795838"/>
          <p14:tracePt t="212358" x="2170113" y="4830763"/>
          <p14:tracePt t="212376" x="2062163" y="4867275"/>
          <p14:tracePt t="212393" x="1973263" y="4894263"/>
          <p14:tracePt t="212408" x="1866900" y="4902200"/>
          <p14:tracePt t="212425" x="1714500" y="4902200"/>
          <p14:tracePt t="212442" x="1608138" y="4884738"/>
          <p14:tracePt t="212459" x="1509713" y="4849813"/>
          <p14:tracePt t="212475" x="1428750" y="4778375"/>
          <p14:tracePt t="212493" x="1295400" y="4591050"/>
          <p14:tracePt t="212510" x="1231900" y="4473575"/>
          <p14:tracePt t="212525" x="1187450" y="4357688"/>
          <p14:tracePt t="212542" x="1160463" y="4251325"/>
          <p14:tracePt t="212558" x="1152525" y="4143375"/>
          <p14:tracePt t="212575" x="1152525" y="4037013"/>
          <p14:tracePt t="212592" x="1152525" y="3929063"/>
          <p14:tracePt t="212609" x="1179513" y="3813175"/>
          <p14:tracePt t="212611" x="1196975" y="3741738"/>
          <p14:tracePt t="212625" x="1214438" y="3662363"/>
          <p14:tracePt t="212643" x="1276350" y="3446463"/>
          <p14:tracePt t="212659" x="1303338" y="3295650"/>
          <p14:tracePt t="212676" x="1384300" y="3108325"/>
          <p14:tracePt t="212692" x="1482725" y="2965450"/>
          <p14:tracePt t="212709" x="1608138" y="2768600"/>
          <p14:tracePt t="212725" x="1751013" y="2581275"/>
          <p14:tracePt t="212743" x="1919288" y="2401888"/>
          <p14:tracePt t="212759" x="2000250" y="2339975"/>
          <p14:tracePt t="212775" x="2036763" y="2312988"/>
          <p14:tracePt t="212791" x="2062163" y="2295525"/>
          <p14:tracePt t="212808" x="2125663" y="2268538"/>
          <p14:tracePt t="212824" x="2241550" y="2259013"/>
          <p14:tracePt t="212841" x="2339975" y="2259013"/>
          <p14:tracePt t="212858" x="2419350" y="2259013"/>
          <p14:tracePt t="212874" x="2482850" y="2259013"/>
          <p14:tracePt t="212891" x="2544763" y="2268538"/>
          <p14:tracePt t="212907" x="2660650" y="2312988"/>
          <p14:tracePt t="212924" x="2741613" y="2393950"/>
          <p14:tracePt t="212942" x="2830513" y="2500313"/>
          <p14:tracePt t="212958" x="2901950" y="2581275"/>
          <p14:tracePt t="212975" x="2965450" y="2643188"/>
          <p14:tracePt t="212993" x="3054350" y="2724150"/>
          <p14:tracePt t="213010" x="3098800" y="2759075"/>
          <p14:tracePt t="213025" x="3143250" y="2813050"/>
          <p14:tracePt t="213042" x="3214688" y="2874963"/>
          <p14:tracePt t="213059" x="3268663" y="2955925"/>
          <p14:tracePt t="213075" x="3322638" y="3017838"/>
          <p14:tracePt t="213091" x="3340100" y="3089275"/>
          <p14:tracePt t="213108" x="3367088" y="3160713"/>
          <p14:tracePt t="213125" x="3394075" y="3241675"/>
          <p14:tracePt t="213127" x="3411538" y="3278188"/>
          <p14:tracePt t="213144" x="3438525" y="3394075"/>
          <p14:tracePt t="213159" x="3465513" y="3571875"/>
          <p14:tracePt t="213176" x="3482975" y="3724275"/>
          <p14:tracePt t="213192" x="3482975" y="3894138"/>
          <p14:tracePt t="213209" x="3482975" y="4081463"/>
          <p14:tracePt t="213225" x="3455988" y="4330700"/>
          <p14:tracePt t="213243" x="3394075" y="4652963"/>
          <p14:tracePt t="213260" x="3340100" y="4857750"/>
          <p14:tracePt t="213275" x="3303588" y="5064125"/>
          <p14:tracePt t="213292" x="3251200" y="5259388"/>
          <p14:tracePt t="213308" x="3224213" y="5438775"/>
          <p14:tracePt t="213325" x="3160713" y="5581650"/>
          <p14:tracePt t="213342" x="3116263" y="5697538"/>
          <p14:tracePt t="213359" x="3062288" y="5795963"/>
          <p14:tracePt t="213361" x="3017838" y="5832475"/>
          <p14:tracePt t="213377" x="2965450" y="5911850"/>
          <p14:tracePt t="213392" x="2901950" y="5956300"/>
          <p14:tracePt t="213409" x="2840038" y="5983288"/>
          <p14:tracePt t="213425" x="2759075" y="6000750"/>
          <p14:tracePt t="213441" x="2679700" y="6027738"/>
          <p14:tracePt t="213459" x="2608263" y="6046788"/>
          <p14:tracePt t="213475" x="2527300" y="6046788"/>
          <p14:tracePt t="213492" x="2438400" y="6046788"/>
          <p14:tracePt t="213510" x="2303463" y="6010275"/>
          <p14:tracePt t="213525" x="2179638" y="5921375"/>
          <p14:tracePt t="213542" x="2071688" y="5832475"/>
          <p14:tracePt t="213559" x="1973263" y="5741988"/>
          <p14:tracePt t="213575" x="1893888" y="5662613"/>
          <p14:tracePt t="213592" x="1847850" y="5599113"/>
          <p14:tracePt t="213609" x="1822450" y="5519738"/>
          <p14:tracePt t="213625" x="1795463" y="5438775"/>
          <p14:tracePt t="213628" x="1785938" y="5384800"/>
          <p14:tracePt t="213643" x="1741488" y="5268913"/>
          <p14:tracePt t="213660" x="1670050" y="5153025"/>
          <p14:tracePt t="213676" x="1589088" y="5027613"/>
          <p14:tracePt t="213693" x="1544638" y="4929188"/>
          <p14:tracePt t="213710" x="1536700" y="4857750"/>
          <p14:tracePt t="213725" x="1536700" y="4759325"/>
          <p14:tracePt t="213742" x="1517650" y="4652963"/>
          <p14:tracePt t="213760" x="1517650" y="4429125"/>
          <p14:tracePt t="213775" x="1527175" y="4278313"/>
          <p14:tracePt t="213792" x="1544638" y="4152900"/>
          <p14:tracePt t="213809" x="1571625" y="4071938"/>
          <p14:tracePt t="213825" x="1581150" y="4010025"/>
          <p14:tracePt t="213842" x="1608138" y="3965575"/>
          <p14:tracePt t="213859" x="1633538" y="3894138"/>
          <p14:tracePt t="213876" x="1643063" y="3857625"/>
          <p14:tracePt t="213893" x="1652588" y="3830638"/>
          <p14:tracePt t="213909" x="1660525" y="3813175"/>
          <p14:tracePt t="213926" x="1670050" y="3795713"/>
          <p14:tracePt t="213942" x="1679575" y="3778250"/>
          <p14:tracePt t="213958" x="1697038" y="3751263"/>
          <p14:tracePt t="213974" x="1704975" y="3733800"/>
          <p14:tracePt t="220728" x="1741488" y="3751263"/>
          <p14:tracePt t="220737" x="1938338" y="3857625"/>
          <p14:tracePt t="220746" x="2251075" y="4000500"/>
          <p14:tracePt t="220762" x="2625725" y="4162425"/>
          <p14:tracePt t="220777" x="2901950" y="4268788"/>
          <p14:tracePt t="220793" x="3152775" y="4376738"/>
          <p14:tracePt t="220809" x="3455988" y="4492625"/>
          <p14:tracePt t="220826" x="3643313" y="4572000"/>
          <p14:tracePt t="220842" x="3741738" y="4635500"/>
          <p14:tracePt t="220858" x="3822700" y="4662488"/>
          <p14:tracePt t="220875" x="3857625" y="4679950"/>
          <p14:tracePt t="220892" x="3875088" y="4687888"/>
          <p14:tracePt t="220909" x="3884613" y="4687888"/>
          <p14:tracePt t="220973" x="3884613" y="4697413"/>
          <p14:tracePt t="220981" x="3875088" y="4706938"/>
          <p14:tracePt t="220994" x="3840163" y="4724400"/>
          <p14:tracePt t="221012" x="3759200" y="4751388"/>
          <p14:tracePt t="221026" x="3714750" y="4768850"/>
          <p14:tracePt t="221043" x="3660775" y="4795838"/>
          <p14:tracePt t="221059" x="3589338" y="4822825"/>
          <p14:tracePt t="221076" x="3490913" y="4849813"/>
          <p14:tracePt t="221093" x="3402013" y="4876800"/>
          <p14:tracePt t="221109" x="3322638" y="4911725"/>
          <p14:tracePt t="221126" x="3241675" y="4938713"/>
          <p14:tracePt t="221144" x="3125788" y="4992688"/>
          <p14:tracePt t="221161" x="3098800" y="5019675"/>
          <p14:tracePt t="221177" x="3081338" y="5027613"/>
          <p14:tracePt t="221239" x="3081338" y="5072063"/>
          <p14:tracePt t="221248" x="3081338" y="5108575"/>
          <p14:tracePt t="221261" x="3009900" y="5180013"/>
          <p14:tracePt t="221277" x="2990850" y="5224463"/>
          <p14:tracePt t="221292" x="2973388" y="5251450"/>
          <p14:tracePt t="221322" x="2973388" y="5233988"/>
          <p14:tracePt t="221332" x="2982913" y="5197475"/>
          <p14:tracePt t="221344" x="2990850" y="5162550"/>
          <p14:tracePt t="221360" x="3000375" y="5153025"/>
          <p14:tracePt t="221407" x="3009900" y="5162550"/>
          <p14:tracePt t="221423" x="3027363" y="5162550"/>
          <p14:tracePt t="221583" x="3036888" y="5143500"/>
          <p14:tracePt t="221591" x="3044825" y="5099050"/>
          <p14:tracePt t="221609" x="3071813" y="5064125"/>
          <p14:tracePt t="221626" x="3071813" y="5054600"/>
          <p14:tracePt t="221714" x="3081338" y="5045075"/>
          <p14:tracePt t="221723" x="3089275" y="5037138"/>
          <p14:tracePt t="221732" x="3089275" y="5027613"/>
          <p14:tracePt t="221743" x="3089275" y="5019675"/>
          <p14:tracePt t="221761" x="3089275" y="4983163"/>
          <p14:tracePt t="221777" x="3089275" y="4965700"/>
          <p14:tracePt t="221793" x="3089275" y="4948238"/>
          <p14:tracePt t="221810" x="3108325" y="4921250"/>
          <p14:tracePt t="221826" x="3133725" y="4894263"/>
          <p14:tracePt t="221843" x="3152775" y="4840288"/>
          <p14:tracePt t="221860" x="3152775" y="4822825"/>
          <p14:tracePt t="221877" x="3170238" y="4805363"/>
          <p14:tracePt t="221879" x="3170238" y="4795838"/>
          <p14:tracePt t="221893" x="3170238" y="4778375"/>
          <p14:tracePt t="221910" x="3170238" y="4741863"/>
          <p14:tracePt t="221925" x="3170238" y="4706938"/>
          <p14:tracePt t="221942" x="3170238" y="4697413"/>
          <p14:tracePt t="222238" x="3160713" y="4697413"/>
          <p14:tracePt t="222254" x="3133725" y="4697413"/>
          <p14:tracePt t="222265" x="3125788" y="4697413"/>
          <p14:tracePt t="222276" x="3098800" y="4697413"/>
          <p14:tracePt t="222292" x="3081338" y="4697413"/>
          <p14:tracePt t="222309" x="3044825" y="4697413"/>
          <p14:tracePt t="222325" x="3027363" y="4706938"/>
          <p14:tracePt t="222342" x="3009900" y="4724400"/>
          <p14:tracePt t="222359" x="2982913" y="4741863"/>
          <p14:tracePt t="222376" x="2955925" y="4751388"/>
          <p14:tracePt t="222392" x="2938463" y="4751388"/>
          <p14:tracePt t="222409" x="2911475" y="4751388"/>
          <p14:tracePt t="222410" x="2901950" y="4751388"/>
          <p14:tracePt t="222425" x="2894013" y="4751388"/>
          <p14:tracePt t="222443" x="2884488" y="4751388"/>
          <p14:tracePt t="222460" x="2867025" y="4751388"/>
          <p14:tracePt t="222476" x="2840038" y="4751388"/>
          <p14:tracePt t="222493" x="2830513" y="4759325"/>
          <p14:tracePt t="222511" x="2822575" y="4759325"/>
          <p14:tracePt t="223811" x="2830513" y="4759325"/>
          <p14:tracePt t="223820" x="2847975" y="4768850"/>
          <p14:tracePt t="223829" x="2847975" y="4805363"/>
          <p14:tracePt t="223842" x="2840038" y="4884738"/>
          <p14:tracePt t="223859" x="2830513" y="4929188"/>
          <p14:tracePt t="223876" x="2813050" y="5010150"/>
          <p14:tracePt t="223893" x="2786063" y="5072063"/>
          <p14:tracePt t="223910" x="2776538" y="5108575"/>
          <p14:tracePt t="223912" x="2768600" y="5116513"/>
          <p14:tracePt t="223927" x="2741613" y="5180013"/>
          <p14:tracePt t="223943" x="2732088" y="5241925"/>
          <p14:tracePt t="223959" x="2705100" y="5313363"/>
          <p14:tracePt t="223976" x="2679700" y="5394325"/>
          <p14:tracePt t="223992" x="2652713" y="5473700"/>
          <p14:tracePt t="224009" x="2643188" y="5492750"/>
          <p14:tracePt t="224026" x="2633663" y="5510213"/>
          <p14:tracePt t="224042" x="2625725" y="5537200"/>
          <p14:tracePt t="224059" x="2625725" y="5546725"/>
          <p14:tracePt t="224077" x="2625725" y="5554663"/>
          <p14:tracePt t="224092" x="2625725" y="5572125"/>
          <p14:tracePt t="224109" x="2625725" y="5599113"/>
          <p14:tracePt t="224125" x="2625725" y="5608638"/>
          <p14:tracePt t="224142" x="2625725" y="5626100"/>
          <p14:tracePt t="224159" x="2625725" y="5643563"/>
          <p14:tracePt t="224175" x="2625725" y="5670550"/>
          <p14:tracePt t="224193" x="2625725" y="5697538"/>
          <p14:tracePt t="224209" x="2625725" y="5715000"/>
          <p14:tracePt t="224227" x="2625725" y="5724525"/>
          <p14:tracePt t="224243" x="2625725" y="5751513"/>
          <p14:tracePt t="224260" x="2643188" y="5761038"/>
          <p14:tracePt t="224278" x="2652713" y="5761038"/>
          <p14:tracePt t="224293" x="2660650" y="5761038"/>
          <p14:tracePt t="224310" x="2679700" y="5778500"/>
          <p14:tracePt t="224326" x="2679700" y="5786438"/>
          <p14:tracePt t="224342" x="2687638" y="5786438"/>
          <p14:tracePt t="224359" x="2687638" y="5795963"/>
          <p14:tracePt t="224380" x="2697163" y="5795963"/>
          <p14:tracePt t="224429" x="2697163" y="5805488"/>
          <p14:tracePt t="224443" x="2697163" y="5822950"/>
          <p14:tracePt t="224451" x="2697163" y="5832475"/>
          <p14:tracePt t="224466" x="2705100" y="5832475"/>
          <p14:tracePt t="224507" x="2705100" y="5840413"/>
          <p14:tracePt t="224521" x="2705100" y="5849938"/>
          <p14:tracePt t="224537" x="2705100" y="5857875"/>
          <p14:tracePt t="224553" x="2705100" y="5867400"/>
          <p14:tracePt t="224622" x="2705100" y="5876925"/>
          <p14:tracePt t="224630" x="2705100" y="5894388"/>
          <p14:tracePt t="224867" x="2714625" y="5903913"/>
          <p14:tracePt t="224875" x="2724150" y="5911850"/>
          <p14:tracePt t="224893" x="2741613" y="5929313"/>
          <p14:tracePt t="224910" x="2768600" y="5938838"/>
          <p14:tracePt t="224927" x="2776538" y="5948363"/>
          <p14:tracePt t="224929" x="2786063" y="5965825"/>
          <p14:tracePt t="224943" x="2795588" y="5965825"/>
          <p14:tracePt t="225061" x="2795588" y="5975350"/>
          <p14:tracePt t="225078" x="2803525" y="5983288"/>
          <p14:tracePt t="225093" x="2813050" y="5992813"/>
          <p14:tracePt t="225773" x="2830513" y="5992813"/>
          <p14:tracePt t="225789" x="2840038" y="5992813"/>
          <p14:tracePt t="225799" x="2847975" y="5992813"/>
          <p14:tracePt t="225810" x="2857500" y="5992813"/>
          <p14:tracePt t="225827" x="2884488" y="5992813"/>
          <p14:tracePt t="225843" x="2901950" y="5992813"/>
          <p14:tracePt t="225860" x="2919413" y="5983288"/>
          <p14:tracePt t="225882" x="2928938" y="5975350"/>
          <p14:tracePt t="225991" x="2938463" y="5975350"/>
          <p14:tracePt t="226006" x="2946400" y="5975350"/>
          <p14:tracePt t="226022" x="2955925" y="5975350"/>
          <p14:tracePt t="226038" x="2973388" y="5975350"/>
          <p14:tracePt t="226054" x="2982913" y="5975350"/>
          <p14:tracePt t="226062" x="2990850" y="5975350"/>
          <p14:tracePt t="226100" x="3000375" y="5975350"/>
          <p14:tracePt t="226117" x="3009900" y="5975350"/>
          <p14:tracePt t="226126" x="3017838" y="5975350"/>
          <p14:tracePt t="226143" x="3027363" y="5975350"/>
          <p14:tracePt t="226160" x="3036888" y="5975350"/>
          <p14:tracePt t="226177" x="3054350" y="5975350"/>
          <p14:tracePt t="226194" x="3062288" y="5975350"/>
          <p14:tracePt t="226210" x="3071813" y="5975350"/>
          <p14:tracePt t="226243" x="3081338" y="5975350"/>
          <p14:tracePt t="226252" x="3089275" y="5975350"/>
          <p14:tracePt t="226265" x="3098800" y="5975350"/>
          <p14:tracePt t="226281" x="3108325" y="5975350"/>
          <p14:tracePt t="226293" x="3125788" y="5975350"/>
          <p14:tracePt t="226313" x="3133725" y="5975350"/>
          <p14:tracePt t="226326" x="3143250" y="5983288"/>
          <p14:tracePt t="226343" x="3170238" y="5992813"/>
          <p14:tracePt t="226359" x="3179763" y="5992813"/>
          <p14:tracePt t="226376" x="3205163" y="5992813"/>
          <p14:tracePt t="226393" x="3214688" y="6000750"/>
          <p14:tracePt t="226409" x="3232150" y="6000750"/>
          <p14:tracePt t="226426" x="3241675" y="6000750"/>
          <p14:tracePt t="226443" x="3251200" y="6000750"/>
          <p14:tracePt t="226459" x="3268663" y="6000750"/>
          <p14:tracePt t="226477" x="3276600" y="6000750"/>
          <p14:tracePt t="226492" x="3286125" y="6000750"/>
          <p14:tracePt t="226510" x="3295650" y="6000750"/>
          <p14:tracePt t="226527" x="3303588" y="6000750"/>
          <p14:tracePt t="226543" x="3322638" y="6000750"/>
          <p14:tracePt t="226560" x="3330575" y="6000750"/>
          <p14:tracePt t="226577" x="3348038" y="5992813"/>
          <p14:tracePt t="226594" x="3367088" y="5992813"/>
          <p14:tracePt t="226719" x="3367088" y="5983288"/>
          <p14:tracePt t="226735" x="3367088" y="5975350"/>
          <p14:tracePt t="226759" x="3375025" y="5975350"/>
          <p14:tracePt t="226773" x="3375025" y="5956300"/>
          <p14:tracePt t="226781" x="3375025" y="5948363"/>
          <p14:tracePt t="226837" x="3367088" y="5938838"/>
          <p14:tracePt t="226846" x="3357563" y="5929313"/>
          <p14:tracePt t="226860" x="3340100" y="5911850"/>
          <p14:tracePt t="226877" x="3330575" y="5903913"/>
          <p14:tracePt t="226894" x="3322638" y="5884863"/>
          <p14:tracePt t="226910" x="3313113" y="5876925"/>
          <p14:tracePt t="226928" x="3303588" y="5867400"/>
          <p14:tracePt t="226944" x="3295650" y="5867400"/>
          <p14:tracePt t="226947" x="3295650" y="5857875"/>
          <p14:tracePt t="226961" x="3286125" y="5857875"/>
          <p14:tracePt t="226977" x="3259138" y="5849938"/>
          <p14:tracePt t="226993" x="3241675" y="5849938"/>
          <p14:tracePt t="227010" x="3224213" y="5840413"/>
          <p14:tracePt t="227026" x="3214688" y="5840413"/>
          <p14:tracePt t="227043" x="3205163" y="5840413"/>
          <p14:tracePt t="227060" x="3179763" y="5840413"/>
          <p14:tracePt t="227077" x="3160713" y="5840413"/>
          <p14:tracePt t="227093" x="3143250" y="5840413"/>
          <p14:tracePt t="227095" x="3133725" y="5840413"/>
          <p14:tracePt t="227112" x="3116263" y="5849938"/>
          <p14:tracePt t="227127" x="3098800" y="5849938"/>
          <p14:tracePt t="227143" x="3081338" y="5849938"/>
          <p14:tracePt t="227160" x="3044825" y="5849938"/>
          <p14:tracePt t="227177" x="3027363" y="5849938"/>
          <p14:tracePt t="227193" x="3000375" y="5849938"/>
          <p14:tracePt t="227196" x="2982913" y="5857875"/>
          <p14:tracePt t="227212" x="2965450" y="5857875"/>
          <p14:tracePt t="227228" x="2955925" y="5857875"/>
          <p14:tracePt t="227244" x="2938463" y="5857875"/>
          <p14:tracePt t="227261" x="2911475" y="5857875"/>
          <p14:tracePt t="227277" x="2894013" y="5857875"/>
          <p14:tracePt t="227293" x="2874963" y="5857875"/>
          <p14:tracePt t="227310" x="2857500" y="5857875"/>
          <p14:tracePt t="227327" x="2830513" y="5867400"/>
          <p14:tracePt t="227343" x="2822575" y="5867400"/>
          <p14:tracePt t="227360" x="2803525" y="5867400"/>
          <p14:tracePt t="227377" x="2795588" y="5867400"/>
          <p14:tracePt t="227393" x="2786063" y="5867400"/>
          <p14:tracePt t="227410" x="2768600" y="5867400"/>
          <p14:tracePt t="227439" x="2759075" y="5867400"/>
          <p14:tracePt t="227453" x="2751138" y="5867400"/>
          <p14:tracePt t="227462" x="2741613" y="5867400"/>
          <p14:tracePt t="227478" x="2732088" y="5867400"/>
          <p14:tracePt t="227493" x="2724150" y="5867400"/>
          <p14:tracePt t="227510" x="2714625" y="5867400"/>
          <p14:tracePt t="227526" x="2705100" y="5867400"/>
          <p14:tracePt t="227579" x="2687638" y="5867400"/>
          <p14:tracePt t="227603" x="2687638" y="5876925"/>
          <p14:tracePt t="227625" x="2679700" y="5876925"/>
          <p14:tracePt t="227706" x="2670175" y="5894388"/>
          <p14:tracePt t="227714" x="2660650" y="5903913"/>
          <p14:tracePt t="227728" x="2652713" y="5921375"/>
          <p14:tracePt t="227743" x="2643188" y="5929313"/>
          <p14:tracePt t="227760" x="2633663" y="5929313"/>
          <p14:tracePt t="227822" x="2633663" y="5938838"/>
          <p14:tracePt t="227838" x="2616200" y="5948363"/>
          <p14:tracePt t="227847" x="2616200" y="5965825"/>
          <p14:tracePt t="227862" x="2608263" y="5983288"/>
          <p14:tracePt t="227877" x="2608263" y="5992813"/>
          <p14:tracePt t="227948" x="2608263" y="6000750"/>
          <p14:tracePt t="227969" x="2608263" y="6010275"/>
          <p14:tracePt t="227993" x="2608263" y="6019800"/>
          <p14:tracePt t="228002" x="2608263" y="6027738"/>
          <p14:tracePt t="228016" x="2608263" y="6046788"/>
          <p14:tracePt t="228049" x="2608263" y="6054725"/>
          <p14:tracePt t="228062" x="2625725" y="6054725"/>
          <p14:tracePt t="228071" x="2633663" y="6054725"/>
          <p14:tracePt t="228079" x="2643188" y="6054725"/>
          <p14:tracePt t="228095" x="2652713" y="6064250"/>
          <p14:tracePt t="228109" x="2660650" y="6064250"/>
          <p14:tracePt t="228127" x="2697163" y="6064250"/>
          <p14:tracePt t="228143" x="2714625" y="6064250"/>
          <p14:tracePt t="228159" x="2724150" y="6064250"/>
          <p14:tracePt t="228176" x="2741613" y="6064250"/>
          <p14:tracePt t="228194" x="2751138" y="6064250"/>
          <p14:tracePt t="228211" x="2776538" y="6064250"/>
          <p14:tracePt t="228228" x="2803525" y="6064250"/>
          <p14:tracePt t="228244" x="2822575" y="6054725"/>
          <p14:tracePt t="228260" x="2847975" y="6054725"/>
          <p14:tracePt t="228277" x="2867025" y="6054725"/>
          <p14:tracePt t="228294" x="2884488" y="6054725"/>
          <p14:tracePt t="228310" x="2901950" y="6054725"/>
          <p14:tracePt t="228327" x="2928938" y="6054725"/>
          <p14:tracePt t="228344" x="2955925" y="6054725"/>
          <p14:tracePt t="228346" x="2965450" y="6054725"/>
          <p14:tracePt t="228362" x="2990850" y="6054725"/>
          <p14:tracePt t="228378" x="3009900" y="6054725"/>
          <p14:tracePt t="228394" x="3017838" y="6064250"/>
          <p14:tracePt t="228410" x="3036888" y="6064250"/>
          <p14:tracePt t="228427" x="3062288" y="6072188"/>
          <p14:tracePt t="228444" x="3071813" y="6072188"/>
          <p14:tracePt t="228460" x="3081338" y="6072188"/>
          <p14:tracePt t="228477" x="3098800" y="6072188"/>
          <p14:tracePt t="228479" x="3108325" y="6072188"/>
          <p14:tracePt t="228494" x="3133725" y="6072188"/>
          <p14:tracePt t="228511" x="3152775" y="6072188"/>
          <p14:tracePt t="228527" x="3170238" y="6072188"/>
          <p14:tracePt t="228544" x="3179763" y="6072188"/>
          <p14:tracePt t="228560" x="3205163" y="6072188"/>
          <p14:tracePt t="228577" x="3224213" y="6072188"/>
          <p14:tracePt t="228579" x="3232150" y="6072188"/>
          <p14:tracePt t="228594" x="3241675" y="6072188"/>
          <p14:tracePt t="228612" x="3276600" y="6072188"/>
          <p14:tracePt t="228628" x="3295650" y="6072188"/>
          <p14:tracePt t="228644" x="3313113" y="6072188"/>
          <p14:tracePt t="228661" x="3330575" y="6072188"/>
          <p14:tracePt t="228676" x="3340100" y="6072188"/>
          <p14:tracePt t="228697" x="3357563" y="6081713"/>
          <p14:tracePt t="228713" x="3357563" y="6091238"/>
          <p14:tracePt t="228730" x="3357563" y="6099175"/>
          <p14:tracePt t="228744" x="3367088" y="6099175"/>
          <p14:tracePt t="228948" x="3367088" y="6118225"/>
          <p14:tracePt t="230786" x="3375025" y="6108700"/>
          <p14:tracePt t="230802" x="3384550" y="6099175"/>
          <p14:tracePt t="230811" x="3394075" y="6091238"/>
          <p14:tracePt t="230827" x="3411538" y="6081713"/>
          <p14:tracePt t="230844" x="3438525" y="6081713"/>
          <p14:tracePt t="230861" x="3455988" y="6081713"/>
          <p14:tracePt t="230877" x="3490913" y="6081713"/>
          <p14:tracePt t="230894" x="3544888" y="6081713"/>
          <p14:tracePt t="230896" x="3571875" y="6099175"/>
          <p14:tracePt t="230911" x="3652838" y="6126163"/>
          <p14:tracePt t="230928" x="3714750" y="6135688"/>
          <p14:tracePt t="230944" x="3795713" y="6153150"/>
          <p14:tracePt t="230961" x="3848100" y="6153150"/>
          <p14:tracePt t="230979" x="3929063" y="6162675"/>
          <p14:tracePt t="230994" x="4010025" y="6162675"/>
          <p14:tracePt t="230996" x="4044950" y="6180138"/>
          <p14:tracePt t="231010" x="4071938" y="6180138"/>
          <p14:tracePt t="231012" x="4108450" y="6180138"/>
          <p14:tracePt t="231028" x="4152900" y="6180138"/>
          <p14:tracePt t="231043" x="4187825" y="6180138"/>
          <p14:tracePt t="231060" x="4205288" y="6170613"/>
          <p14:tracePt t="231077" x="4224338" y="6162675"/>
          <p14:tracePt t="231094" x="4241800" y="6143625"/>
          <p14:tracePt t="231111" x="4276725" y="6126163"/>
          <p14:tracePt t="231127" x="4322763" y="6099175"/>
          <p14:tracePt t="231144" x="4375150" y="6072188"/>
          <p14:tracePt t="231146" x="4394200" y="6064250"/>
          <p14:tracePt t="231162" x="4446588" y="6037263"/>
          <p14:tracePt t="231178" x="4465638" y="6019800"/>
          <p14:tracePt t="231195" x="4483100" y="5983288"/>
          <p14:tracePt t="231211" x="4500563" y="5965825"/>
          <p14:tracePt t="231227" x="4500563" y="5938838"/>
          <p14:tracePt t="231244" x="4491038" y="5903913"/>
          <p14:tracePt t="231262" x="4465638" y="5876925"/>
          <p14:tracePt t="231279" x="4446588" y="5876925"/>
          <p14:tracePt t="231294" x="4419600" y="5857875"/>
          <p14:tracePt t="231311" x="4402138" y="5857875"/>
          <p14:tracePt t="231327" x="4375150" y="5857875"/>
          <p14:tracePt t="231344" x="4330700" y="5857875"/>
          <p14:tracePt t="231361" x="4251325" y="5857875"/>
          <p14:tracePt t="231377" x="4214813" y="5867400"/>
          <p14:tracePt t="231394" x="4187825" y="5867400"/>
          <p14:tracePt t="231396" x="4170363" y="5867400"/>
          <p14:tracePt t="231412" x="4152900" y="5867400"/>
          <p14:tracePt t="231429" x="4143375" y="5867400"/>
          <p14:tracePt t="231444" x="4125913" y="5849938"/>
          <p14:tracePt t="231461" x="4116388" y="5849938"/>
          <p14:tracePt t="231482" x="4108450" y="5840413"/>
          <p14:tracePt t="231494" x="4089400" y="5840413"/>
          <p14:tracePt t="231512" x="4062413" y="5832475"/>
          <p14:tracePt t="231528" x="4044950" y="5832475"/>
          <p14:tracePt t="231544" x="4017963" y="5832475"/>
          <p14:tracePt t="231560" x="3990975" y="5822950"/>
          <p14:tracePt t="231577" x="3973513" y="5813425"/>
          <p14:tracePt t="231593" x="3946525" y="5813425"/>
          <p14:tracePt t="231611" x="3929063" y="5813425"/>
          <p14:tracePt t="231627" x="3919538" y="5813425"/>
          <p14:tracePt t="231644" x="3902075" y="5813425"/>
          <p14:tracePt t="231647" x="3884613" y="5813425"/>
          <p14:tracePt t="231663" x="3875088" y="5805488"/>
          <p14:tracePt t="231679" x="3857625" y="5805488"/>
          <p14:tracePt t="231694" x="3848100" y="5805488"/>
          <p14:tracePt t="231711" x="3840163" y="5805488"/>
          <p14:tracePt t="231728" x="3822700" y="5805488"/>
          <p14:tracePt t="231744" x="3795713" y="5805488"/>
          <p14:tracePt t="231761" x="3776663" y="5805488"/>
          <p14:tracePt t="231779" x="3751263" y="5813425"/>
          <p14:tracePt t="231794" x="3732213" y="5813425"/>
          <p14:tracePt t="231811" x="3724275" y="5822950"/>
          <p14:tracePt t="231827" x="3714750" y="5822950"/>
          <p14:tracePt t="232092" x="3705225" y="5822950"/>
          <p14:tracePt t="232108" x="3697288" y="5822950"/>
          <p14:tracePt t="232117" x="3687763" y="5832475"/>
          <p14:tracePt t="232128" x="3679825" y="5832475"/>
          <p14:tracePt t="232148" x="3660775" y="5832475"/>
          <p14:tracePt t="233148" x="3652838" y="5832475"/>
          <p14:tracePt t="233162" x="3643313" y="5832475"/>
          <p14:tracePt t="233202" x="3633788" y="5840413"/>
          <p14:tracePt t="236392" x="3633788" y="5876925"/>
          <p14:tracePt t="236400" x="3633788" y="5929313"/>
          <p14:tracePt t="236410" x="3652838" y="5992813"/>
          <p14:tracePt t="236427" x="3724275" y="6091238"/>
          <p14:tracePt t="236444" x="3875088" y="6207125"/>
          <p14:tracePt t="236461" x="4037013" y="6286500"/>
          <p14:tracePt t="236480" x="4348163" y="6429375"/>
          <p14:tracePt t="236496" x="4581525" y="6475413"/>
          <p14:tracePt t="236512" x="4803775" y="6546850"/>
          <p14:tracePt t="236528" x="5010150" y="6581775"/>
          <p14:tracePt t="236544" x="5180013" y="6618288"/>
          <p14:tracePt t="236561" x="5357813" y="6643688"/>
          <p14:tracePt t="236578" x="5456238" y="6662738"/>
          <p14:tracePt t="236595" x="5483225" y="6662738"/>
          <p14:tracePt t="236713" x="5500688" y="6662738"/>
          <p14:tracePt t="236753" x="5510213" y="6635750"/>
          <p14:tracePt t="236762" x="5518150" y="6581775"/>
          <p14:tracePt t="236778" x="5545138" y="6483350"/>
          <p14:tracePt t="236795" x="5572125" y="6403975"/>
          <p14:tracePt t="236812" x="5599113" y="6340475"/>
          <p14:tracePt t="236828" x="5626100" y="6296025"/>
          <p14:tracePt t="236845" x="5643563" y="6261100"/>
          <p14:tracePt t="236862" x="5680075" y="6215063"/>
          <p14:tracePt t="236879" x="5688013" y="6197600"/>
          <p14:tracePt t="236894" x="5697538" y="6189663"/>
          <p14:tracePt t="237237" x="5670550" y="6170613"/>
          <p14:tracePt t="237246" x="5635625" y="6170613"/>
          <p14:tracePt t="237262" x="5545138" y="6143625"/>
          <p14:tracePt t="237279" x="5446713" y="6118225"/>
          <p14:tracePt t="237295" x="5384800" y="6081713"/>
          <p14:tracePt t="237312" x="5303838" y="6054725"/>
          <p14:tracePt t="237328" x="5268913" y="6037263"/>
          <p14:tracePt t="237345" x="5241925" y="6010275"/>
          <p14:tracePt t="237361" x="5207000" y="5992813"/>
          <p14:tracePt t="237364" x="5180013" y="5983288"/>
          <p14:tracePt t="237380" x="5108575" y="5956300"/>
          <p14:tracePt t="237395" x="5054600" y="5929313"/>
          <p14:tracePt t="237411" x="5027613" y="5921375"/>
          <p14:tracePt t="237427" x="5000625" y="5903913"/>
          <p14:tracePt t="237444" x="4983163" y="5884863"/>
          <p14:tracePt t="237461" x="4965700" y="5884863"/>
          <p14:tracePt t="237477" x="4938713" y="5876925"/>
          <p14:tracePt t="237494" x="4911725" y="5867400"/>
          <p14:tracePt t="237511" x="4894263" y="5867400"/>
          <p14:tracePt t="237527" x="4848225" y="5867400"/>
          <p14:tracePt t="237544" x="4786313" y="5876925"/>
          <p14:tracePt t="237560" x="4751388" y="5876925"/>
          <p14:tracePt t="237577" x="4687888" y="5894388"/>
          <p14:tracePt t="237594" x="4608513" y="5921375"/>
          <p14:tracePt t="237610" x="4545013" y="5948363"/>
          <p14:tracePt t="237627" x="4527550" y="5956300"/>
          <p14:tracePt t="237644" x="4518025" y="5956300"/>
          <p14:tracePt t="237675" x="4510088" y="5956300"/>
          <p14:tracePt t="237690" x="4500563" y="5956300"/>
          <p14:tracePt t="237699" x="4465638" y="5975350"/>
          <p14:tracePt t="237712" x="4456113" y="5983288"/>
          <p14:tracePt t="237728" x="4429125" y="6000750"/>
          <p14:tracePt t="237745" x="4411663" y="6010275"/>
          <p14:tracePt t="237763" x="4384675" y="6046788"/>
          <p14:tracePt t="237779" x="4357688" y="6054725"/>
          <p14:tracePt t="237990" x="4348163" y="6054725"/>
          <p14:tracePt t="242956" x="4348163" y="6064250"/>
          <p14:tracePt t="242965" x="4330700" y="6064250"/>
          <p14:tracePt t="242978" x="4322763" y="6072188"/>
          <p14:tracePt t="243151" x="4303713" y="6072188"/>
          <p14:tracePt t="243167" x="4276725" y="6081713"/>
          <p14:tracePt t="243179" x="4259263" y="6091238"/>
          <p14:tracePt t="243196" x="4232275" y="6091238"/>
          <p14:tracePt t="243212" x="4224338" y="6091238"/>
          <p14:tracePt t="243231" x="4241800" y="6054725"/>
          <p14:tracePt t="243245" x="4340225" y="5938838"/>
          <p14:tracePt t="243263" x="4402138" y="5795963"/>
          <p14:tracePt t="243279" x="4429125" y="5662613"/>
          <p14:tracePt t="243295" x="4456113" y="5510213"/>
          <p14:tracePt t="243312" x="4491038" y="5357813"/>
          <p14:tracePt t="243329" x="4518025" y="5241925"/>
          <p14:tracePt t="243331" x="4518025" y="5207000"/>
          <p14:tracePt t="243347" x="4510088" y="5143500"/>
          <p14:tracePt t="243362" x="4491038" y="5108575"/>
          <p14:tracePt t="243379" x="4456113" y="5091113"/>
          <p14:tracePt t="243396" x="4394200" y="5072063"/>
          <p14:tracePt t="243412" x="4348163" y="5054600"/>
          <p14:tracePt t="243429" x="4313238" y="5027613"/>
          <p14:tracePt t="243447" x="4251325" y="5000625"/>
          <p14:tracePt t="243448" x="4214813" y="4992688"/>
          <p14:tracePt t="243463" x="4170363" y="4983163"/>
          <p14:tracePt t="243465" x="4133850" y="4938713"/>
          <p14:tracePt t="243480" x="4089400" y="4911725"/>
          <p14:tracePt t="243482" x="4054475" y="4884738"/>
          <p14:tracePt t="243495" x="4000500" y="4857750"/>
          <p14:tracePt t="243512" x="3956050" y="4857750"/>
          <p14:tracePt t="243529" x="3919538" y="4849813"/>
          <p14:tracePt t="243545" x="3911600" y="4830763"/>
          <p14:tracePt t="243562" x="3929063" y="4822825"/>
          <p14:tracePt t="243578" x="4000500" y="4822825"/>
          <p14:tracePt t="243579" x="4054475" y="4822825"/>
          <p14:tracePt t="243595" x="4108450" y="4822825"/>
          <p14:tracePt t="243596" x="4160838" y="4840288"/>
          <p14:tracePt t="243612" x="4286250" y="4876800"/>
          <p14:tracePt t="243628" x="4322763" y="4973638"/>
          <p14:tracePt t="243645" x="4303713" y="5126038"/>
          <p14:tracePt t="243661" x="4241800" y="5224463"/>
          <p14:tracePt t="243678" x="4224338" y="5295900"/>
          <p14:tracePt t="243697" x="4224338" y="5305425"/>
          <p14:tracePt t="243711" x="4224338" y="5340350"/>
          <p14:tracePt t="243728" x="4205288" y="5402263"/>
          <p14:tracePt t="243745" x="4205288" y="5421313"/>
          <p14:tracePt t="243877" x="4205288" y="5411788"/>
          <p14:tracePt t="243923" x="4205288" y="5394325"/>
          <p14:tracePt t="243931" x="4224338" y="5357813"/>
          <p14:tracePt t="243939" x="4232275" y="5322888"/>
          <p14:tracePt t="243947" x="4232275" y="5313363"/>
          <p14:tracePt t="243962" x="4241800" y="5305425"/>
          <p14:tracePt t="243979" x="4241800" y="5340350"/>
          <p14:tracePt t="243995" x="4241800" y="5394325"/>
          <p14:tracePt t="243995" x="4224338" y="5429250"/>
          <p14:tracePt t="244011" x="4179888" y="5546725"/>
          <p14:tracePt t="244028" x="4160838" y="5564188"/>
          <p14:tracePt t="244045" x="4152900" y="5564188"/>
          <p14:tracePt t="244081" x="4125913" y="5581650"/>
          <p14:tracePt t="244087" x="4054475" y="5591175"/>
          <p14:tracePt t="244096" x="3973513" y="5626100"/>
          <p14:tracePt t="244112" x="3813175" y="5670550"/>
          <p14:tracePt t="244128" x="3768725" y="5670550"/>
          <p14:tracePt t="244144" x="3741738" y="5662613"/>
          <p14:tracePt t="244161" x="3724275" y="5653088"/>
          <p14:tracePt t="244178" x="3705225" y="5643563"/>
          <p14:tracePt t="244194" x="3687763" y="5618163"/>
          <p14:tracePt t="244211" x="3679825" y="5599113"/>
          <p14:tracePt t="244238" x="3660775" y="5599113"/>
          <p14:tracePt t="244262" x="3652838" y="5591175"/>
          <p14:tracePt t="244277" x="3643313" y="5581650"/>
          <p14:tracePt t="244286" x="3608388" y="5572125"/>
          <p14:tracePt t="244296" x="3581400" y="5527675"/>
          <p14:tracePt t="244312" x="3517900" y="5465763"/>
          <p14:tracePt t="244329" x="3446463" y="5394325"/>
          <p14:tracePt t="244347" x="3384550" y="5286375"/>
          <p14:tracePt t="244363" x="3357563" y="5241925"/>
          <p14:tracePt t="244379" x="3330575" y="5197475"/>
          <p14:tracePt t="244396" x="3313113" y="5143500"/>
          <p14:tracePt t="244412" x="3259138" y="5064125"/>
          <p14:tracePt t="244429" x="3179763" y="5000625"/>
          <p14:tracePt t="244446" x="3108325" y="4929188"/>
          <p14:tracePt t="244463" x="3062288" y="4894263"/>
          <p14:tracePt t="244464" x="3017838" y="4867275"/>
          <p14:tracePt t="244481" x="2982913" y="4830763"/>
          <p14:tracePt t="244497" x="2965450" y="4805363"/>
          <p14:tracePt t="244513" x="2938463" y="4786313"/>
          <p14:tracePt t="244529" x="2919413" y="4741863"/>
          <p14:tracePt t="244546" x="2884488" y="4679950"/>
          <p14:tracePt t="244562" x="2857500" y="4643438"/>
          <p14:tracePt t="244579" x="2840038" y="4625975"/>
          <p14:tracePt t="244596" x="2840038" y="4608513"/>
          <p14:tracePt t="244613" x="2830513" y="4608513"/>
          <p14:tracePt t="245169" x="2830513" y="4598988"/>
          <p14:tracePt t="245182" x="2830513" y="4581525"/>
          <p14:tracePt t="245195" x="2847975" y="4545013"/>
          <p14:tracePt t="245212" x="2867025" y="4510088"/>
          <p14:tracePt t="245229" x="2874963" y="4510088"/>
          <p14:tracePt t="245863" x="2874963" y="4500563"/>
          <p14:tracePt t="245879" x="2867025" y="4465638"/>
          <p14:tracePt t="245889" x="2857500" y="4456113"/>
          <p14:tracePt t="245898" x="2857500" y="4448175"/>
          <p14:tracePt t="245913" x="2857500" y="4429125"/>
          <p14:tracePt t="245929" x="2847975" y="4394200"/>
          <p14:tracePt t="245946" x="2847975" y="4384675"/>
          <p14:tracePt t="245975" x="2847975" y="4376738"/>
          <p14:tracePt t="245998" x="2847975" y="4367213"/>
          <p14:tracePt t="246435" x="2830513" y="4367213"/>
          <p14:tracePt t="246445" x="2813050" y="4367213"/>
          <p14:tracePt t="246462" x="2795588" y="4376738"/>
          <p14:tracePt t="246479" x="2786063" y="4376738"/>
          <p14:tracePt t="246496" x="2768600" y="4376738"/>
          <p14:tracePt t="247390" x="2768600" y="4367213"/>
          <p14:tracePt t="247398" x="2776538" y="4357688"/>
          <p14:tracePt t="247413" x="2795588" y="4330700"/>
          <p14:tracePt t="247429" x="2803525" y="4305300"/>
          <p14:tracePt t="247446" x="2822575" y="4241800"/>
          <p14:tracePt t="247463" x="2822575" y="4162425"/>
          <p14:tracePt t="247479" x="2822575" y="4090988"/>
          <p14:tracePt t="247496" x="2803525" y="4027488"/>
          <p14:tracePt t="247513" x="2795588" y="3973513"/>
          <p14:tracePt t="247515" x="2776538" y="3956050"/>
          <p14:tracePt t="247530" x="2768600" y="3921125"/>
          <p14:tracePt t="247548" x="2768600" y="3902075"/>
          <p14:tracePt t="247563" x="2759075" y="3894138"/>
          <p14:tracePt t="247579" x="2751138" y="3867150"/>
          <p14:tracePt t="247624" x="2741613" y="3867150"/>
          <p14:tracePt t="247641" x="2705100" y="3867150"/>
          <p14:tracePt t="247649" x="2697163" y="3867150"/>
          <p14:tracePt t="247663" x="2670175" y="3884613"/>
          <p14:tracePt t="247679" x="2643188" y="3902075"/>
          <p14:tracePt t="247695" x="2608263" y="3921125"/>
          <p14:tracePt t="247713" x="2589213" y="3948113"/>
          <p14:tracePt t="247729" x="2571750" y="3956050"/>
          <p14:tracePt t="247745" x="2554288" y="3973513"/>
          <p14:tracePt t="247762" x="2509838" y="4019550"/>
          <p14:tracePt t="247778" x="2490788" y="4054475"/>
          <p14:tracePt t="247795" x="2465388" y="4071938"/>
          <p14:tracePt t="247797" x="2455863" y="4081463"/>
          <p14:tracePt t="247813" x="2438400" y="4108450"/>
          <p14:tracePt t="247828" x="2419350" y="4125913"/>
          <p14:tracePt t="247845" x="2411413" y="4143375"/>
          <p14:tracePt t="247862" x="2384425" y="4170363"/>
          <p14:tracePt t="247879" x="2366963" y="4197350"/>
          <p14:tracePt t="247895" x="2339975" y="4233863"/>
          <p14:tracePt t="247913" x="2303463" y="4305300"/>
          <p14:tracePt t="247928" x="2286000" y="4357688"/>
          <p14:tracePt t="247945" x="2276475" y="4376738"/>
          <p14:tracePt t="247962" x="2259013" y="4402138"/>
          <p14:tracePt t="247979" x="2251075" y="4438650"/>
          <p14:tracePt t="247996" x="2251075" y="4500563"/>
          <p14:tracePt t="248012" x="2251075" y="4545013"/>
          <p14:tracePt t="248029" x="2251075" y="4591050"/>
          <p14:tracePt t="248045" x="2251075" y="4625975"/>
          <p14:tracePt t="248046" x="2251075" y="4643438"/>
          <p14:tracePt t="248063" x="2268538" y="4697413"/>
          <p14:tracePt t="248079" x="2286000" y="4741863"/>
          <p14:tracePt t="248096" x="2322513" y="4778375"/>
          <p14:tracePt t="248112" x="2347913" y="4840288"/>
          <p14:tracePt t="248129" x="2401888" y="4876800"/>
          <p14:tracePt t="248145" x="2465388" y="4902200"/>
          <p14:tracePt t="248163" x="2581275" y="4938713"/>
          <p14:tracePt t="248179" x="2660650" y="4956175"/>
          <p14:tracePt t="248195" x="2732088" y="4956175"/>
          <p14:tracePt t="248212" x="2776538" y="4948238"/>
          <p14:tracePt t="248229" x="2847975" y="4929188"/>
          <p14:tracePt t="248245" x="2911475" y="4911725"/>
          <p14:tracePt t="248262" x="2938463" y="4902200"/>
          <p14:tracePt t="248279" x="2965450" y="4884738"/>
          <p14:tracePt t="248297" x="3000375" y="4857750"/>
          <p14:tracePt t="248313" x="3027363" y="4840288"/>
          <p14:tracePt t="248329" x="3054350" y="4822825"/>
          <p14:tracePt t="248346" x="3081338" y="4786313"/>
          <p14:tracePt t="248363" x="3108325" y="4724400"/>
          <p14:tracePt t="248379" x="3116263" y="4643438"/>
          <p14:tracePt t="248396" x="3116263" y="4572000"/>
          <p14:tracePt t="248413" x="3116263" y="4421188"/>
          <p14:tracePt t="248429" x="3116263" y="4330700"/>
          <p14:tracePt t="248446" x="3116263" y="4241800"/>
          <p14:tracePt t="248463" x="3098800" y="4143375"/>
          <p14:tracePt t="248480" x="3071813" y="4071938"/>
          <p14:tracePt t="248496" x="3044825" y="3992563"/>
          <p14:tracePt t="248513" x="3009900" y="3938588"/>
          <p14:tracePt t="248529" x="2990850" y="3921125"/>
          <p14:tracePt t="248532" x="2973388" y="3911600"/>
          <p14:tracePt t="248547" x="2955925" y="3894138"/>
          <p14:tracePt t="248564" x="2928938" y="3876675"/>
          <p14:tracePt t="248579" x="2894013" y="3876675"/>
          <p14:tracePt t="248596" x="2874963" y="3876675"/>
          <p14:tracePt t="248613" x="2857500" y="3876675"/>
          <p14:tracePt t="248630" x="2830513" y="3884613"/>
          <p14:tracePt t="248646" x="2813050" y="3894138"/>
          <p14:tracePt t="248663" x="2795588" y="3902075"/>
          <p14:tracePt t="248679" x="2751138" y="3921125"/>
          <p14:tracePt t="248696" x="2732088" y="3938588"/>
          <p14:tracePt t="248713" x="2697163" y="3965575"/>
          <p14:tracePt t="248730" x="2652713" y="3983038"/>
          <p14:tracePt t="248746" x="2589213" y="4010025"/>
          <p14:tracePt t="248763" x="2536825" y="4037013"/>
          <p14:tracePt t="248764" x="2500313" y="4044950"/>
          <p14:tracePt t="248779" x="2490788" y="4064000"/>
          <p14:tracePt t="248795" x="2465388" y="4081463"/>
          <p14:tracePt t="248796" x="2455863" y="4090988"/>
          <p14:tracePt t="248812" x="2438400" y="4098925"/>
          <p14:tracePt t="248829" x="2419350" y="4116388"/>
          <p14:tracePt t="248845" x="2393950" y="4143375"/>
          <p14:tracePt t="248862" x="2384425" y="4152900"/>
          <p14:tracePt t="248879" x="2374900" y="4170363"/>
          <p14:tracePt t="248895" x="2357438" y="4206875"/>
          <p14:tracePt t="248912" x="2339975" y="4251325"/>
          <p14:tracePt t="248929" x="2322513" y="4330700"/>
          <p14:tracePt t="248946" x="2303463" y="4448175"/>
          <p14:tracePt t="248962" x="2303463" y="4473575"/>
          <p14:tracePt t="248979" x="2303463" y="4510088"/>
          <p14:tracePt t="248996" x="2330450" y="4572000"/>
          <p14:tracePt t="249012" x="2357438" y="4635500"/>
          <p14:tracePt t="249029" x="2384425" y="4714875"/>
          <p14:tracePt t="249046" x="2419350" y="4786313"/>
          <p14:tracePt t="249063" x="2438400" y="4822825"/>
          <p14:tracePt t="249079" x="2455863" y="4849813"/>
          <p14:tracePt t="249096" x="2482850" y="4867275"/>
          <p14:tracePt t="249112" x="2500313" y="4894263"/>
          <p14:tracePt t="249129" x="2517775" y="4911725"/>
          <p14:tracePt t="249145" x="2544763" y="4921250"/>
          <p14:tracePt t="249162" x="2562225" y="4929188"/>
          <p14:tracePt t="249179" x="2581275" y="4929188"/>
          <p14:tracePt t="249196" x="2633663" y="4929188"/>
          <p14:tracePt t="249212" x="2705100" y="4894263"/>
          <p14:tracePt t="249229" x="2776538" y="4849813"/>
          <p14:tracePt t="249246" x="2857500" y="4795838"/>
          <p14:tracePt t="249262" x="2938463" y="4741863"/>
          <p14:tracePt t="249279" x="2965450" y="4697413"/>
          <p14:tracePt t="249296" x="2982913" y="4670425"/>
          <p14:tracePt t="249297" x="2982913" y="4662488"/>
          <p14:tracePt t="249313" x="3000375" y="4598988"/>
          <p14:tracePt t="249329" x="3009900" y="4527550"/>
          <p14:tracePt t="249346" x="3009900" y="4421188"/>
          <p14:tracePt t="249363" x="2990850" y="4313238"/>
          <p14:tracePt t="249380" x="2965450" y="4214813"/>
          <p14:tracePt t="249396" x="2938463" y="4135438"/>
          <p14:tracePt t="249412" x="2911475" y="4054475"/>
          <p14:tracePt t="249429" x="2884488" y="3992563"/>
          <p14:tracePt t="249446" x="2847975" y="3902075"/>
          <p14:tracePt t="249462" x="2830513" y="3884613"/>
          <p14:tracePt t="249479" x="2813050" y="3849688"/>
          <p14:tracePt t="249495" x="2786063" y="3840163"/>
          <p14:tracePt t="249512" x="2768600" y="3830638"/>
          <p14:tracePt t="249529" x="2751138" y="3830638"/>
          <p14:tracePt t="249545" x="2714625" y="3849688"/>
          <p14:tracePt t="249563" x="2643188" y="3894138"/>
          <p14:tracePt t="249579" x="2581275" y="3921125"/>
          <p14:tracePt t="249595" x="2500313" y="3948113"/>
          <p14:tracePt t="249612" x="2419350" y="3973513"/>
          <p14:tracePt t="249629" x="2339975" y="4000500"/>
          <p14:tracePt t="249646" x="2276475" y="4027488"/>
          <p14:tracePt t="249650" x="2251075" y="4037013"/>
          <p14:tracePt t="249663" x="2241550" y="4044950"/>
          <p14:tracePt t="249680" x="2214563" y="4071938"/>
          <p14:tracePt t="249683" x="2187575" y="4081463"/>
          <p14:tracePt t="249699" x="2152650" y="4098925"/>
          <p14:tracePt t="249713" x="2125663" y="4135438"/>
          <p14:tracePt t="249730" x="2098675" y="4179888"/>
          <p14:tracePt t="249747" x="2062163" y="4259263"/>
          <p14:tracePt t="249763" x="2017713" y="4340225"/>
          <p14:tracePt t="249780" x="1990725" y="4421188"/>
          <p14:tracePt t="249796" x="1965325" y="4500563"/>
          <p14:tracePt t="249797" x="1955800" y="4519613"/>
          <p14:tracePt t="249813" x="1955800" y="4581525"/>
          <p14:tracePt t="249829" x="1955800" y="4662488"/>
          <p14:tracePt t="249846" x="1955800" y="4733925"/>
          <p14:tracePt t="249862" x="1973263" y="4813300"/>
          <p14:tracePt t="249879" x="2000250" y="4876800"/>
          <p14:tracePt t="249895" x="2017713" y="4911725"/>
          <p14:tracePt t="249912" x="2044700" y="4956175"/>
          <p14:tracePt t="249929" x="2062163" y="4983163"/>
          <p14:tracePt t="249948" x="2089150" y="5010150"/>
          <p14:tracePt t="249963" x="2116138" y="5027613"/>
          <p14:tracePt t="249980" x="2133600" y="5054600"/>
          <p14:tracePt t="249996" x="2152650" y="5072063"/>
          <p14:tracePt t="250013" x="2187575" y="5091113"/>
          <p14:tracePt t="250029" x="2232025" y="5108575"/>
          <p14:tracePt t="250045" x="2276475" y="5108575"/>
          <p14:tracePt t="250064" x="2322513" y="5116513"/>
          <p14:tracePt t="250080" x="2339975" y="5116513"/>
          <p14:tracePt t="250096" x="2357438" y="5116513"/>
          <p14:tracePt t="250113" x="2366963" y="5116513"/>
          <p14:tracePt t="250130" x="2374900" y="5116513"/>
          <p14:tracePt t="250165" x="2384425" y="5099050"/>
          <p14:tracePt t="250182" x="2393950" y="5091113"/>
          <p14:tracePt t="250214" x="2393950" y="5081588"/>
          <p14:tracePt t="250227" x="2393950" y="5072063"/>
          <p14:tracePt t="250244" x="2393950" y="5064125"/>
          <p14:tracePt t="250260" x="2393950" y="5054600"/>
          <p14:tracePt t="250268" x="2393950" y="5045075"/>
          <p14:tracePt t="250280" x="2393950" y="5037138"/>
          <p14:tracePt t="250296" x="2384425" y="5019675"/>
          <p14:tracePt t="250314" x="2374900" y="4992688"/>
          <p14:tracePt t="250330" x="2374900" y="4973638"/>
          <p14:tracePt t="250377" x="2366963" y="4973638"/>
          <p14:tracePt t="250556" x="2366963" y="4965700"/>
          <p14:tracePt t="250612" x="2366963" y="4948238"/>
          <p14:tracePt t="255344" x="2401888" y="4929188"/>
          <p14:tracePt t="255354" x="2438400" y="4884738"/>
          <p14:tracePt t="255365" x="2465388" y="4849813"/>
          <p14:tracePt t="255367" x="2482850" y="4805363"/>
          <p14:tracePt t="255380" x="2527300" y="4751388"/>
          <p14:tracePt t="255396" x="2616200" y="4625975"/>
          <p14:tracePt t="255414" x="2687638" y="4500563"/>
          <p14:tracePt t="255430" x="2697163" y="4473575"/>
          <p14:tracePt t="255447" x="2705100" y="4429125"/>
          <p14:tracePt t="255464" x="2705100" y="4367213"/>
          <p14:tracePt t="255481" x="2705100" y="4322763"/>
          <p14:tracePt t="255498" x="2705100" y="4268788"/>
          <p14:tracePt t="255515" x="2705100" y="4214813"/>
          <p14:tracePt t="255531" x="2697163" y="4197350"/>
          <p14:tracePt t="255547" x="2679700" y="4179888"/>
          <p14:tracePt t="255563" x="2670175" y="4162425"/>
          <p14:tracePt t="255580" x="2660650" y="4152900"/>
          <p14:tracePt t="255597" x="2660650" y="4143375"/>
          <p14:tracePt t="255613" x="2652713" y="4143375"/>
          <p14:tracePt t="255633" x="2652713" y="4135438"/>
          <p14:tracePt t="255649" x="2643188" y="4125913"/>
          <p14:tracePt t="255952" x="2633663" y="4125913"/>
          <p14:tracePt t="255959" x="2625725" y="4116388"/>
          <p14:tracePt t="255968" x="2598738" y="4108450"/>
          <p14:tracePt t="255979" x="2589213" y="4090988"/>
          <p14:tracePt t="255996" x="2554288" y="4071938"/>
          <p14:tracePt t="256013" x="2536825" y="4054475"/>
          <p14:tracePt t="256030" x="2517775" y="4044950"/>
          <p14:tracePt t="256046" x="2482850" y="3983038"/>
          <p14:tracePt t="256063" x="2473325" y="3938588"/>
          <p14:tracePt t="256080" x="2455863" y="3876675"/>
          <p14:tracePt t="256096" x="2438400" y="3813175"/>
          <p14:tracePt t="256113" x="2411413" y="3778250"/>
          <p14:tracePt t="256130" x="2393950" y="3759200"/>
          <p14:tracePt t="256146" x="2393950" y="3751263"/>
          <p14:tracePt t="256181" x="2384425" y="3741738"/>
          <p14:tracePt t="256197" x="2366963" y="3714750"/>
          <p14:tracePt t="256205" x="2357438" y="3706813"/>
          <p14:tracePt t="256213" x="2357438" y="3697288"/>
          <p14:tracePt t="256230" x="2339975" y="3679825"/>
          <p14:tracePt t="256247" x="2322513" y="3652838"/>
          <p14:tracePt t="256263" x="2312988" y="3643313"/>
          <p14:tracePt t="256281" x="2312988" y="3635375"/>
          <p14:tracePt t="256298" x="2295525" y="3625850"/>
          <p14:tracePt t="256483" x="2303463" y="3625850"/>
          <p14:tracePt t="256491" x="2312988" y="3635375"/>
          <p14:tracePt t="256499" x="2322513" y="3635375"/>
          <p14:tracePt t="256513" x="2330450" y="3643313"/>
          <p14:tracePt t="256530" x="2339975" y="3643313"/>
          <p14:tracePt t="256547" x="2357438" y="3670300"/>
          <p14:tracePt t="256564" x="2357438" y="3679825"/>
          <p14:tracePt t="256580" x="2357438" y="3687763"/>
          <p14:tracePt t="256597" x="2357438" y="3697288"/>
          <p14:tracePt t="256614" x="2357438" y="3706813"/>
          <p14:tracePt t="256630" x="2357438" y="3714750"/>
          <p14:tracePt t="256649" x="2339975" y="3724275"/>
          <p14:tracePt t="256665" x="2322513" y="3751263"/>
          <p14:tracePt t="256681" x="2295525" y="3751263"/>
          <p14:tracePt t="256697" x="2276475" y="3759200"/>
          <p14:tracePt t="256714" x="2259013" y="3759200"/>
          <p14:tracePt t="256731" x="2241550" y="3759200"/>
          <p14:tracePt t="256748" x="2214563" y="3759200"/>
          <p14:tracePt t="256764" x="2205038" y="3759200"/>
          <p14:tracePt t="256962" x="2205038" y="3751263"/>
          <p14:tracePt t="256975" x="2214563" y="3751263"/>
          <p14:tracePt t="256988" x="2241550" y="3733800"/>
          <p14:tracePt t="256997" x="2251075" y="3733800"/>
          <p14:tracePt t="257013" x="2268538" y="3733800"/>
          <p14:tracePt t="257030" x="2276475" y="3733800"/>
          <p14:tracePt t="258457" x="2276475" y="3741738"/>
          <p14:tracePt t="258471" x="2276475" y="3751263"/>
          <p14:tracePt t="258807" x="2276475" y="3768725"/>
          <p14:tracePt t="258816" x="2295525" y="3778250"/>
          <p14:tracePt t="258831" x="2322513" y="3805238"/>
          <p14:tracePt t="258847" x="2330450" y="3813175"/>
          <p14:tracePt t="258863" x="2339975" y="3813175"/>
          <p14:tracePt t="258982" x="2357438" y="3813175"/>
          <p14:tracePt t="258990" x="2366963" y="3786188"/>
          <p14:tracePt t="258999" x="2374900" y="3778250"/>
          <p14:tracePt t="259015" x="2393950" y="3759200"/>
          <p14:tracePt t="259031" x="2393950" y="3751263"/>
          <p14:tracePt t="259048" x="2393950" y="3741738"/>
          <p14:tracePt t="259097" x="2401888" y="3724275"/>
          <p14:tracePt t="259106" x="2419350" y="3714750"/>
          <p14:tracePt t="259115" x="2428875" y="3706813"/>
          <p14:tracePt t="259131" x="2446338" y="3697288"/>
          <p14:tracePt t="259147" x="2465388" y="3697288"/>
          <p14:tracePt t="259164" x="2482850" y="3697288"/>
          <p14:tracePt t="259180" x="2482850" y="3714750"/>
          <p14:tracePt t="259197" x="2500313" y="3751263"/>
          <p14:tracePt t="259198" x="2509838" y="3759200"/>
          <p14:tracePt t="259214" x="2527300" y="3778250"/>
          <p14:tracePt t="259230" x="2527300" y="3795713"/>
          <p14:tracePt t="259247" x="2527300" y="3805238"/>
          <p14:tracePt t="259263" x="2527300" y="3813175"/>
          <p14:tracePt t="259280" x="2527300" y="3840163"/>
          <p14:tracePt t="259296" x="2527300" y="3867150"/>
          <p14:tracePt t="259313" x="2527300" y="3894138"/>
          <p14:tracePt t="259332" x="2527300" y="3938588"/>
          <p14:tracePt t="259347" x="2527300" y="3956050"/>
          <p14:tracePt t="259364" x="2517775" y="3973513"/>
          <p14:tracePt t="259380" x="2509838" y="4000500"/>
          <p14:tracePt t="259397" x="2490788" y="4019550"/>
          <p14:tracePt t="259414" x="2482850" y="4037013"/>
          <p14:tracePt t="259430" x="2473325" y="4064000"/>
          <p14:tracePt t="259447" x="2465388" y="4081463"/>
          <p14:tracePt t="259449" x="2465388" y="4090988"/>
          <p14:tracePt t="259466" x="2455863" y="4108450"/>
          <p14:tracePt t="259482" x="2455863" y="4116388"/>
          <p14:tracePt t="259498" x="2455863" y="4143375"/>
          <p14:tracePt t="259514" x="2455863" y="4162425"/>
          <p14:tracePt t="259531" x="2455863" y="4179888"/>
          <p14:tracePt t="259548" x="2446338" y="4187825"/>
          <p14:tracePt t="259567" x="2446338" y="4197350"/>
          <p14:tracePt t="259581" x="2446338" y="4214813"/>
          <p14:tracePt t="259597" x="2446338" y="4224338"/>
          <p14:tracePt t="259854" x="2446338" y="4233863"/>
          <p14:tracePt t="259870" x="2446338" y="4241800"/>
          <p14:tracePt t="259878" x="2446338" y="4251325"/>
          <p14:tracePt t="259894" x="2446338" y="4259263"/>
          <p14:tracePt t="259910" x="2446338" y="4268788"/>
          <p14:tracePt t="259918" x="2446338" y="4286250"/>
          <p14:tracePt t="259931" x="2446338" y="4295775"/>
          <p14:tracePt t="259947" x="2446338" y="4322763"/>
          <p14:tracePt t="259949" x="2446338" y="4330700"/>
          <p14:tracePt t="259963" x="2446338" y="4349750"/>
          <p14:tracePt t="259981" x="2446338" y="4376738"/>
          <p14:tracePt t="259997" x="2455863" y="4411663"/>
          <p14:tracePt t="260013" x="2455863" y="4429125"/>
          <p14:tracePt t="260031" x="2465388" y="4448175"/>
          <p14:tracePt t="260048" x="2473325" y="4465638"/>
          <p14:tracePt t="260064" x="2490788" y="4492625"/>
          <p14:tracePt t="260080" x="2500313" y="4500563"/>
          <p14:tracePt t="260097" x="2517775" y="4519613"/>
          <p14:tracePt t="260113" x="2527300" y="4537075"/>
          <p14:tracePt t="260130" x="2544763" y="4545013"/>
          <p14:tracePt t="260147" x="2571750" y="4564063"/>
          <p14:tracePt t="260164" x="2589213" y="4572000"/>
          <p14:tracePt t="260181" x="2633663" y="4572000"/>
          <p14:tracePt t="260183" x="2660650" y="4581525"/>
          <p14:tracePt t="260197" x="2679700" y="4581525"/>
          <p14:tracePt t="260216" x="2714625" y="4581525"/>
          <p14:tracePt t="260232" x="2724150" y="4581525"/>
          <p14:tracePt t="260248" x="2741613" y="4581525"/>
          <p14:tracePt t="260265" x="2751138" y="4581525"/>
          <p14:tracePt t="260281" x="2768600" y="4581525"/>
          <p14:tracePt t="260297" x="2795588" y="4564063"/>
          <p14:tracePt t="260314" x="2813050" y="4554538"/>
          <p14:tracePt t="260331" x="2830513" y="4527550"/>
          <p14:tracePt t="260347" x="2840038" y="4519613"/>
          <p14:tracePt t="260364" x="2874963" y="4465638"/>
          <p14:tracePt t="260381" x="2884488" y="4429125"/>
          <p14:tracePt t="260397" x="2901950" y="4411663"/>
          <p14:tracePt t="260414" x="2911475" y="4376738"/>
          <p14:tracePt t="260431" x="2911475" y="4357688"/>
          <p14:tracePt t="260447" x="2911475" y="4340225"/>
          <p14:tracePt t="260450" x="2911475" y="4305300"/>
          <p14:tracePt t="260466" x="2911475" y="4241800"/>
          <p14:tracePt t="260482" x="2901950" y="4162425"/>
          <p14:tracePt t="260499" x="2874963" y="4098925"/>
          <p14:tracePt t="260516" x="2847975" y="4027488"/>
          <p14:tracePt t="260531" x="2830513" y="3992563"/>
          <p14:tracePt t="260548" x="2813050" y="3956050"/>
          <p14:tracePt t="260565" x="2786063" y="3938588"/>
          <p14:tracePt t="260567" x="2776538" y="3929063"/>
          <p14:tracePt t="260583" x="2759075" y="3902075"/>
          <p14:tracePt t="260597" x="2751138" y="3894138"/>
          <p14:tracePt t="260614" x="2687638" y="3857625"/>
          <p14:tracePt t="260630" x="2670175" y="3840163"/>
          <p14:tracePt t="260647" x="2652713" y="3830638"/>
          <p14:tracePt t="260664" x="2616200" y="3822700"/>
          <p14:tracePt t="260680" x="2598738" y="3822700"/>
          <p14:tracePt t="260697" x="2589213" y="3813175"/>
          <p14:tracePt t="260713" x="2571750" y="3813175"/>
          <p14:tracePt t="260715" x="2554288" y="3813175"/>
          <p14:tracePt t="260730" x="2536825" y="3813175"/>
          <p14:tracePt t="260748" x="2517775" y="3813175"/>
          <p14:tracePt t="260764" x="2500313" y="3830638"/>
          <p14:tracePt t="260780" x="2473325" y="3849688"/>
          <p14:tracePt t="260797" x="2455863" y="3857625"/>
          <p14:tracePt t="260814" x="2438400" y="3884613"/>
          <p14:tracePt t="260830" x="2411413" y="3902075"/>
          <p14:tracePt t="260847" x="2393950" y="3921125"/>
          <p14:tracePt t="260866" x="2347913" y="3956050"/>
          <p14:tracePt t="260881" x="2330450" y="3983038"/>
          <p14:tracePt t="260897" x="2303463" y="4019550"/>
          <p14:tracePt t="260914" x="2286000" y="4044950"/>
          <p14:tracePt t="260931" x="2268538" y="4064000"/>
          <p14:tracePt t="260948" x="2259013" y="4081463"/>
          <p14:tracePt t="260966" x="2232025" y="4125913"/>
          <p14:tracePt t="260983" x="2224088" y="4162425"/>
          <p14:tracePt t="260998" x="2214563" y="4187825"/>
          <p14:tracePt t="261014" x="2205038" y="4224338"/>
          <p14:tracePt t="261031" x="2197100" y="4259263"/>
          <p14:tracePt t="261048" x="2197100" y="4278313"/>
          <p14:tracePt t="261064" x="2197100" y="4305300"/>
          <p14:tracePt t="261081" x="2197100" y="4349750"/>
          <p14:tracePt t="261098" x="2197100" y="4402138"/>
          <p14:tracePt t="261100" x="2197100" y="4411663"/>
          <p14:tracePt t="261116" x="2214563" y="4456113"/>
          <p14:tracePt t="261133" x="2232025" y="4500563"/>
          <p14:tracePt t="261148" x="2251075" y="4537075"/>
          <p14:tracePt t="261165" x="2259013" y="4554538"/>
          <p14:tracePt t="261181" x="2286000" y="4581525"/>
          <p14:tracePt t="261197" x="2303463" y="4608513"/>
          <p14:tracePt t="261213" x="2330450" y="4670425"/>
          <p14:tracePt t="261230" x="2357438" y="4714875"/>
          <p14:tracePt t="261248" x="2384425" y="4741863"/>
          <p14:tracePt t="261264" x="2401888" y="4759325"/>
          <p14:tracePt t="261280" x="2419350" y="4786313"/>
          <p14:tracePt t="261297" x="2446338" y="4813300"/>
          <p14:tracePt t="261314" x="2465388" y="4830763"/>
          <p14:tracePt t="261330" x="2482850" y="4849813"/>
          <p14:tracePt t="261347" x="2500313" y="4857750"/>
          <p14:tracePt t="261363" x="2527300" y="4876800"/>
          <p14:tracePt t="261382" x="2554288" y="4884738"/>
          <p14:tracePt t="261398" x="2571750" y="4884738"/>
          <p14:tracePt t="261414" x="2608263" y="4884738"/>
          <p14:tracePt t="261431" x="2633663" y="4884738"/>
          <p14:tracePt t="261448" x="2670175" y="4884738"/>
          <p14:tracePt t="261464" x="2705100" y="4857750"/>
          <p14:tracePt t="261483" x="2741613" y="4830763"/>
          <p14:tracePt t="261499" x="2776538" y="4805363"/>
          <p14:tracePt t="261514" x="2803525" y="4786313"/>
          <p14:tracePt t="261532" x="2822575" y="4768850"/>
          <p14:tracePt t="261548" x="2847975" y="4741863"/>
          <p14:tracePt t="261564" x="2874963" y="4697413"/>
          <p14:tracePt t="261581" x="2901950" y="4635500"/>
          <p14:tracePt t="261598" x="2928938" y="4554538"/>
          <p14:tracePt t="261600" x="2938463" y="4519613"/>
          <p14:tracePt t="261616" x="2965450" y="4438650"/>
          <p14:tracePt t="261632" x="2965450" y="4394200"/>
          <p14:tracePt t="261648" x="2973388" y="4330700"/>
          <p14:tracePt t="261664" x="2973388" y="4251325"/>
          <p14:tracePt t="261682" x="2973388" y="4179888"/>
          <p14:tracePt t="261698" x="2946400" y="4098925"/>
          <p14:tracePt t="261716" x="2919413" y="4019550"/>
          <p14:tracePt t="261717" x="2911475" y="3983038"/>
          <p14:tracePt t="261732" x="2884488" y="3929063"/>
          <p14:tracePt t="261747" x="2857500" y="3894138"/>
          <p14:tracePt t="261764" x="2840038" y="3876675"/>
          <p14:tracePt t="261781" x="2830513" y="3857625"/>
          <p14:tracePt t="261797" x="2822575" y="3840163"/>
          <p14:tracePt t="261814" x="2803525" y="3813175"/>
          <p14:tracePt t="261831" x="2776538" y="3795713"/>
          <p14:tracePt t="261847" x="2759075" y="3778250"/>
          <p14:tracePt t="261864" x="2751138" y="3751263"/>
          <p14:tracePt t="261865" x="2741613" y="3741738"/>
          <p14:tracePt t="261882" x="2714625" y="3733800"/>
          <p14:tracePt t="261898" x="2697163" y="3724275"/>
          <p14:tracePt t="261914" x="2679700" y="3714750"/>
          <p14:tracePt t="261931" x="2643188" y="3706813"/>
          <p14:tracePt t="261948" x="2616200" y="3706813"/>
          <p14:tracePt t="261964" x="2589213" y="3714750"/>
          <p14:tracePt t="261982" x="2554288" y="3733800"/>
          <p14:tracePt t="261999" x="2527300" y="3751263"/>
          <p14:tracePt t="262015" x="2509838" y="3768725"/>
          <p14:tracePt t="262031" x="2490788" y="3778250"/>
          <p14:tracePt t="262048" x="2473325" y="3786188"/>
          <p14:tracePt t="262064" x="2446338" y="3795713"/>
          <p14:tracePt t="262081" x="2428875" y="3813175"/>
          <p14:tracePt t="262098" x="2411413" y="3840163"/>
          <p14:tracePt t="262100" x="2401888" y="3840163"/>
          <p14:tracePt t="262116" x="2374900" y="3857625"/>
          <p14:tracePt t="262132" x="2357438" y="3876675"/>
          <p14:tracePt t="262148" x="2339975" y="3884613"/>
          <p14:tracePt t="262164" x="2330450" y="3894138"/>
          <p14:tracePt t="262181" x="2303463" y="3894138"/>
          <p14:tracePt t="262198" x="2286000" y="3911600"/>
          <p14:tracePt t="262215" x="2268538" y="3929063"/>
          <p14:tracePt t="262217" x="2259013" y="3929063"/>
          <p14:tracePt t="262232" x="2251075" y="3938588"/>
          <p14:tracePt t="262234" x="2251075" y="3948113"/>
          <p14:tracePt t="262247" x="2224088" y="3965575"/>
          <p14:tracePt t="262264" x="2205038" y="3992563"/>
          <p14:tracePt t="262280" x="2187575" y="4019550"/>
          <p14:tracePt t="262297" x="2160588" y="4071938"/>
          <p14:tracePt t="262314" x="2160588" y="4116388"/>
          <p14:tracePt t="262330" x="2152650" y="4162425"/>
          <p14:tracePt t="262347" x="2125663" y="4197350"/>
          <p14:tracePt t="262363" x="2125663" y="4214813"/>
          <p14:tracePt t="262380" x="2125663" y="4241800"/>
          <p14:tracePt t="262381" x="2125663" y="4251325"/>
          <p14:tracePt t="262397" x="2125663" y="4278313"/>
          <p14:tracePt t="262413" x="2125663" y="4313238"/>
          <p14:tracePt t="262430" x="2125663" y="4340225"/>
          <p14:tracePt t="262447" x="2125663" y="4367213"/>
          <p14:tracePt t="262463" x="2143125" y="4411663"/>
          <p14:tracePt t="262480" x="2152650" y="4429125"/>
          <p14:tracePt t="262497" x="2179638" y="4473575"/>
          <p14:tracePt t="262513" x="2205038" y="4519613"/>
          <p14:tracePt t="262530" x="2224088" y="4564063"/>
          <p14:tracePt t="262547" x="2241550" y="4591050"/>
          <p14:tracePt t="262563" x="2259013" y="4608513"/>
          <p14:tracePt t="262580" x="2276475" y="4625975"/>
          <p14:tracePt t="262597" x="2295525" y="4643438"/>
          <p14:tracePt t="262613" x="2322513" y="4670425"/>
          <p14:tracePt t="262632" x="2347913" y="4697413"/>
          <p14:tracePt t="262648" x="2366963" y="4714875"/>
          <p14:tracePt t="262664" x="2393950" y="4741863"/>
          <p14:tracePt t="262681" x="2411413" y="4759325"/>
          <p14:tracePt t="262697" x="2428875" y="4778375"/>
          <p14:tracePt t="262713" x="2438400" y="4795838"/>
          <p14:tracePt t="262730" x="2465388" y="4822825"/>
          <p14:tracePt t="262747" x="2473325" y="4840288"/>
          <p14:tracePt t="262764" x="2500313" y="4849813"/>
          <p14:tracePt t="262780" x="2517775" y="4857750"/>
          <p14:tracePt t="262797" x="2544763" y="4867275"/>
          <p14:tracePt t="262813" x="2562225" y="4867275"/>
          <p14:tracePt t="262830" x="2581275" y="4867275"/>
          <p14:tracePt t="262847" x="2608263" y="4867275"/>
          <p14:tracePt t="262863" x="2625725" y="4867275"/>
          <p14:tracePt t="262881" x="2660650" y="4867275"/>
          <p14:tracePt t="262897" x="2714625" y="4849813"/>
          <p14:tracePt t="262913" x="2751138" y="4830763"/>
          <p14:tracePt t="262930" x="2768600" y="4813300"/>
          <p14:tracePt t="262947" x="2786063" y="4805363"/>
          <p14:tracePt t="262963" x="2803525" y="4786313"/>
          <p14:tracePt t="262980" x="2830513" y="4759325"/>
          <p14:tracePt t="262997" x="2867025" y="4714875"/>
          <p14:tracePt t="263014" x="2901950" y="4662488"/>
          <p14:tracePt t="263032" x="2955925" y="4591050"/>
          <p14:tracePt t="263047" x="2973388" y="4554538"/>
          <p14:tracePt t="263064" x="2982913" y="4510088"/>
          <p14:tracePt t="263080" x="2982913" y="4492625"/>
          <p14:tracePt t="263097" x="2990850" y="4456113"/>
          <p14:tracePt t="263114" x="2990850" y="4438650"/>
          <p14:tracePt t="263116" x="2990850" y="4421188"/>
          <p14:tracePt t="263132" x="2990850" y="4367213"/>
          <p14:tracePt t="263148" x="2982913" y="4322763"/>
          <p14:tracePt t="263165" x="2965450" y="4259263"/>
          <p14:tracePt t="263180" x="2955925" y="4179888"/>
          <p14:tracePt t="263197" x="2928938" y="4116388"/>
          <p14:tracePt t="263214" x="2901950" y="4054475"/>
          <p14:tracePt t="263230" x="2884488" y="4037013"/>
          <p14:tracePt t="263248" x="2874963" y="4019550"/>
          <p14:tracePt t="263249" x="2867025" y="4000500"/>
          <p14:tracePt t="263264" x="2857500" y="3992563"/>
          <p14:tracePt t="263281" x="2822575" y="3965575"/>
          <p14:tracePt t="263297" x="2795588" y="3938588"/>
          <p14:tracePt t="263314" x="2759075" y="3929063"/>
          <p14:tracePt t="263330" x="2705100" y="3902075"/>
          <p14:tracePt t="263347" x="2687638" y="3894138"/>
          <p14:tracePt t="263363" x="2652713" y="3876675"/>
          <p14:tracePt t="263380" x="2633663" y="3867150"/>
          <p14:tracePt t="263381" x="2625725" y="3867150"/>
          <p14:tracePt t="263397" x="2608263" y="3867150"/>
          <p14:tracePt t="263413" x="2589213" y="3867150"/>
          <p14:tracePt t="263430" x="2562225" y="3867150"/>
          <p14:tracePt t="263447" x="2544763" y="3867150"/>
          <p14:tracePt t="263464" x="2527300" y="3867150"/>
          <p14:tracePt t="263480" x="2490788" y="3867150"/>
          <p14:tracePt t="263497" x="2473325" y="3884613"/>
          <p14:tracePt t="263514" x="2455863" y="3894138"/>
          <p14:tracePt t="263530" x="2393950" y="3911600"/>
          <p14:tracePt t="263547" x="2374900" y="3929063"/>
          <p14:tracePt t="263563" x="2357438" y="3938588"/>
          <p14:tracePt t="263580" x="2339975" y="3956050"/>
          <p14:tracePt t="263598" x="2312988" y="3983038"/>
          <p14:tracePt t="263616" x="2295525" y="4010025"/>
          <p14:tracePt t="263632" x="2276475" y="4027488"/>
          <p14:tracePt t="263648" x="2259013" y="4054475"/>
          <p14:tracePt t="263664" x="2232025" y="4071938"/>
          <p14:tracePt t="263681" x="2224088" y="4090988"/>
          <p14:tracePt t="263697" x="2214563" y="4108450"/>
          <p14:tracePt t="263714" x="2205038" y="4135438"/>
          <p14:tracePt t="263731" x="2205038" y="4179888"/>
          <p14:tracePt t="263748" x="2205038" y="4224338"/>
          <p14:tracePt t="263765" x="2205038" y="4295775"/>
          <p14:tracePt t="263780" x="2214563" y="4313238"/>
          <p14:tracePt t="263797" x="2214563" y="4349750"/>
          <p14:tracePt t="263813" x="2224088" y="4376738"/>
          <p14:tracePt t="263831" x="2241550" y="4394200"/>
          <p14:tracePt t="263847" x="2251075" y="4429125"/>
          <p14:tracePt t="263864" x="2268538" y="4465638"/>
          <p14:tracePt t="263882" x="2303463" y="4500563"/>
          <p14:tracePt t="263897" x="2322513" y="4537075"/>
          <p14:tracePt t="263914" x="2330450" y="4554538"/>
          <p14:tracePt t="263930" x="2357438" y="4581525"/>
          <p14:tracePt t="263947" x="2366963" y="4598988"/>
          <p14:tracePt t="263964" x="2374900" y="4616450"/>
          <p14:tracePt t="263980" x="2393950" y="4635500"/>
          <p14:tracePt t="263997" x="2393950" y="4652963"/>
          <p14:tracePt t="264016" x="2411413" y="4670425"/>
          <p14:tracePt t="264017" x="2428875" y="4679950"/>
          <p14:tracePt t="264033" x="2438400" y="4697413"/>
          <p14:tracePt t="264048" x="2446338" y="4724400"/>
          <p14:tracePt t="264064" x="2465388" y="4741863"/>
          <p14:tracePt t="264081" x="2482850" y="4751388"/>
          <p14:tracePt t="264098" x="2509838" y="4759325"/>
          <p14:tracePt t="264114" x="2527300" y="4768850"/>
          <p14:tracePt t="264132" x="2554288" y="4795838"/>
          <p14:tracePt t="264148" x="2581275" y="4795838"/>
          <p14:tracePt t="264164" x="2598738" y="4805363"/>
          <p14:tracePt t="264181" x="2633663" y="4822825"/>
          <p14:tracePt t="264197" x="2652713" y="4830763"/>
          <p14:tracePt t="264214" x="2679700" y="4840288"/>
          <p14:tracePt t="264231" x="2714625" y="4840288"/>
          <p14:tracePt t="264248" x="2741613" y="4840288"/>
          <p14:tracePt t="264264" x="2795588" y="4840288"/>
          <p14:tracePt t="264281" x="2847975" y="4813300"/>
          <p14:tracePt t="264298" x="2884488" y="4795838"/>
          <p14:tracePt t="264314" x="2919413" y="4768850"/>
          <p14:tracePt t="264331" x="2946400" y="4759325"/>
          <p14:tracePt t="264347" x="2965450" y="4741863"/>
          <p14:tracePt t="264364" x="2990850" y="4724400"/>
          <p14:tracePt t="264382" x="3017838" y="4670425"/>
          <p14:tracePt t="264398" x="3044825" y="4616450"/>
          <p14:tracePt t="264414" x="3071813" y="4572000"/>
          <p14:tracePt t="264431" x="3081338" y="4537075"/>
          <p14:tracePt t="264447" x="3108325" y="4492625"/>
          <p14:tracePt t="264464" x="3116263" y="4465638"/>
          <p14:tracePt t="264481" x="3116263" y="4438650"/>
          <p14:tracePt t="264497" x="3116263" y="4394200"/>
          <p14:tracePt t="264514" x="3116263" y="4330700"/>
          <p14:tracePt t="264531" x="3089275" y="4241800"/>
          <p14:tracePt t="264547" x="3071813" y="4197350"/>
          <p14:tracePt t="264564" x="3062288" y="4143375"/>
          <p14:tracePt t="264580" x="3044825" y="4125913"/>
          <p14:tracePt t="264597" x="3017838" y="4108450"/>
          <p14:tracePt t="264614" x="3000375" y="4090988"/>
          <p14:tracePt t="264630" x="2982913" y="4054475"/>
          <p14:tracePt t="264647" x="2919413" y="4019550"/>
          <p14:tracePt t="264664" x="2874963" y="4019550"/>
          <p14:tracePt t="264680" x="2847975" y="4019550"/>
          <p14:tracePt t="264697" x="2803525" y="4019550"/>
          <p14:tracePt t="264714" x="2776538" y="4019550"/>
          <p14:tracePt t="264730" x="2759075" y="4027488"/>
          <p14:tracePt t="264747" x="2751138" y="4044950"/>
          <p14:tracePt t="264764" x="2741613" y="4064000"/>
          <p14:tracePt t="264766" x="2732088" y="4071938"/>
          <p14:tracePt t="264782" x="2732088" y="4090988"/>
          <p14:tracePt t="264798" x="2732088" y="4116388"/>
          <p14:tracePt t="264814" x="2732088" y="4135438"/>
          <p14:tracePt t="264831" x="2741613" y="4162425"/>
          <p14:tracePt t="264847" x="2776538" y="4187825"/>
          <p14:tracePt t="264864" x="2795588" y="4206875"/>
          <p14:tracePt t="264881" x="2857500" y="4233863"/>
          <p14:tracePt t="264897" x="2928938" y="4259263"/>
          <p14:tracePt t="264914" x="2955925" y="4259263"/>
          <p14:tracePt t="264931" x="2990850" y="4259263"/>
          <p14:tracePt t="264947" x="3062288" y="4259263"/>
          <p14:tracePt t="264964" x="3152775" y="4251325"/>
          <p14:tracePt t="264980" x="3268663" y="4224338"/>
          <p14:tracePt t="264997" x="3357563" y="4197350"/>
          <p14:tracePt t="265014" x="3473450" y="4170363"/>
          <p14:tracePt t="265031" x="3544888" y="4170363"/>
          <p14:tracePt t="265094" x="3527425" y="4170363"/>
          <p14:tracePt t="265103" x="3517900" y="4170363"/>
          <p14:tracePt t="265115" x="3509963" y="4170363"/>
          <p14:tracePt t="265132" x="3490913" y="4170363"/>
          <p14:tracePt t="265148" x="3455988" y="4170363"/>
          <p14:tracePt t="265150" x="3438525" y="4170363"/>
          <p14:tracePt t="265164" x="3394075" y="4170363"/>
          <p14:tracePt t="265181" x="3313113" y="4170363"/>
          <p14:tracePt t="265197" x="3251200" y="4170363"/>
          <p14:tracePt t="265214" x="3170238" y="4143375"/>
          <p14:tracePt t="265230" x="3098800" y="4143375"/>
          <p14:tracePt t="265247" x="3054350" y="4143375"/>
          <p14:tracePt t="265264" x="3036888" y="4143375"/>
          <p14:tracePt t="265280" x="3009900" y="4152900"/>
          <p14:tracePt t="265282" x="3000375" y="4152900"/>
          <p14:tracePt t="265297" x="3000375" y="4162425"/>
          <p14:tracePt t="265384" x="3000375" y="4187825"/>
          <p14:tracePt t="265393" x="3009900" y="4197350"/>
          <p14:tracePt t="265405" x="3027363" y="4206875"/>
          <p14:tracePt t="265416" x="3044825" y="4224338"/>
          <p14:tracePt t="265431" x="3071813" y="4233863"/>
          <p14:tracePt t="265447" x="3108325" y="4233863"/>
          <p14:tracePt t="265464" x="3152775" y="4233863"/>
          <p14:tracePt t="265481" x="3187700" y="4233863"/>
          <p14:tracePt t="265498" x="3214688" y="4224338"/>
          <p14:tracePt t="265514" x="3241675" y="4224338"/>
          <p14:tracePt t="265633" x="3232150" y="4224338"/>
          <p14:tracePt t="265641" x="3224213" y="4224338"/>
          <p14:tracePt t="265658" x="3214688" y="4224338"/>
          <p14:tracePt t="265666" x="3214688" y="4214813"/>
          <p14:tracePt t="265681" x="3205163" y="4214813"/>
          <p14:tracePt t="265697" x="3205163" y="4187825"/>
          <p14:tracePt t="265721" x="3197225" y="4187825"/>
          <p14:tracePt t="265995" x="3187700" y="4197350"/>
          <p14:tracePt t="266010" x="3187700" y="4206875"/>
          <p14:tracePt t="266019" x="3179763" y="4206875"/>
          <p14:tracePt t="266032" x="3179763" y="4214813"/>
          <p14:tracePt t="268325" x="3160713" y="4224338"/>
          <p14:tracePt t="268333" x="3152775" y="4233863"/>
          <p14:tracePt t="268349" x="3108325" y="4268788"/>
          <p14:tracePt t="268365" x="3054350" y="4305300"/>
          <p14:tracePt t="268382" x="3009900" y="4330700"/>
          <p14:tracePt t="268398" x="2955925" y="4357688"/>
          <p14:tracePt t="268415" x="2911475" y="4384675"/>
          <p14:tracePt t="268432" x="2894013" y="4394200"/>
          <p14:tracePt t="268624" x="2919413" y="4376738"/>
          <p14:tracePt t="268632" x="2946400" y="4349750"/>
          <p14:tracePt t="268648" x="2990850" y="4330700"/>
          <p14:tracePt t="268665" x="3027363" y="4305300"/>
          <p14:tracePt t="268682" x="3044825" y="4286250"/>
          <p14:tracePt t="268699" x="3054350" y="4268788"/>
          <p14:tracePt t="268701" x="3062288" y="4268788"/>
          <p14:tracePt t="268715" x="3062288" y="4251325"/>
          <p14:tracePt t="268762" x="3062288" y="4241800"/>
          <p14:tracePt t="268786" x="3062288" y="4233863"/>
          <p14:tracePt t="268794" x="3062288" y="4214813"/>
          <p14:tracePt t="268802" x="3054350" y="4187825"/>
          <p14:tracePt t="268814" x="3027363" y="4143375"/>
          <p14:tracePt t="268831" x="2973388" y="4098925"/>
          <p14:tracePt t="268832" x="2946400" y="4071938"/>
          <p14:tracePt t="268848" x="2911475" y="4044950"/>
          <p14:tracePt t="268864" x="2867025" y="4000500"/>
          <p14:tracePt t="268881" x="2847975" y="3983038"/>
          <p14:tracePt t="268898" x="2830513" y="3956050"/>
          <p14:tracePt t="268914" x="2803525" y="3938588"/>
          <p14:tracePt t="268931" x="2759075" y="3921125"/>
          <p14:tracePt t="268948" x="2714625" y="3894138"/>
          <p14:tracePt t="268965" x="2660650" y="3876675"/>
          <p14:tracePt t="268981" x="2625725" y="3867150"/>
          <p14:tracePt t="268998" x="2598738" y="3857625"/>
          <p14:tracePt t="269014" x="2589213" y="3849688"/>
          <p14:tracePt t="269031" x="2581275" y="3840163"/>
          <p14:tracePt t="269048" x="2562225" y="3830638"/>
          <p14:tracePt t="269064" x="2536825" y="3822700"/>
          <p14:tracePt t="269081" x="2517775" y="3822700"/>
          <p14:tracePt t="269082" x="2509838" y="3822700"/>
          <p14:tracePt t="269098" x="2490788" y="3822700"/>
          <p14:tracePt t="269114" x="2455863" y="3830638"/>
          <p14:tracePt t="269131" x="2438400" y="3849688"/>
          <p14:tracePt t="269148" x="2419350" y="3867150"/>
          <p14:tracePt t="269164" x="2384425" y="3894138"/>
          <p14:tracePt t="269181" x="2347913" y="3902075"/>
          <p14:tracePt t="269198" x="2330450" y="3921125"/>
          <p14:tracePt t="269214" x="2312988" y="3929063"/>
          <p14:tracePt t="269231" x="2286000" y="3956050"/>
          <p14:tracePt t="269232" x="2276475" y="3965575"/>
          <p14:tracePt t="269248" x="2259013" y="3983038"/>
          <p14:tracePt t="269264" x="2241550" y="4019550"/>
          <p14:tracePt t="269281" x="2214563" y="4064000"/>
          <p14:tracePt t="269297" x="2197100" y="4098925"/>
          <p14:tracePt t="269314" x="2170113" y="4125913"/>
          <p14:tracePt t="269331" x="2160588" y="4179888"/>
          <p14:tracePt t="269348" x="2125663" y="4295775"/>
          <p14:tracePt t="269364" x="2108200" y="4340225"/>
          <p14:tracePt t="269381" x="2098675" y="4402138"/>
          <p14:tracePt t="269397" x="2089150" y="4448175"/>
          <p14:tracePt t="269414" x="2089150" y="4465638"/>
          <p14:tracePt t="269431" x="2089150" y="4483100"/>
          <p14:tracePt t="269448" x="2089150" y="4510088"/>
          <p14:tracePt t="269464" x="2089150" y="4527550"/>
          <p14:tracePt t="269481" x="2098675" y="4545013"/>
          <p14:tracePt t="269498" x="2125663" y="4591050"/>
          <p14:tracePt t="269514" x="2152650" y="4625975"/>
          <p14:tracePt t="269531" x="2170113" y="4652963"/>
          <p14:tracePt t="269548" x="2179638" y="4679950"/>
          <p14:tracePt t="269564" x="2205038" y="4706938"/>
          <p14:tracePt t="269581" x="2224088" y="4733925"/>
          <p14:tracePt t="269582" x="2232025" y="4741863"/>
          <p14:tracePt t="269598" x="2241550" y="4751388"/>
          <p14:tracePt t="269614" x="2251075" y="4768850"/>
          <p14:tracePt t="269631" x="2259013" y="4778375"/>
          <p14:tracePt t="269648" x="2276475" y="4786313"/>
          <p14:tracePt t="269664" x="2286000" y="4805363"/>
          <p14:tracePt t="269681" x="2303463" y="4822825"/>
          <p14:tracePt t="269698" x="2322513" y="4840288"/>
          <p14:tracePt t="269714" x="2347913" y="4840288"/>
          <p14:tracePt t="269731" x="2366963" y="4849813"/>
          <p14:tracePt t="269747" x="2411413" y="4876800"/>
          <p14:tracePt t="269765" x="2438400" y="4876800"/>
          <p14:tracePt t="269781" x="2500313" y="4884738"/>
          <p14:tracePt t="269798" x="2581275" y="4884738"/>
          <p14:tracePt t="269814" x="2652713" y="4884738"/>
          <p14:tracePt t="269834" x="2751138" y="4867275"/>
          <p14:tracePt t="269850" x="2803525" y="4857750"/>
          <p14:tracePt t="269865" x="2840038" y="4830763"/>
          <p14:tracePt t="269881" x="2857500" y="4805363"/>
          <p14:tracePt t="269898" x="2884488" y="4724400"/>
          <p14:tracePt t="269915" x="2919413" y="4635500"/>
          <p14:tracePt t="269932" x="2965450" y="4519613"/>
          <p14:tracePt t="269949" x="2990850" y="4438650"/>
          <p14:tracePt t="269951" x="3000375" y="4421188"/>
          <p14:tracePt t="269966" x="3017838" y="4384675"/>
          <p14:tracePt t="269984" x="3027363" y="4367213"/>
          <p14:tracePt t="270000" x="3036888" y="4357688"/>
          <p14:tracePt t="270016" x="3044825" y="4330700"/>
          <p14:tracePt t="270033" x="3054350" y="4313238"/>
          <p14:tracePt t="270049" x="3081338" y="4278313"/>
          <p14:tracePt t="270066" x="3116263" y="4233863"/>
          <p14:tracePt t="270082" x="3179763" y="4152900"/>
          <p14:tracePt t="270099" x="3330575" y="4019550"/>
          <p14:tracePt t="270115" x="3411538" y="3938588"/>
          <p14:tracePt t="270132" x="3490913" y="3867150"/>
          <p14:tracePt t="270148" x="3509963" y="3849688"/>
          <p14:tracePt t="270165" x="3527425" y="3830638"/>
          <p14:tracePt t="270181" x="3544888" y="3786188"/>
          <p14:tracePt t="270198" x="3554413" y="3751263"/>
          <p14:tracePt t="270215" x="3562350" y="3662363"/>
          <p14:tracePt t="270233" x="3608388" y="3446463"/>
          <p14:tracePt t="270250" x="3643313" y="3313113"/>
          <p14:tracePt t="270266" x="3670300" y="3241675"/>
          <p14:tracePt t="270282" x="3687763" y="3187700"/>
          <p14:tracePt t="270299" x="3705225" y="3143250"/>
          <p14:tracePt t="270315" x="3724275" y="3089275"/>
          <p14:tracePt t="270332" x="3751263" y="3054350"/>
          <p14:tracePt t="270349" x="3759200" y="3009900"/>
          <p14:tracePt t="270365" x="3795713" y="2938463"/>
          <p14:tracePt t="270382" x="3822700" y="2894013"/>
          <p14:tracePt t="270399" x="3840163" y="2857500"/>
          <p14:tracePt t="270415" x="3848100" y="2840038"/>
          <p14:tracePt t="270432" x="3848100" y="2803525"/>
          <p14:tracePt t="270449" x="3848100" y="2786063"/>
          <p14:tracePt t="270465" x="3848100" y="2768600"/>
          <p14:tracePt t="270482" x="3848100" y="2759075"/>
          <p14:tracePt t="270499" x="3848100" y="2741613"/>
          <p14:tracePt t="270515" x="3840163" y="2732088"/>
          <p14:tracePt t="270532" x="3822700" y="2732088"/>
          <p14:tracePt t="270549" x="3803650" y="2732088"/>
          <p14:tracePt t="270565" x="3741738" y="2732088"/>
          <p14:tracePt t="270582" x="3705225" y="2732088"/>
          <p14:tracePt t="270599" x="3643313" y="2741613"/>
          <p14:tracePt t="270615" x="3598863" y="2751138"/>
          <p14:tracePt t="270632" x="3581400" y="2751138"/>
          <p14:tracePt t="270648" x="3562350" y="2759075"/>
          <p14:tracePt t="270665" x="3544888" y="2768600"/>
          <p14:tracePt t="270681" x="3527425" y="2768600"/>
          <p14:tracePt t="270717" x="3509963" y="2768600"/>
          <p14:tracePt t="270733" x="3500438" y="2768600"/>
          <p14:tracePt t="270749" x="3490913" y="2759075"/>
          <p14:tracePt t="270757" x="3490913" y="2751138"/>
          <p14:tracePt t="270765" x="3490913" y="2741613"/>
          <p14:tracePt t="270781" x="3490913" y="2724150"/>
          <p14:tracePt t="270798" x="3490913" y="2687638"/>
          <p14:tracePt t="270815" x="3517900" y="2625725"/>
          <p14:tracePt t="270833" x="3536950" y="2563813"/>
          <p14:tracePt t="270849" x="3562350" y="2527300"/>
          <p14:tracePt t="270851" x="3571875" y="2517775"/>
          <p14:tracePt t="270865" x="3581400" y="2500313"/>
          <p14:tracePt t="270882" x="3633788" y="2446338"/>
          <p14:tracePt t="270899" x="3660775" y="2428875"/>
          <p14:tracePt t="270915" x="3670300" y="2428875"/>
          <p14:tracePt t="270932" x="3697288" y="2420938"/>
          <p14:tracePt t="270949" x="3714750" y="2420938"/>
          <p14:tracePt t="270965" x="3732213" y="2420938"/>
          <p14:tracePt t="270968" x="3759200" y="2420938"/>
          <p14:tracePt t="270984" x="3830638" y="2420938"/>
          <p14:tracePt t="271001" x="3911600" y="2420938"/>
          <p14:tracePt t="271017" x="3983038" y="2438400"/>
          <p14:tracePt t="271032" x="4037013" y="2465388"/>
          <p14:tracePt t="271049" x="4071938" y="2482850"/>
          <p14:tracePt t="271065" x="4089400" y="2500313"/>
          <p14:tracePt t="271082" x="4108450" y="2527300"/>
          <p14:tracePt t="271099" x="4125913" y="2544763"/>
          <p14:tracePt t="271115" x="4152900" y="2563813"/>
          <p14:tracePt t="271118" x="4160838" y="2571750"/>
          <p14:tracePt t="271132" x="4179888" y="2608263"/>
          <p14:tracePt t="271149" x="4205288" y="2643188"/>
          <p14:tracePt t="271166" x="4224338" y="2660650"/>
          <p14:tracePt t="271182" x="4241800" y="2687638"/>
          <p14:tracePt t="271198" x="4268788" y="2751138"/>
          <p14:tracePt t="271215" x="4276725" y="2768600"/>
          <p14:tracePt t="271231" x="4286250" y="2795588"/>
          <p14:tracePt t="271233" x="4286250" y="2803525"/>
          <p14:tracePt t="271250" x="4295775" y="2822575"/>
          <p14:tracePt t="271265" x="4295775" y="2840038"/>
          <p14:tracePt t="271282" x="4295775" y="2874963"/>
          <p14:tracePt t="271298" x="4295775" y="2894013"/>
          <p14:tracePt t="271316" x="4286250" y="2928938"/>
          <p14:tracePt t="271333" x="4259263" y="2955925"/>
          <p14:tracePt t="271349" x="4241800" y="2982913"/>
          <p14:tracePt t="271366" x="4224338" y="3009900"/>
          <p14:tracePt t="271368" x="4214813" y="3036888"/>
          <p14:tracePt t="271383" x="4179888" y="3054350"/>
          <p14:tracePt t="271399" x="4143375" y="3081338"/>
          <p14:tracePt t="271415" x="4125913" y="3098800"/>
          <p14:tracePt t="271432" x="4108450" y="3116263"/>
          <p14:tracePt t="271449" x="4071938" y="3143250"/>
          <p14:tracePt t="271465" x="4037013" y="3152775"/>
          <p14:tracePt t="271484" x="4010025" y="3170238"/>
          <p14:tracePt t="271501" x="3990975" y="3179763"/>
          <p14:tracePt t="271515" x="3965575" y="3179763"/>
          <p14:tracePt t="271532" x="3946525" y="3179763"/>
          <p14:tracePt t="271549" x="3929063" y="3179763"/>
          <p14:tracePt t="271565" x="3894138" y="3179763"/>
          <p14:tracePt t="271582" x="3867150" y="3179763"/>
          <p14:tracePt t="271599" x="3830638" y="3179763"/>
          <p14:tracePt t="271615" x="3813175" y="3160713"/>
          <p14:tracePt t="271618" x="3803650" y="3152775"/>
          <p14:tracePt t="271634" x="3751263" y="3125788"/>
          <p14:tracePt t="271649" x="3724275" y="3108325"/>
          <p14:tracePt t="271665" x="3697288" y="3081338"/>
          <p14:tracePt t="271682" x="3679825" y="3063875"/>
          <p14:tracePt t="271699" x="3660775" y="3044825"/>
          <p14:tracePt t="271715" x="3652838" y="3027363"/>
          <p14:tracePt t="271732" x="3625850" y="3000375"/>
          <p14:tracePt t="271733" x="3625850" y="2992438"/>
          <p14:tracePt t="271749" x="3616325" y="2965450"/>
          <p14:tracePt t="271765" x="3608388" y="2928938"/>
          <p14:tracePt t="271782" x="3598863" y="2911475"/>
          <p14:tracePt t="271798" x="3598863" y="2894013"/>
          <p14:tracePt t="271815" x="3589338" y="2884488"/>
          <p14:tracePt t="271832" x="3589338" y="2867025"/>
          <p14:tracePt t="271848" x="3581400" y="2849563"/>
          <p14:tracePt t="271865" x="3581400" y="2830513"/>
          <p14:tracePt t="271882" x="3581400" y="2795588"/>
          <p14:tracePt t="271899" x="3581400" y="2778125"/>
          <p14:tracePt t="271916" x="3581400" y="2759075"/>
          <p14:tracePt t="271932" x="3589338" y="2732088"/>
          <p14:tracePt t="271949" x="3598863" y="2706688"/>
          <p14:tracePt t="271965" x="3608388" y="2687638"/>
          <p14:tracePt t="271983" x="3616325" y="2670175"/>
          <p14:tracePt t="272001" x="3625850" y="2652713"/>
          <p14:tracePt t="272016" x="3643313" y="2635250"/>
          <p14:tracePt t="272033" x="3652838" y="2608263"/>
          <p14:tracePt t="272049" x="3670300" y="2589213"/>
          <p14:tracePt t="272065" x="3687763" y="2571750"/>
          <p14:tracePt t="272082" x="3714750" y="2554288"/>
          <p14:tracePt t="272099" x="3732213" y="2536825"/>
          <p14:tracePt t="272115" x="3741738" y="2517775"/>
          <p14:tracePt t="272132" x="3759200" y="2517775"/>
          <p14:tracePt t="272133" x="3768725" y="2509838"/>
          <p14:tracePt t="272149" x="3786188" y="2509838"/>
          <p14:tracePt t="272166" x="3795713" y="2509838"/>
          <p14:tracePt t="272195" x="3803650" y="2509838"/>
          <p14:tracePt t="272203" x="3822700" y="2509838"/>
          <p14:tracePt t="272215" x="3830638" y="2509838"/>
          <p14:tracePt t="272232" x="3857625" y="2509838"/>
          <p14:tracePt t="272249" x="3894138" y="2536825"/>
          <p14:tracePt t="272265" x="3929063" y="2554288"/>
          <p14:tracePt t="272282" x="3946525" y="2571750"/>
          <p14:tracePt t="272298" x="3973513" y="2581275"/>
          <p14:tracePt t="272315" x="3990975" y="2608263"/>
          <p14:tracePt t="272331" x="4010025" y="2616200"/>
          <p14:tracePt t="272348" x="4027488" y="2616200"/>
          <p14:tracePt t="272365" x="4054475" y="2625725"/>
          <p14:tracePt t="272384" x="4071938" y="2635250"/>
          <p14:tracePt t="272408" x="4081463" y="2635250"/>
          <p14:tracePt t="272416" x="4089400" y="2635250"/>
          <p14:tracePt t="272432" x="4098925" y="2643188"/>
          <p14:tracePt t="272453" x="4116388" y="2643188"/>
          <p14:tracePt t="272556" x="4125913" y="2643188"/>
          <p14:tracePt t="272564" x="4143375" y="2643188"/>
          <p14:tracePt t="272583" x="4179888" y="2643188"/>
          <p14:tracePt t="272599" x="4224338" y="2643188"/>
          <p14:tracePt t="272616" x="4241800" y="2643188"/>
          <p14:tracePt t="272618" x="4251325" y="2643188"/>
          <p14:tracePt t="272634" x="4276725" y="2643188"/>
          <p14:tracePt t="272883" x="4276725" y="2652713"/>
          <p14:tracePt t="273806" x="4276725" y="2660650"/>
          <p14:tracePt t="273822" x="4259263" y="2670175"/>
          <p14:tracePt t="273833" x="4259263" y="2679700"/>
          <p14:tracePt t="273850" x="4251325" y="2706688"/>
          <p14:tracePt t="273870" x="4241800" y="2714625"/>
          <p14:tracePt t="273882" x="4232275" y="2724150"/>
          <p14:tracePt t="274151" x="4232275" y="2732088"/>
          <p14:tracePt t="274166" x="4241800" y="2741613"/>
          <p14:tracePt t="274182" x="4268788" y="2768600"/>
          <p14:tracePt t="274199" x="4276725" y="2786063"/>
          <p14:tracePt t="274215" x="4286250" y="2803525"/>
          <p14:tracePt t="274232" x="4295775" y="2822575"/>
          <p14:tracePt t="274248" x="4295775" y="2849563"/>
          <p14:tracePt t="274265" x="4295775" y="2867025"/>
          <p14:tracePt t="274282" x="4295775" y="2884488"/>
          <p14:tracePt t="274283" x="4295775" y="2894013"/>
          <p14:tracePt t="274300" x="4295775" y="2921000"/>
          <p14:tracePt t="274315" x="4295775" y="2938463"/>
          <p14:tracePt t="274332" x="4295775" y="2955925"/>
          <p14:tracePt t="274348" x="4295775" y="2973388"/>
          <p14:tracePt t="274365" x="4295775" y="3000375"/>
          <p14:tracePt t="274382" x="4286250" y="3017838"/>
          <p14:tracePt t="274399" x="4286250" y="3036888"/>
          <p14:tracePt t="274415" x="4259263" y="3063875"/>
          <p14:tracePt t="274432" x="4241800" y="3071813"/>
          <p14:tracePt t="274448" x="4232275" y="3071813"/>
          <p14:tracePt t="274465" x="4214813" y="3081338"/>
          <p14:tracePt t="274482" x="4179888" y="3098800"/>
          <p14:tracePt t="274499" x="4133850" y="3125788"/>
          <p14:tracePt t="274516" x="4098925" y="3135313"/>
          <p14:tracePt t="274517" x="4089400" y="3135313"/>
          <p14:tracePt t="274532" x="4071938" y="3135313"/>
          <p14:tracePt t="274551" x="4017963" y="3135313"/>
          <p14:tracePt t="274566" x="3990975" y="3135313"/>
          <p14:tracePt t="274583" x="3965575" y="3135313"/>
          <p14:tracePt t="274599" x="3946525" y="3135313"/>
          <p14:tracePt t="274616" x="3929063" y="3125788"/>
          <p14:tracePt t="274633" x="3911600" y="3108325"/>
          <p14:tracePt t="274649" x="3884613" y="3098800"/>
          <p14:tracePt t="274652" x="3875088" y="3089275"/>
          <p14:tracePt t="274666" x="3867150" y="3089275"/>
          <p14:tracePt t="274683" x="3848100" y="3071813"/>
          <p14:tracePt t="274699" x="3822700" y="3063875"/>
          <p14:tracePt t="274716" x="3803650" y="3054350"/>
          <p14:tracePt t="274733" x="3786188" y="3044825"/>
          <p14:tracePt t="274749" x="3768725" y="3027363"/>
          <p14:tracePt t="274768" x="3732213" y="2992438"/>
          <p14:tracePt t="274783" x="3714750" y="2973388"/>
          <p14:tracePt t="274799" x="3697288" y="2955925"/>
          <p14:tracePt t="274815" x="3660775" y="2928938"/>
          <p14:tracePt t="274832" x="3643313" y="2911475"/>
          <p14:tracePt t="274848" x="3616325" y="2901950"/>
          <p14:tracePt t="274865" x="3608388" y="2884488"/>
          <p14:tracePt t="274882" x="3589338" y="2874963"/>
          <p14:tracePt t="274898" x="3581400" y="2849563"/>
          <p14:tracePt t="274915" x="3571875" y="2830513"/>
          <p14:tracePt t="274932" x="3562350" y="2813050"/>
          <p14:tracePt t="274949" x="3544888" y="2778125"/>
          <p14:tracePt t="274965" x="3544888" y="2759075"/>
          <p14:tracePt t="274982" x="3544888" y="2741613"/>
          <p14:tracePt t="274998" x="3544888" y="2714625"/>
          <p14:tracePt t="275015" x="3544888" y="2697163"/>
          <p14:tracePt t="275032" x="3544888" y="2687638"/>
          <p14:tracePt t="275049" x="3544888" y="2670175"/>
          <p14:tracePt t="275050" x="3554413" y="2660650"/>
          <p14:tracePt t="275066" x="3562350" y="2643188"/>
          <p14:tracePt t="275083" x="3571875" y="2625725"/>
          <p14:tracePt t="275099" x="3581400" y="2616200"/>
          <p14:tracePt t="275116" x="3589338" y="2608263"/>
          <p14:tracePt t="275133" x="3598863" y="2608263"/>
          <p14:tracePt t="275149" x="3625850" y="2589213"/>
          <p14:tracePt t="275152" x="3633788" y="2581275"/>
          <p14:tracePt t="275166" x="3643313" y="2563813"/>
          <p14:tracePt t="275183" x="3670300" y="2536825"/>
          <p14:tracePt t="275199" x="3697288" y="2527300"/>
          <p14:tracePt t="275216" x="3714750" y="2517775"/>
          <p14:tracePt t="275233" x="3741738" y="2500313"/>
          <p14:tracePt t="275250" x="3776663" y="2500313"/>
          <p14:tracePt t="275266" x="3795713" y="2500313"/>
          <p14:tracePt t="275284" x="3830638" y="2492375"/>
          <p14:tracePt t="275301" x="3848100" y="2492375"/>
          <p14:tracePt t="275316" x="3867150" y="2482850"/>
          <p14:tracePt t="275332" x="3894138" y="2473325"/>
          <p14:tracePt t="275349" x="3911600" y="2465388"/>
          <p14:tracePt t="275365" x="3911600" y="2455863"/>
          <p14:tracePt t="275401" x="3919538" y="2455863"/>
          <p14:tracePt t="275418" x="3929063" y="2455863"/>
          <p14:tracePt t="275426" x="3938588" y="2455863"/>
          <p14:tracePt t="275442" x="3946525" y="2455863"/>
          <p14:tracePt t="275456" x="3956050" y="2455863"/>
          <p14:tracePt t="275472" x="3973513" y="2455863"/>
          <p14:tracePt t="275483" x="3973513" y="2446338"/>
          <p14:tracePt t="275501" x="3983038" y="2446338"/>
          <p14:tracePt t="275574" x="3990975" y="2446338"/>
          <p14:tracePt t="275583" x="4000500" y="2446338"/>
          <p14:tracePt t="275600" x="4017963" y="2446338"/>
          <p14:tracePt t="275840" x="4027488" y="2446338"/>
          <p14:tracePt t="275851" x="4044950" y="2446338"/>
          <p14:tracePt t="275866" x="4054475" y="2465388"/>
          <p14:tracePt t="275882" x="4054475" y="2473325"/>
          <p14:tracePt t="275898" x="4062413" y="2482850"/>
          <p14:tracePt t="275965" x="4062413" y="2492375"/>
          <p14:tracePt t="276191" x="4081463" y="2509838"/>
          <p14:tracePt t="276215" x="4098925" y="2517775"/>
          <p14:tracePt t="276237" x="4108450" y="2517775"/>
          <p14:tracePt t="276559" x="4116388" y="2517775"/>
          <p14:tracePt t="276567" x="4125913" y="2527300"/>
          <p14:tracePt t="276575" x="4143375" y="2527300"/>
          <p14:tracePt t="276582" x="4170363" y="2536825"/>
          <p14:tracePt t="276599" x="4224338" y="2563813"/>
          <p14:tracePt t="276615" x="4286250" y="2589213"/>
          <p14:tracePt t="276632" x="4303713" y="2608263"/>
          <p14:tracePt t="276649" x="4322763" y="2625725"/>
          <p14:tracePt t="276724" x="4322763" y="2643188"/>
          <p14:tracePt t="276748" x="4322763" y="2652713"/>
          <p14:tracePt t="276761" x="4322763" y="2660650"/>
          <p14:tracePt t="276778" x="4313238" y="2670175"/>
          <p14:tracePt t="276786" x="4313238" y="2679700"/>
          <p14:tracePt t="276802" x="4313238" y="2687638"/>
          <p14:tracePt t="276816" x="4303713" y="2697163"/>
          <p14:tracePt t="276833" x="4295775" y="2714625"/>
          <p14:tracePt t="276849" x="4286250" y="2732088"/>
          <p14:tracePt t="276867" x="4259263" y="2759075"/>
          <p14:tracePt t="276882" x="4232275" y="2830513"/>
          <p14:tracePt t="276899" x="4160838" y="2946400"/>
          <p14:tracePt t="276915" x="4037013" y="3160713"/>
          <p14:tracePt t="276932" x="3875088" y="3375025"/>
          <p14:tracePt t="276948" x="3643313" y="3643313"/>
          <p14:tracePt t="276950" x="3536950" y="3751263"/>
          <p14:tracePt t="276965" x="3357563" y="3929063"/>
          <p14:tracePt t="276982" x="3268663" y="4037013"/>
          <p14:tracePt t="276999" x="3214688" y="4098925"/>
          <p14:tracePt t="277015" x="3160713" y="4135438"/>
          <p14:tracePt t="277032" x="3143250" y="4162425"/>
          <p14:tracePt t="277049" x="3125788" y="4179888"/>
          <p14:tracePt t="277066" x="3089275" y="4197350"/>
          <p14:tracePt t="277084" x="3036888" y="4233863"/>
          <p14:tracePt t="277100" x="2982913" y="4259263"/>
          <p14:tracePt t="277116" x="2919413" y="4286250"/>
          <p14:tracePt t="277132" x="2857500" y="4313238"/>
          <p14:tracePt t="277149" x="2776538" y="4330700"/>
          <p14:tracePt t="277165" x="2714625" y="4357688"/>
          <p14:tracePt t="277182" x="2679700" y="4376738"/>
          <p14:tracePt t="277199" x="2660650" y="4384675"/>
          <p14:tracePt t="277200" x="2652713" y="4384675"/>
          <p14:tracePt t="277216" x="2625725" y="4394200"/>
          <p14:tracePt t="277232" x="2608263" y="4394200"/>
          <p14:tracePt t="277249" x="2589213" y="4394200"/>
          <p14:tracePt t="277266" x="2571750" y="4394200"/>
          <p14:tracePt t="277282" x="2544763" y="4394200"/>
          <p14:tracePt t="277299" x="2527300" y="4394200"/>
          <p14:tracePt t="277315" x="2509838" y="4394200"/>
          <p14:tracePt t="277332" x="2482850" y="4384675"/>
          <p14:tracePt t="277349" x="2473325" y="4376738"/>
          <p14:tracePt t="277365" x="2473325" y="4357688"/>
          <p14:tracePt t="277403" x="2473325" y="4349750"/>
          <p14:tracePt t="277435" x="2490788" y="4349750"/>
          <p14:tracePt t="277441" x="2500313" y="4340225"/>
          <p14:tracePt t="277450" x="2509838" y="4340225"/>
          <p14:tracePt t="277466" x="2527300" y="4340225"/>
          <p14:tracePt t="277482" x="2562225" y="4340225"/>
          <p14:tracePt t="277499" x="2608263" y="4340225"/>
          <p14:tracePt t="277515" x="2670175" y="4330700"/>
          <p14:tracePt t="277532" x="2714625" y="4330700"/>
          <p14:tracePt t="277549" x="2732088" y="4330700"/>
          <p14:tracePt t="277638" x="2697163" y="4340225"/>
          <p14:tracePt t="277646" x="2670175" y="4357688"/>
          <p14:tracePt t="277654" x="2633663" y="4367213"/>
          <p14:tracePt t="277666" x="2598738" y="4376738"/>
          <p14:tracePt t="277682" x="2517775" y="4402138"/>
          <p14:tracePt t="277699" x="2465388" y="4402138"/>
          <p14:tracePt t="277700" x="2446338" y="4421188"/>
          <p14:tracePt t="277716" x="2428875" y="4421188"/>
          <p14:tracePt t="277732" x="2419350" y="4421188"/>
          <p14:tracePt t="277817" x="2438400" y="4402138"/>
          <p14:tracePt t="277825" x="2446338" y="4402138"/>
          <p14:tracePt t="277833" x="2455863" y="4394200"/>
          <p14:tracePt t="277849" x="2482850" y="4394200"/>
          <p14:tracePt t="277866" x="2581275" y="4357688"/>
          <p14:tracePt t="277882" x="2633663" y="4330700"/>
          <p14:tracePt t="277899" x="2660650" y="4313238"/>
          <p14:tracePt t="277915" x="2697163" y="4286250"/>
          <p14:tracePt t="277932" x="2724150" y="4268788"/>
          <p14:tracePt t="277949" x="2732088" y="4268788"/>
          <p14:tracePt t="278210" x="2732088" y="4259263"/>
          <p14:tracePt t="278335" x="2732088" y="4251325"/>
          <p14:tracePt t="278344" x="2732088" y="4241800"/>
          <p14:tracePt t="278359" x="2741613" y="4224338"/>
          <p14:tracePt t="278368" x="2751138" y="4224338"/>
          <p14:tracePt t="278383" x="2768600" y="4206875"/>
          <p14:tracePt t="278400" x="2795588" y="4197350"/>
          <p14:tracePt t="278417" x="2803525" y="4187825"/>
          <p14:tracePt t="278433" x="2822575" y="4179888"/>
          <p14:tracePt t="278499" x="2830513" y="4170363"/>
          <p14:tracePt t="278531" x="2840038" y="4152900"/>
          <p14:tracePt t="278677" x="2840038" y="4143375"/>
          <p14:tracePt t="278726" x="2847975" y="4143375"/>
          <p14:tracePt t="278756" x="2847975" y="4135438"/>
          <p14:tracePt t="278851" x="2847975" y="4125913"/>
          <p14:tracePt t="279759" x="2847975" y="4116388"/>
          <p14:tracePt t="280235" x="2867025" y="4108450"/>
          <p14:tracePt t="280243" x="2884488" y="4090988"/>
          <p14:tracePt t="280253" x="2919413" y="4081463"/>
          <p14:tracePt t="280268" x="3000375" y="4054475"/>
          <p14:tracePt t="280283" x="3081338" y="4044950"/>
          <p14:tracePt t="280299" x="3143250" y="4027488"/>
          <p14:tracePt t="280316" x="3187700" y="4027488"/>
          <p14:tracePt t="280333" x="3232150" y="4027488"/>
          <p14:tracePt t="280350" x="3313113" y="4037013"/>
          <p14:tracePt t="280366" x="3384550" y="4037013"/>
          <p14:tracePt t="280383" x="3446463" y="4037013"/>
          <p14:tracePt t="280385" x="3473450" y="4037013"/>
          <p14:tracePt t="280400" x="3490913" y="4044950"/>
          <p14:tracePt t="280417" x="3500438" y="4044950"/>
          <p14:tracePt t="280433" x="3517900" y="4044950"/>
          <p14:tracePt t="280493" x="3536950" y="4044950"/>
          <p14:tracePt t="280502" x="3544888" y="4037013"/>
          <p14:tracePt t="280517" x="3554413" y="4000500"/>
          <p14:tracePt t="280535" x="3554413" y="3956050"/>
          <p14:tracePt t="280550" x="3554413" y="3911600"/>
          <p14:tracePt t="280567" x="3554413" y="3830638"/>
          <p14:tracePt t="280583" x="3536950" y="3751263"/>
          <p14:tracePt t="280600" x="3527425" y="3679825"/>
          <p14:tracePt t="280616" x="3527425" y="3598863"/>
          <p14:tracePt t="280632" x="3527425" y="3554413"/>
          <p14:tracePt t="280649" x="3544888" y="3517900"/>
          <p14:tracePt t="280651" x="3544888" y="3509963"/>
          <p14:tracePt t="280666" x="3571875" y="3492500"/>
          <p14:tracePt t="280682" x="3581400" y="3465513"/>
          <p14:tracePt t="280699" x="3589338" y="3446463"/>
          <p14:tracePt t="280720" x="3598863" y="3438525"/>
          <p14:tracePt t="280743" x="3608388" y="3438525"/>
          <p14:tracePt t="280752" x="3616325" y="3429000"/>
          <p14:tracePt t="280798" x="3633788" y="3421063"/>
          <p14:tracePt t="280807" x="3643313" y="3411538"/>
          <p14:tracePt t="280817" x="3652838" y="3394075"/>
          <p14:tracePt t="280833" x="3660775" y="3375025"/>
          <p14:tracePt t="280850" x="3670300" y="3357563"/>
          <p14:tracePt t="280867" x="3679825" y="3349625"/>
          <p14:tracePt t="280883" x="3687763" y="3330575"/>
          <p14:tracePt t="280902" x="3687763" y="3313113"/>
          <p14:tracePt t="280995" x="3705225" y="3322638"/>
          <p14:tracePt t="281009" x="3714750" y="3330575"/>
          <p14:tracePt t="281205" x="3714750" y="3340100"/>
          <p14:tracePt t="281236" x="3714750" y="3349625"/>
          <p14:tracePt t="281252" x="3714750" y="3357563"/>
          <p14:tracePt t="281259" x="3714750" y="3367088"/>
          <p14:tracePt t="281268" x="3714750" y="3375025"/>
          <p14:tracePt t="281283" x="3714750" y="3384550"/>
          <p14:tracePt t="281299" x="3714750" y="3402013"/>
          <p14:tracePt t="281345" x="3714750" y="3411538"/>
          <p14:tracePt t="281361" x="3714750" y="3421063"/>
          <p14:tracePt t="281401" x="3697288" y="3421063"/>
          <p14:tracePt t="281697" x="3697288" y="3429000"/>
          <p14:tracePt t="281713" x="3687763" y="3455988"/>
          <p14:tracePt t="281722" x="3687763" y="3465513"/>
          <p14:tracePt t="281734" x="3679825" y="3473450"/>
          <p14:tracePt t="281750" x="3670300" y="3482975"/>
          <p14:tracePt t="281767" x="3660775" y="3500438"/>
          <p14:tracePt t="281783" x="3633788" y="3517900"/>
          <p14:tracePt t="281799" x="3616325" y="3544888"/>
          <p14:tracePt t="281816" x="3598863" y="3563938"/>
          <p14:tracePt t="281833" x="3589338" y="3571875"/>
          <p14:tracePt t="281933" x="3581400" y="3571875"/>
          <p14:tracePt t="281942" x="3581400" y="3563938"/>
          <p14:tracePt t="281951" x="3562350" y="3554413"/>
          <p14:tracePt t="281967" x="3562350" y="3544888"/>
          <p14:tracePt t="282183" x="3562350" y="3527425"/>
          <p14:tracePt t="282199" x="3554413" y="3527425"/>
          <p14:tracePt t="282238" x="3544888" y="3517900"/>
          <p14:tracePt t="282246" x="3536950" y="3509963"/>
          <p14:tracePt t="282255" x="3536950" y="3500438"/>
          <p14:tracePt t="282267" x="3527425" y="3500438"/>
          <p14:tracePt t="282284" x="3527425" y="3492500"/>
          <p14:tracePt t="282300" x="3517900" y="3473450"/>
          <p14:tracePt t="282316" x="3517900" y="3465513"/>
          <p14:tracePt t="282333" x="3509963" y="3446463"/>
          <p14:tracePt t="282349" x="3490913" y="3446463"/>
          <p14:tracePt t="282366" x="3490913" y="3438525"/>
          <p14:tracePt t="282383" x="3482975" y="3429000"/>
          <p14:tracePt t="282622" x="3473450" y="3429000"/>
          <p14:tracePt t="282630" x="3465513" y="3438525"/>
          <p14:tracePt t="282639" x="3465513" y="3455988"/>
          <p14:tracePt t="282652" x="3455988" y="3473450"/>
          <p14:tracePt t="282668" x="3455988" y="3492500"/>
          <p14:tracePt t="282684" x="3446463" y="3492500"/>
          <p14:tracePt t="283231" x="3446463" y="3500438"/>
          <p14:tracePt t="283239" x="3438525" y="3509963"/>
          <p14:tracePt t="283250" x="3438525" y="3517900"/>
          <p14:tracePt t="283267" x="3438525" y="3544888"/>
          <p14:tracePt t="283285" x="3429000" y="3571875"/>
          <p14:tracePt t="283302" x="3402013" y="3589338"/>
          <p14:tracePt t="283318" x="3394075" y="3625850"/>
          <p14:tracePt t="283334" x="3375025" y="3670300"/>
          <p14:tracePt t="283350" x="3357563" y="3714750"/>
          <p14:tracePt t="283367" x="3348038" y="3751263"/>
          <p14:tracePt t="283384" x="3330575" y="3768725"/>
          <p14:tracePt t="283400" x="3303588" y="3786188"/>
          <p14:tracePt t="283417" x="3286125" y="3813175"/>
          <p14:tracePt t="283434" x="3268663" y="3840163"/>
          <p14:tracePt t="283451" x="3232150" y="3849688"/>
          <p14:tracePt t="283467" x="3205163" y="3849688"/>
          <p14:tracePt t="283483" x="3160713" y="3849688"/>
          <p14:tracePt t="283500" x="3125788" y="3849688"/>
          <p14:tracePt t="283517" x="3089275" y="3830638"/>
          <p14:tracePt t="283533" x="3071813" y="3813175"/>
          <p14:tracePt t="283550" x="3036888" y="3795713"/>
          <p14:tracePt t="283551" x="3027363" y="3786188"/>
          <p14:tracePt t="283567" x="3000375" y="3778250"/>
          <p14:tracePt t="283584" x="2955925" y="3768725"/>
          <p14:tracePt t="283600" x="2894013" y="3751263"/>
          <p14:tracePt t="283617" x="2813050" y="3741738"/>
          <p14:tracePt t="283634" x="2741613" y="3741738"/>
          <p14:tracePt t="283650" x="2679700" y="3741738"/>
          <p14:tracePt t="283653" x="2633663" y="3741738"/>
          <p14:tracePt t="283667" x="2616200" y="3741738"/>
          <p14:tracePt t="283684" x="2554288" y="3741738"/>
          <p14:tracePt t="283686" x="2517775" y="3759200"/>
          <p14:tracePt t="283700" x="2438400" y="3768725"/>
          <p14:tracePt t="283717" x="2357438" y="3786188"/>
          <p14:tracePt t="283734" x="2286000" y="3786188"/>
          <p14:tracePt t="283751" x="2232025" y="3786188"/>
          <p14:tracePt t="283767" x="2214563" y="3768725"/>
          <p14:tracePt t="283784" x="2205038" y="3759200"/>
          <p14:tracePt t="283801" x="2179638" y="3733800"/>
          <p14:tracePt t="283817" x="2152650" y="3714750"/>
          <p14:tracePt t="283833" x="2133600" y="3687763"/>
          <p14:tracePt t="283850" x="2116138" y="3679825"/>
          <p14:tracePt t="283866" x="2089150" y="3670300"/>
          <p14:tracePt t="283883" x="2071688" y="3662363"/>
          <p14:tracePt t="283900" x="2062163" y="3652838"/>
          <p14:tracePt t="283916" x="2054225" y="3643313"/>
          <p14:tracePt t="283933" x="2036763" y="3616325"/>
          <p14:tracePt t="283950" x="2000250" y="3589338"/>
          <p14:tracePt t="283966" x="1982788" y="3571875"/>
          <p14:tracePt t="283983" x="1965325" y="3544888"/>
          <p14:tracePt t="284000" x="1938338" y="3527425"/>
          <p14:tracePt t="284017" x="1938338" y="3517900"/>
          <p14:tracePt t="284034" x="1928813" y="3509963"/>
          <p14:tracePt t="284035" x="1919288" y="3500438"/>
          <p14:tracePt t="284067" x="1911350" y="3492500"/>
          <p14:tracePt t="284083" x="1901825" y="3473450"/>
          <p14:tracePt t="284090" x="1893888" y="3465513"/>
          <p14:tracePt t="284099" x="1884363" y="3465513"/>
          <p14:tracePt t="284116" x="1866900" y="3446463"/>
          <p14:tracePt t="284133" x="1857375" y="3438525"/>
          <p14:tracePt t="284149" x="1847850" y="3429000"/>
          <p14:tracePt t="284167" x="1839913" y="3402013"/>
          <p14:tracePt t="284183" x="1839913" y="3394075"/>
          <p14:tracePt t="284199" x="1830388" y="3384550"/>
          <p14:tracePt t="284216" x="1822450" y="3375025"/>
          <p14:tracePt t="284233" x="1812925" y="3357563"/>
          <p14:tracePt t="284249" x="1795463" y="3349625"/>
          <p14:tracePt t="284266" x="1785938" y="3322638"/>
          <p14:tracePt t="284285" x="1776413" y="3313113"/>
          <p14:tracePt t="284300" x="1776413" y="3303588"/>
          <p14:tracePt t="284316" x="1776413" y="3295650"/>
          <p14:tracePt t="284333" x="1768475" y="3278188"/>
          <p14:tracePt t="284349" x="1758950" y="3268663"/>
          <p14:tracePt t="284366" x="1758950" y="3251200"/>
          <p14:tracePt t="284383" x="1751013" y="3241675"/>
          <p14:tracePt t="284399" x="1751013" y="3232150"/>
          <p14:tracePt t="284443" x="1751013" y="3224213"/>
          <p14:tracePt t="285046" x="1758950" y="3214688"/>
          <p14:tracePt t="285054" x="1785938" y="3197225"/>
          <p14:tracePt t="285067" x="1795463" y="3187700"/>
          <p14:tracePt t="285084" x="1839913" y="3170238"/>
          <p14:tracePt t="285101" x="1857375" y="3160713"/>
          <p14:tracePt t="285117" x="1884363" y="3160713"/>
          <p14:tracePt t="285210" x="1893888" y="3160713"/>
          <p14:tracePt t="285219" x="1901825" y="3160713"/>
          <p14:tracePt t="285233" x="1911350" y="3160713"/>
          <p14:tracePt t="285250" x="1919288" y="3160713"/>
          <p14:tracePt t="285267" x="1938338" y="3160713"/>
          <p14:tracePt t="285283" x="1955800" y="3160713"/>
          <p14:tracePt t="285300" x="1965325" y="3160713"/>
          <p14:tracePt t="285366" x="1973263" y="3160713"/>
          <p14:tracePt t="285398" x="1982788" y="3170238"/>
          <p14:tracePt t="285460" x="1982788" y="3179763"/>
          <p14:tracePt t="285468" x="1982788" y="3187700"/>
          <p14:tracePt t="285500" x="1982788" y="3197225"/>
          <p14:tracePt t="285514" x="1973263" y="3197225"/>
          <p14:tracePt t="285523" x="1965325" y="3214688"/>
          <p14:tracePt t="285534" x="1946275" y="3214688"/>
          <p14:tracePt t="285551" x="1938338" y="3224213"/>
          <p14:tracePt t="285567" x="1919288" y="3224213"/>
          <p14:tracePt t="285584" x="1901825" y="3224213"/>
          <p14:tracePt t="285586" x="1893888" y="3232150"/>
          <p14:tracePt t="285601" x="1866900" y="3232150"/>
          <p14:tracePt t="285617" x="1847850" y="3232150"/>
          <p14:tracePt t="285634" x="1839913" y="3232150"/>
          <p14:tracePt t="285650" x="1830388" y="3232150"/>
          <p14:tracePt t="285667" x="1812925" y="3241675"/>
          <p14:tracePt t="285684" x="1785938" y="3241675"/>
          <p14:tracePt t="285686" x="1776413" y="3241675"/>
          <p14:tracePt t="285701" x="1758950" y="3241675"/>
          <p14:tracePt t="285718" x="1741488" y="3241675"/>
          <p14:tracePt t="285734" x="1724025" y="3251200"/>
          <p14:tracePt t="285752" x="1714500" y="3251200"/>
          <p14:tracePt t="286078" x="1741488" y="3251200"/>
          <p14:tracePt t="286087" x="1758950" y="3251200"/>
          <p14:tracePt t="286102" x="1785938" y="3251200"/>
          <p14:tracePt t="286117" x="1803400" y="3251200"/>
          <p14:tracePt t="286194" x="1822450" y="3251200"/>
          <p14:tracePt t="286210" x="1830388" y="3251200"/>
          <p14:tracePt t="286218" x="1847850" y="3251200"/>
          <p14:tracePt t="286241" x="1857375" y="3251200"/>
          <p14:tracePt t="286303" x="1874838" y="3251200"/>
          <p14:tracePt t="286319" x="1901825" y="3251200"/>
          <p14:tracePt t="286327" x="1911350" y="3251200"/>
          <p14:tracePt t="286335" x="1919288" y="3251200"/>
          <p14:tracePt t="286351" x="1928813" y="3251200"/>
          <p14:tracePt t="286484" x="1938338" y="3251200"/>
          <p14:tracePt t="286500" x="1946275" y="3251200"/>
          <p14:tracePt t="286509" x="1973263" y="3251200"/>
          <p14:tracePt t="286532" x="1982788" y="3251200"/>
          <p14:tracePt t="286541" x="1990725" y="3251200"/>
          <p14:tracePt t="286551" x="2000250" y="3259138"/>
          <p14:tracePt t="286567" x="2009775" y="3259138"/>
          <p14:tracePt t="286584" x="2027238" y="3259138"/>
          <p14:tracePt t="286601" x="2044700" y="3259138"/>
          <p14:tracePt t="286619" x="2054225" y="3259138"/>
          <p14:tracePt t="286634" x="2062163" y="3259138"/>
          <p14:tracePt t="286651" x="2071688" y="3259138"/>
          <p14:tracePt t="286667" x="2089150" y="3259138"/>
          <p14:tracePt t="286684" x="2108200" y="3259138"/>
          <p14:tracePt t="286701" x="2125663" y="3259138"/>
          <p14:tracePt t="286717" x="2133600" y="3259138"/>
          <p14:tracePt t="286734" x="2152650" y="3259138"/>
          <p14:tracePt t="286752" x="2179638" y="3259138"/>
          <p14:tracePt t="286769" x="2197100" y="3251200"/>
          <p14:tracePt t="286784" x="2214563" y="3251200"/>
          <p14:tracePt t="286801" x="2232025" y="3251200"/>
          <p14:tracePt t="286817" x="2251075" y="3241675"/>
          <p14:tracePt t="286833" x="2268538" y="3241675"/>
          <p14:tracePt t="286850" x="2276475" y="3232150"/>
          <p14:tracePt t="286851" x="2286000" y="3232150"/>
          <p14:tracePt t="286868" x="2295525" y="3232150"/>
          <p14:tracePt t="286883" x="2322513" y="3232150"/>
          <p14:tracePt t="286900" x="2339975" y="3232150"/>
          <p14:tracePt t="286916" x="2357438" y="3232150"/>
          <p14:tracePt t="286933" x="2366963" y="3232150"/>
          <p14:tracePt t="286954" x="2374900" y="3232150"/>
          <p14:tracePt t="286967" x="2384425" y="3232150"/>
          <p14:tracePt t="286984" x="2419350" y="3232150"/>
          <p14:tracePt t="287002" x="2438400" y="3232150"/>
          <p14:tracePt t="287017" x="2455863" y="3232150"/>
          <p14:tracePt t="287034" x="2482850" y="3232150"/>
          <p14:tracePt t="287051" x="2500313" y="3232150"/>
          <p14:tracePt t="287067" x="2517775" y="3232150"/>
          <p14:tracePt t="287084" x="2527300" y="3232150"/>
          <p14:tracePt t="287102" x="2554288" y="3232150"/>
          <p14:tracePt t="287119" x="2562225" y="3232150"/>
          <p14:tracePt t="287134" x="2581275" y="3232150"/>
          <p14:tracePt t="287151" x="2589213" y="3241675"/>
          <p14:tracePt t="287167" x="2616200" y="3251200"/>
          <p14:tracePt t="287183" x="2625725" y="3259138"/>
          <p14:tracePt t="287200" x="2633663" y="3268663"/>
          <p14:tracePt t="287216" x="2643188" y="3286125"/>
          <p14:tracePt t="287233" x="2670175" y="3295650"/>
          <p14:tracePt t="287250" x="2697163" y="3303588"/>
          <p14:tracePt t="287266" x="2714625" y="3303588"/>
          <p14:tracePt t="287283" x="2732088" y="3313113"/>
          <p14:tracePt t="287300" x="2751138" y="3313113"/>
          <p14:tracePt t="287316" x="2776538" y="3313113"/>
          <p14:tracePt t="287333" x="2795588" y="3313113"/>
          <p14:tracePt t="287350" x="2813050" y="3313113"/>
          <p14:tracePt t="287367" x="2847975" y="3313113"/>
          <p14:tracePt t="287368" x="2857500" y="3313113"/>
          <p14:tracePt t="287383" x="2894013" y="3313113"/>
          <p14:tracePt t="287400" x="2911475" y="3313113"/>
          <p14:tracePt t="287416" x="2928938" y="3313113"/>
          <p14:tracePt t="287433" x="2946400" y="3313113"/>
          <p14:tracePt t="287450" x="2973388" y="3313113"/>
          <p14:tracePt t="287467" x="2982913" y="3313113"/>
          <p14:tracePt t="287483" x="2990850" y="3303588"/>
          <p14:tracePt t="287500" x="3000375" y="3303588"/>
          <p14:tracePt t="287618" x="2965450" y="3303588"/>
          <p14:tracePt t="287627" x="2928938" y="3313113"/>
          <p14:tracePt t="287636" x="2884488" y="3330575"/>
          <p14:tracePt t="287651" x="2776538" y="3357563"/>
          <p14:tracePt t="287667" x="2697163" y="3384550"/>
          <p14:tracePt t="287684" x="2616200" y="3411538"/>
          <p14:tracePt t="287700" x="2571750" y="3438525"/>
          <p14:tracePt t="287717" x="2509838" y="3455988"/>
          <p14:tracePt t="287734" x="2428875" y="3500438"/>
          <p14:tracePt t="287750" x="2366963" y="3536950"/>
          <p14:tracePt t="287752" x="2322513" y="3554413"/>
          <p14:tracePt t="287767" x="2241550" y="3589338"/>
          <p14:tracePt t="287784" x="2179638" y="3616325"/>
          <p14:tracePt t="287800" x="2116138" y="3643313"/>
          <p14:tracePt t="287817" x="2081213" y="3662363"/>
          <p14:tracePt t="287834" x="2054225" y="3687763"/>
          <p14:tracePt t="287853" x="2017713" y="3706813"/>
          <p14:tracePt t="287869" x="2000250" y="3714750"/>
          <p14:tracePt t="287885" x="1982788" y="3733800"/>
          <p14:tracePt t="287901" x="1955800" y="3751263"/>
          <p14:tracePt t="287917" x="1946275" y="3759200"/>
          <p14:tracePt t="287934" x="1938338" y="3768725"/>
          <p14:tracePt t="287951" x="1919288" y="3768725"/>
          <p14:tracePt t="287967" x="1901825" y="3768725"/>
          <p14:tracePt t="287984" x="1874838" y="3768725"/>
          <p14:tracePt t="287986" x="1866900" y="3778250"/>
          <p14:tracePt t="288002" x="1847850" y="3778250"/>
          <p14:tracePt t="288048" x="1839913" y="3778250"/>
          <p14:tracePt t="288065" x="1830388" y="3778250"/>
          <p14:tracePt t="288075" x="1812925" y="3768725"/>
          <p14:tracePt t="288086" x="1812925" y="3759200"/>
          <p14:tracePt t="288103" x="1803400" y="3733800"/>
          <p14:tracePt t="288118" x="1795463" y="3724275"/>
          <p14:tracePt t="288135" x="1795463" y="3714750"/>
          <p14:tracePt t="288150" x="1795463" y="3706813"/>
          <p14:tracePt t="288167" x="1795463" y="3697288"/>
          <p14:tracePt t="288188" x="1795463" y="3687763"/>
          <p14:tracePt t="288203" x="1795463" y="3670300"/>
          <p14:tracePt t="288219" x="1795463" y="3662363"/>
          <p14:tracePt t="288236" x="1803400" y="3662363"/>
          <p14:tracePt t="288252" x="1822450" y="3652838"/>
          <p14:tracePt t="288267" x="1839913" y="3652838"/>
          <p14:tracePt t="288283" x="1847850" y="3643313"/>
          <p14:tracePt t="288300" x="1884363" y="3643313"/>
          <p14:tracePt t="288317" x="1946275" y="3697288"/>
          <p14:tracePt t="288333" x="2036763" y="3822700"/>
          <p14:tracePt t="288352" x="2276475" y="4214813"/>
          <p14:tracePt t="288369" x="2438400" y="4662488"/>
          <p14:tracePt t="288385" x="2589213" y="5135563"/>
          <p14:tracePt t="288401" x="2724150" y="5456238"/>
          <p14:tracePt t="288418" x="2822575" y="5626100"/>
          <p14:tracePt t="288434" x="2874963" y="5724525"/>
          <p14:tracePt t="288451" x="2894013" y="5761038"/>
          <p14:tracePt t="288467" x="2894013" y="5778500"/>
          <p14:tracePt t="288484" x="2894013" y="5795963"/>
          <p14:tracePt t="288503" x="2867025" y="5822950"/>
          <p14:tracePt t="288524" x="2857500" y="5822950"/>
          <p14:tracePt t="288556" x="2847975" y="5832475"/>
          <p14:tracePt t="288666" x="2847975" y="5840413"/>
          <p14:tracePt t="288675" x="2847975" y="5849938"/>
          <p14:tracePt t="288684" x="2847975" y="5857875"/>
          <p14:tracePt t="288701" x="2847975" y="5867400"/>
          <p14:tracePt t="288718" x="2840038" y="5876925"/>
          <p14:tracePt t="288863" x="2857500" y="5840413"/>
          <p14:tracePt t="288871" x="2867025" y="5832475"/>
          <p14:tracePt t="288885" x="2894013" y="5813425"/>
          <p14:tracePt t="288901" x="2965450" y="5786438"/>
          <p14:tracePt t="288918" x="3054350" y="5761038"/>
          <p14:tracePt t="288934" x="3152775" y="5734050"/>
          <p14:tracePt t="288951" x="3241675" y="5707063"/>
          <p14:tracePt t="288968" x="3303588" y="5707063"/>
          <p14:tracePt t="288984" x="3322638" y="5707063"/>
          <p14:tracePt t="289002" x="3438525" y="5724525"/>
          <p14:tracePt t="289020" x="3598863" y="5751513"/>
          <p14:tracePt t="289035" x="3705225" y="5778500"/>
          <p14:tracePt t="289051" x="3768725" y="5805488"/>
          <p14:tracePt t="289068" x="3803650" y="5832475"/>
          <p14:tracePt t="289085" x="3813175" y="5832475"/>
          <p14:tracePt t="289101" x="3813175" y="5840413"/>
          <p14:tracePt t="289261" x="3803650" y="5813425"/>
          <p14:tracePt t="289269" x="3759200" y="5778500"/>
          <p14:tracePt t="289286" x="3652838" y="5670550"/>
          <p14:tracePt t="289302" x="3500438" y="5537200"/>
          <p14:tracePt t="289318" x="3357563" y="5278438"/>
          <p14:tracePt t="289334" x="3160713" y="4992688"/>
          <p14:tracePt t="289351" x="2928938" y="4662488"/>
          <p14:tracePt t="289367" x="2732088" y="4330700"/>
          <p14:tracePt t="289384" x="2517775" y="4010025"/>
          <p14:tracePt t="289400" x="2446338" y="3884613"/>
          <p14:tracePt t="289417" x="2419350" y="3805238"/>
          <p14:tracePt t="289433" x="2393950" y="3733800"/>
          <p14:tracePt t="289450" x="2357438" y="3697288"/>
          <p14:tracePt t="289468" x="2339975" y="3670300"/>
          <p14:tracePt t="289484" x="2322513" y="3670300"/>
          <p14:tracePt t="289501" x="2303463" y="3670300"/>
          <p14:tracePt t="289519" x="2286000" y="3662363"/>
          <p14:tracePt t="289535" x="2268538" y="3652838"/>
          <p14:tracePt t="289551" x="2251075" y="3652838"/>
          <p14:tracePt t="289568" x="2224088" y="3652838"/>
          <p14:tracePt t="289584" x="2205038" y="3652838"/>
          <p14:tracePt t="289601" x="2197100" y="3652838"/>
          <p14:tracePt t="289618" x="2160588" y="3662363"/>
          <p14:tracePt t="289634" x="2098675" y="3679825"/>
          <p14:tracePt t="289651" x="1982788" y="3714750"/>
          <p14:tracePt t="289668" x="1901825" y="3741738"/>
          <p14:tracePt t="289684" x="1857375" y="3768725"/>
          <p14:tracePt t="289701" x="1839913" y="3778250"/>
          <p14:tracePt t="289718" x="1812925" y="3778250"/>
          <p14:tracePt t="289734" x="1795463" y="3778250"/>
          <p14:tracePt t="289751" x="1776413" y="3778250"/>
          <p14:tracePt t="289769" x="1751013" y="3778250"/>
          <p14:tracePt t="289893" x="1758950" y="3759200"/>
          <p14:tracePt t="289901" x="1768475" y="3759200"/>
          <p14:tracePt t="289907" x="1768475" y="3741738"/>
          <p14:tracePt t="289917" x="1776413" y="3741738"/>
          <p14:tracePt t="289933" x="1795463" y="3733800"/>
          <p14:tracePt t="289950" x="1830388" y="3724275"/>
          <p14:tracePt t="289967" x="1847850" y="3714750"/>
          <p14:tracePt t="289983" x="1866900" y="3714750"/>
          <p14:tracePt t="290000" x="1901825" y="3714750"/>
          <p14:tracePt t="290017" x="1938338" y="3706813"/>
          <p14:tracePt t="290018" x="1946275" y="3706813"/>
          <p14:tracePt t="290034" x="1973263" y="3687763"/>
          <p14:tracePt t="290050" x="2036763" y="3679825"/>
          <p14:tracePt t="290067" x="2081213" y="3679825"/>
          <p14:tracePt t="290085" x="2116138" y="3679825"/>
          <p14:tracePt t="290102" x="2160588" y="3679825"/>
          <p14:tracePt t="290118" x="2197100" y="3697288"/>
          <p14:tracePt t="290134" x="2232025" y="3706813"/>
          <p14:tracePt t="290151" x="2259013" y="3706813"/>
          <p14:tracePt t="290153" x="2286000" y="3706813"/>
          <p14:tracePt t="290168" x="2303463" y="3706813"/>
          <p14:tracePt t="290184" x="2347913" y="3706813"/>
          <p14:tracePt t="290201" x="2411413" y="3687763"/>
          <p14:tracePt t="290218" x="2490788" y="3662363"/>
          <p14:tracePt t="290234" x="2562225" y="3652838"/>
          <p14:tracePt t="290251" x="2643188" y="3635375"/>
          <p14:tracePt t="290254" x="2679700" y="3635375"/>
          <p14:tracePt t="290270" x="2705100" y="3635375"/>
          <p14:tracePt t="290286" x="2724150" y="3635375"/>
          <p14:tracePt t="290302" x="2741613" y="3635375"/>
          <p14:tracePt t="290318" x="2759075" y="3635375"/>
          <p14:tracePt t="290335" x="2786063" y="3635375"/>
          <p14:tracePt t="290351" x="2803525" y="3635375"/>
          <p14:tracePt t="290368" x="2822575" y="3652838"/>
          <p14:tracePt t="290384" x="2847975" y="3652838"/>
          <p14:tracePt t="290402" x="2874963" y="3670300"/>
          <p14:tracePt t="290420" x="2894013" y="3687763"/>
          <p14:tracePt t="290435" x="2901950" y="3697288"/>
          <p14:tracePt t="290452" x="2928938" y="3706813"/>
          <p14:tracePt t="290468" x="2938463" y="3724275"/>
          <p14:tracePt t="290484" x="2955925" y="3724275"/>
          <p14:tracePt t="290535" x="2965450" y="3724275"/>
          <p14:tracePt t="290575" x="2973388" y="3714750"/>
          <p14:tracePt t="290605" x="2990850" y="3706813"/>
          <p14:tracePt t="290621" x="3000375" y="3697288"/>
          <p14:tracePt t="290818" x="3009900" y="3697288"/>
          <p14:tracePt t="290833" x="3017838" y="3697288"/>
          <p14:tracePt t="290842" x="3027363" y="3697288"/>
          <p14:tracePt t="290857" x="3036888" y="3697288"/>
          <p14:tracePt t="290867" x="3044825" y="3697288"/>
          <p14:tracePt t="290884" x="3054350" y="3706813"/>
          <p14:tracePt t="290901" x="3071813" y="3706813"/>
          <p14:tracePt t="291091" x="3071813" y="3724275"/>
          <p14:tracePt t="292811" x="3071813" y="3714750"/>
          <p14:tracePt t="292820" x="3081338" y="3706813"/>
          <p14:tracePt t="292836" x="3089275" y="3687763"/>
          <p14:tracePt t="292852" x="3098800" y="3670300"/>
          <p14:tracePt t="292868" x="3108325" y="3662363"/>
          <p14:tracePt t="292885" x="3116263" y="3635375"/>
          <p14:tracePt t="292901" x="3125788" y="3616325"/>
          <p14:tracePt t="292918" x="3143250" y="3598863"/>
          <p14:tracePt t="292935" x="3160713" y="3571875"/>
          <p14:tracePt t="292951" x="3170238" y="3563938"/>
          <p14:tracePt t="292968" x="3187700" y="3544888"/>
          <p14:tracePt t="292985" x="3214688" y="3509963"/>
          <p14:tracePt t="293001" x="3232150" y="3482975"/>
          <p14:tracePt t="293018" x="3259138" y="3421063"/>
          <p14:tracePt t="293035" x="3286125" y="3340100"/>
          <p14:tracePt t="293037" x="3295650" y="3295650"/>
          <p14:tracePt t="293052" x="3313113" y="3259138"/>
          <p14:tracePt t="293054" x="3322638" y="3232150"/>
          <p14:tracePt t="293069" x="3348038" y="3170238"/>
          <p14:tracePt t="293087" x="3357563" y="3152775"/>
          <p14:tracePt t="293102" x="3367088" y="3135313"/>
          <p14:tracePt t="293118" x="3375025" y="3108325"/>
          <p14:tracePt t="293139" x="3375025" y="3098800"/>
          <p14:tracePt t="293152" x="3384550" y="3098800"/>
          <p14:tracePt t="293169" x="3402013" y="3089275"/>
          <p14:tracePt t="293184" x="3402013" y="3081338"/>
          <p14:tracePt t="293201" x="3411538" y="3081338"/>
          <p14:tracePt t="293217" x="3419475" y="3081338"/>
          <p14:tracePt t="293234" x="3438525" y="3081338"/>
          <p14:tracePt t="293250" x="3473450" y="3081338"/>
          <p14:tracePt t="293267" x="3544888" y="3081338"/>
          <p14:tracePt t="293284" x="3652838" y="3098800"/>
          <p14:tracePt t="293300" x="3759200" y="3098800"/>
          <p14:tracePt t="293317" x="3875088" y="3089275"/>
          <p14:tracePt t="293336" x="4000500" y="3081338"/>
          <p14:tracePt t="293352" x="4062413" y="3081338"/>
          <p14:tracePt t="293368" x="4108450" y="3063875"/>
          <p14:tracePt t="293385" x="4187825" y="3036888"/>
          <p14:tracePt t="293401" x="4286250" y="3009900"/>
          <p14:tracePt t="293418" x="4367213" y="2982913"/>
          <p14:tracePt t="293435" x="4438650" y="2965450"/>
          <p14:tracePt t="293451" x="4518025" y="2946400"/>
          <p14:tracePt t="293453" x="4554538" y="2946400"/>
          <p14:tracePt t="293468" x="4616450" y="2946400"/>
          <p14:tracePt t="293485" x="4679950" y="2946400"/>
          <p14:tracePt t="293501" x="4724400" y="2946400"/>
          <p14:tracePt t="293518" x="4759325" y="2946400"/>
          <p14:tracePt t="293535" x="4776788" y="2946400"/>
          <p14:tracePt t="293551" x="4786313" y="2946400"/>
          <p14:tracePt t="293812" x="4786313" y="2955925"/>
          <p14:tracePt t="293827" x="4776788" y="2965450"/>
          <p14:tracePt t="293836" x="4776788" y="2982913"/>
          <p14:tracePt t="293852" x="4768850" y="2992438"/>
          <p14:tracePt t="293868" x="4768850" y="3009900"/>
          <p14:tracePt t="293930" x="4768850" y="3017838"/>
          <p14:tracePt t="293969" x="4751388" y="3027363"/>
          <p14:tracePt t="293983" x="4751388" y="3036888"/>
          <p14:tracePt t="293999" x="4751388" y="3054350"/>
          <p14:tracePt t="294016" x="4751388" y="3063875"/>
          <p14:tracePt t="294024" x="4751388" y="3071813"/>
          <p14:tracePt t="294035" x="4751388" y="3081338"/>
          <p14:tracePt t="294051" x="4751388" y="3089275"/>
          <p14:tracePt t="294068" x="4751388" y="3098800"/>
          <p14:tracePt t="294125" x="4751388" y="3108325"/>
          <p14:tracePt t="294257" x="4741863" y="3108325"/>
          <p14:tracePt t="294384" x="4741863" y="3125788"/>
          <p14:tracePt t="294392" x="4732338" y="3135313"/>
          <p14:tracePt t="294401" x="4732338" y="3143250"/>
          <p14:tracePt t="294418" x="4724400" y="3152775"/>
          <p14:tracePt t="294435" x="4714875" y="3170238"/>
          <p14:tracePt t="294452" x="4705350" y="3187700"/>
          <p14:tracePt t="294454" x="4705350" y="3206750"/>
          <p14:tracePt t="294468" x="4697413" y="3206750"/>
          <p14:tracePt t="294469" x="4697413" y="3214688"/>
          <p14:tracePt t="294486" x="4679950" y="3224213"/>
          <p14:tracePt t="294501" x="4660900" y="3241675"/>
          <p14:tracePt t="294518" x="4643438" y="3259138"/>
          <p14:tracePt t="294534" x="4625975" y="3278188"/>
          <p14:tracePt t="294551" x="4598988" y="3295650"/>
          <p14:tracePt t="294568" x="4581525" y="3303588"/>
          <p14:tracePt t="294585" x="4581525" y="3313113"/>
          <p14:tracePt t="294672" x="4572000" y="3313113"/>
          <p14:tracePt t="304257" x="4633913" y="3206750"/>
          <p14:tracePt t="304266" x="4795838" y="3044825"/>
          <p14:tracePt t="304276" x="5054600" y="2768600"/>
          <p14:tracePt t="304286" x="5483225" y="2303463"/>
          <p14:tracePt t="304303" x="7000875" y="1000125"/>
          <p14:tracePt t="304319" x="7207250" y="857250"/>
          <p14:tracePt t="304335" x="7207250" y="847725"/>
          <p14:tracePt t="304483" x="7207250" y="839788"/>
          <p14:tracePt t="304492" x="7197725" y="803275"/>
          <p14:tracePt t="304503" x="7188200" y="768350"/>
          <p14:tracePt t="304520" x="7170738" y="750888"/>
          <p14:tracePt t="304536" x="7170738" y="731838"/>
          <p14:tracePt t="304570" x="7153275" y="731838"/>
          <p14:tracePt t="304578" x="7143750" y="741363"/>
          <p14:tracePt t="304588" x="7099300" y="750888"/>
          <p14:tracePt t="304603" x="7000875" y="776288"/>
          <p14:tracePt t="304620" x="6884988" y="830263"/>
          <p14:tracePt t="304636" x="6778625" y="874713"/>
          <p14:tracePt t="304653" x="6697663" y="901700"/>
          <p14:tracePt t="304656" x="6670675" y="919163"/>
          <p14:tracePt t="304669" x="6635750" y="928688"/>
          <p14:tracePt t="304688" x="6545263" y="965200"/>
          <p14:tracePt t="304704" x="6465888" y="990600"/>
          <p14:tracePt t="304720" x="6384925" y="1036638"/>
          <p14:tracePt t="304736" x="6340475" y="1054100"/>
          <p14:tracePt t="304753" x="6303963" y="1081088"/>
          <p14:tracePt t="304770" x="6269038" y="1098550"/>
          <p14:tracePt t="304786" x="6197600" y="1125538"/>
          <p14:tracePt t="304803" x="6099175" y="1169988"/>
          <p14:tracePt t="304821" x="5965825" y="1231900"/>
          <p14:tracePt t="304837" x="5902325" y="1276350"/>
          <p14:tracePt t="304853" x="5822950" y="1303338"/>
          <p14:tracePt t="304869" x="5741988" y="1330325"/>
          <p14:tracePt t="304885" x="5680075" y="1347788"/>
          <p14:tracePt t="304902" x="5643563" y="1374775"/>
          <p14:tracePt t="304919" x="5626100" y="1393825"/>
          <p14:tracePt t="305493" x="5616575" y="1393825"/>
          <p14:tracePt t="305501" x="5589588" y="1393825"/>
          <p14:tracePt t="305509" x="5572125" y="1393825"/>
          <p14:tracePt t="305519" x="5527675" y="1374775"/>
          <p14:tracePt t="305535" x="5465763" y="1366838"/>
          <p14:tracePt t="305552" x="5402263" y="1347788"/>
          <p14:tracePt t="305569" x="5357813" y="1339850"/>
          <p14:tracePt t="305586" x="5268913" y="1330325"/>
          <p14:tracePt t="305602" x="5251450" y="1330325"/>
          <p14:tracePt t="305603" x="5214938" y="1312863"/>
          <p14:tracePt t="305619" x="5153025" y="1312863"/>
          <p14:tracePt t="305635" x="5089525" y="1312863"/>
          <p14:tracePt t="305652" x="5010150" y="1303338"/>
          <p14:tracePt t="305669" x="4938713" y="1303338"/>
          <p14:tracePt t="305685" x="4822825" y="1322388"/>
          <p14:tracePt t="305702" x="4732338" y="1330325"/>
          <p14:tracePt t="305703" x="4679950" y="1330325"/>
          <p14:tracePt t="305719" x="4598988" y="1347788"/>
          <p14:tracePt t="305735" x="4527550" y="1347788"/>
          <p14:tracePt t="305752" x="4419600" y="1347788"/>
          <p14:tracePt t="305769" x="4303713" y="1330325"/>
          <p14:tracePt t="305785" x="4179888" y="1295400"/>
          <p14:tracePt t="305802" x="4044950" y="1268413"/>
          <p14:tracePt t="305819" x="3911600" y="1241425"/>
          <p14:tracePt t="305835" x="3848100" y="1223963"/>
          <p14:tracePt t="305852" x="3803650" y="1214438"/>
          <p14:tracePt t="305869" x="3786188" y="1204913"/>
          <p14:tracePt t="305885" x="3768725" y="1204913"/>
          <p14:tracePt t="305902" x="3751263" y="1196975"/>
          <p14:tracePt t="305919" x="3732213" y="1187450"/>
          <p14:tracePt t="305935" x="3714750" y="1179513"/>
          <p14:tracePt t="305953" x="3670300" y="1169988"/>
          <p14:tracePt t="305969" x="3625850" y="1152525"/>
          <p14:tracePt t="305985" x="3608388" y="1143000"/>
          <p14:tracePt t="306002" x="3571875" y="1133475"/>
          <p14:tracePt t="306019" x="3554413" y="1125538"/>
          <p14:tracePt t="306087" x="3544888" y="1125538"/>
          <p14:tracePt t="306104" x="3544888" y="1133475"/>
          <p14:tracePt t="306113" x="3536950" y="1143000"/>
          <p14:tracePt t="306123" x="3536950" y="1152525"/>
          <p14:tracePt t="306136" x="3536950" y="1179513"/>
          <p14:tracePt t="306152" x="3536950" y="1187450"/>
          <p14:tracePt t="306169" x="3536950" y="1204913"/>
          <p14:tracePt t="306185" x="3536950" y="1223963"/>
          <p14:tracePt t="306203" x="3536950" y="1231900"/>
          <p14:tracePt t="306242" x="3536950" y="1250950"/>
          <p14:tracePt t="306258" x="3544888" y="1268413"/>
          <p14:tracePt t="306275" x="3544888" y="1276350"/>
          <p14:tracePt t="306282" x="3554413" y="1276350"/>
          <p14:tracePt t="306288" x="3554413" y="1285875"/>
          <p14:tracePt t="306302" x="3554413" y="1295400"/>
          <p14:tracePt t="310124" x="3554413" y="1347788"/>
          <p14:tracePt t="310133" x="3554413" y="1401763"/>
          <p14:tracePt t="310143" x="3554413" y="1455738"/>
          <p14:tracePt t="310155" x="3554413" y="1517650"/>
          <p14:tracePt t="310170" x="3554413" y="1571625"/>
          <p14:tracePt t="310186" x="3554413" y="1652588"/>
          <p14:tracePt t="310203" x="3581400" y="1697038"/>
          <p14:tracePt t="310219" x="3598863" y="1724025"/>
          <p14:tracePt t="310236" x="3608388" y="1741488"/>
          <p14:tracePt t="310252" x="3625850" y="1812925"/>
          <p14:tracePt t="310269" x="3643313" y="1866900"/>
          <p14:tracePt t="310286" x="3652838" y="1884363"/>
          <p14:tracePt t="311711" x="3652838" y="1893888"/>
          <p14:tracePt t="311718" x="3679825" y="1928813"/>
          <p14:tracePt t="311725" x="3687763" y="1965325"/>
          <p14:tracePt t="311736" x="3705225" y="1982788"/>
          <p14:tracePt t="311753" x="3714750" y="2000250"/>
          <p14:tracePt t="311769" x="3714750" y="2009775"/>
          <p14:tracePt t="311950" x="3724275" y="2027238"/>
          <p14:tracePt t="311974" x="3732213" y="2027238"/>
          <p14:tracePt t="313159" x="3732213" y="2036763"/>
          <p14:tracePt t="313175" x="3732213" y="2044700"/>
          <p14:tracePt t="313184" x="3732213" y="2063750"/>
          <p14:tracePt t="313190" x="3732213" y="2071688"/>
          <p14:tracePt t="313203" x="3732213" y="2089150"/>
          <p14:tracePt t="313221" x="3732213" y="2108200"/>
          <p14:tracePt t="313237" x="3732213" y="2116138"/>
          <p14:tracePt t="313253" x="3732213" y="2143125"/>
          <p14:tracePt t="313400" x="3732213" y="2152650"/>
          <p14:tracePt t="313416" x="3741738" y="2160588"/>
          <p14:tracePt t="313424" x="3751263" y="2170113"/>
          <p14:tracePt t="313436" x="3759200" y="2179638"/>
          <p14:tracePt t="313453" x="3786188" y="2206625"/>
          <p14:tracePt t="313454" x="3803650" y="2214563"/>
          <p14:tracePt t="313469" x="3813175" y="2224088"/>
          <p14:tracePt t="313470" x="3822700" y="2232025"/>
          <p14:tracePt t="313486" x="3857625" y="2251075"/>
          <p14:tracePt t="313503" x="3919538" y="2278063"/>
          <p14:tracePt t="313520" x="3990975" y="2295525"/>
          <p14:tracePt t="313537" x="4044950" y="2303463"/>
          <p14:tracePt t="313554" x="4062413" y="2312988"/>
          <p14:tracePt t="313572" x="4081463" y="2322513"/>
          <p14:tracePt t="313574" x="4089400" y="2330450"/>
          <p14:tracePt t="313587" x="4108450" y="2330450"/>
          <p14:tracePt t="313605" x="4125913" y="2366963"/>
          <p14:tracePt t="313620" x="4143375" y="2384425"/>
          <p14:tracePt t="313637" x="4160838" y="2401888"/>
          <p14:tracePt t="313654" x="4187825" y="2428875"/>
          <p14:tracePt t="313671" x="4197350" y="2517775"/>
          <p14:tracePt t="313687" x="4197350" y="2660650"/>
          <p14:tracePt t="313705" x="4116388" y="2982913"/>
          <p14:tracePt t="313721" x="4081463" y="3054350"/>
          <p14:tracePt t="313745" x="4071938" y="3054350"/>
          <p14:tracePt t="313757" x="4054475" y="3071813"/>
          <p14:tracePt t="313771" x="4017963" y="3108325"/>
          <p14:tracePt t="313787" x="4017963" y="3143250"/>
          <p14:tracePt t="313925" x="4017963" y="3135313"/>
          <p14:tracePt t="313934" x="4017963" y="3116263"/>
          <p14:tracePt t="313949" x="4017963" y="3108325"/>
          <p14:tracePt t="313958" x="4017963" y="3098800"/>
          <p14:tracePt t="313971" x="4017963" y="3081338"/>
          <p14:tracePt t="313987" x="4017963" y="3071813"/>
          <p14:tracePt t="314003" x="4017963" y="3063875"/>
          <p14:tracePt t="314026" x="4027488" y="3036888"/>
          <p14:tracePt t="314037" x="4037013" y="3027363"/>
          <p14:tracePt t="314053" x="4044950" y="3009900"/>
          <p14:tracePt t="314070" x="4062413" y="2982913"/>
          <p14:tracePt t="314087" x="4081463" y="2965450"/>
          <p14:tracePt t="314103" x="4133850" y="2938463"/>
          <p14:tracePt t="314104" x="4152900" y="2928938"/>
          <p14:tracePt t="314121" x="4205288" y="2901950"/>
          <p14:tracePt t="314138" x="4241800" y="2884488"/>
          <p14:tracePt t="314154" x="4259263" y="2874963"/>
          <p14:tracePt t="314171" x="4276725" y="2849563"/>
          <p14:tracePt t="314187" x="4313238" y="2830513"/>
          <p14:tracePt t="314204" x="4348163" y="2822575"/>
          <p14:tracePt t="314221" x="4367213" y="2803525"/>
          <p14:tracePt t="314237" x="4394200" y="2778125"/>
          <p14:tracePt t="314254" x="4419600" y="2768600"/>
          <p14:tracePt t="314271" x="4429125" y="2759075"/>
          <p14:tracePt t="314288" x="4429125" y="2751138"/>
          <p14:tracePt t="314371" x="4438650" y="2751138"/>
          <p14:tracePt t="314527" x="4446588" y="2751138"/>
          <p14:tracePt t="314538" x="4456113" y="2751138"/>
          <p14:tracePt t="314554" x="4465638" y="2751138"/>
          <p14:tracePt t="314620" x="4473575" y="2751138"/>
          <p14:tracePt t="314746" x="4491038" y="2751138"/>
          <p14:tracePt t="314754" x="4500563" y="2751138"/>
          <p14:tracePt t="314771" x="4518025" y="2751138"/>
          <p14:tracePt t="314787" x="4537075" y="2751138"/>
          <p14:tracePt t="314804" x="4572000" y="2759075"/>
          <p14:tracePt t="314821" x="4616450" y="2759075"/>
          <p14:tracePt t="314823" x="4633913" y="2759075"/>
          <p14:tracePt t="314838" x="4660900" y="2759075"/>
          <p14:tracePt t="314840" x="4687888" y="2759075"/>
          <p14:tracePt t="314856" x="4714875" y="2759075"/>
          <p14:tracePt t="314872" x="4795838" y="2778125"/>
          <p14:tracePt t="314887" x="4822825" y="2786063"/>
          <p14:tracePt t="314904" x="4857750" y="2795588"/>
          <p14:tracePt t="314921" x="4875213" y="2813050"/>
          <p14:tracePt t="314937" x="4884738" y="2840038"/>
          <p14:tracePt t="314954" x="4894263" y="2857500"/>
          <p14:tracePt t="314971" x="4921250" y="2894013"/>
          <p14:tracePt t="314973" x="4921250" y="2901950"/>
          <p14:tracePt t="314987" x="4921250" y="2921000"/>
          <p14:tracePt t="315004" x="4938713" y="2955925"/>
          <p14:tracePt t="315021" x="4938713" y="2973388"/>
          <p14:tracePt t="315038" x="4946650" y="3009900"/>
          <p14:tracePt t="315054" x="4946650" y="3036888"/>
          <p14:tracePt t="315071" x="4946650" y="3116263"/>
          <p14:tracePt t="315088" x="4946650" y="3187700"/>
          <p14:tracePt t="315089" x="4946650" y="3224213"/>
          <p14:tracePt t="315104" x="4946650" y="3268663"/>
          <p14:tracePt t="315105" x="4946650" y="3303588"/>
          <p14:tracePt t="315120" x="4956175" y="3349625"/>
          <p14:tracePt t="315136" x="4965700" y="3394075"/>
          <p14:tracePt t="315153" x="4983163" y="3429000"/>
          <p14:tracePt t="315170" x="4983163" y="3465513"/>
          <p14:tracePt t="315186" x="4992688" y="3482975"/>
          <p14:tracePt t="315204" x="4992688" y="3500438"/>
          <p14:tracePt t="315221" x="4992688" y="3517900"/>
          <p14:tracePt t="315224" x="5000625" y="3536950"/>
          <p14:tracePt t="315240" x="5010150" y="3544888"/>
          <p14:tracePt t="315257" x="5010150" y="3554413"/>
          <p14:tracePt t="315271" x="5018088" y="3563938"/>
          <p14:tracePt t="315288" x="5045075" y="3581400"/>
          <p14:tracePt t="315304" x="5054600" y="3608388"/>
          <p14:tracePt t="315322" x="5072063" y="3625850"/>
          <p14:tracePt t="315338" x="5089525" y="3652838"/>
          <p14:tracePt t="315356" x="5099050" y="3679825"/>
          <p14:tracePt t="315372" x="5099050" y="3697288"/>
          <p14:tracePt t="315388" x="5108575" y="3706813"/>
          <p14:tracePt t="315404" x="5126038" y="3724275"/>
          <p14:tracePt t="315421" x="5135563" y="3741738"/>
          <p14:tracePt t="315438" x="5135563" y="3768725"/>
          <p14:tracePt t="315454" x="5143500" y="3786188"/>
          <p14:tracePt t="315471" x="5143500" y="3805238"/>
          <p14:tracePt t="315473" x="5143500" y="3813175"/>
          <p14:tracePt t="315489" x="5143500" y="3849688"/>
          <p14:tracePt t="315504" x="5143500" y="3857625"/>
          <p14:tracePt t="315520" x="5126038" y="3973513"/>
          <p14:tracePt t="315538" x="5126038" y="4027488"/>
          <p14:tracePt t="315554" x="5116513" y="4108450"/>
          <p14:tracePt t="315571" x="5099050" y="4170363"/>
          <p14:tracePt t="315588" x="5089525" y="4224338"/>
          <p14:tracePt t="315606" x="5054600" y="4278313"/>
          <p14:tracePt t="315621" x="5054600" y="4295775"/>
          <p14:tracePt t="315637" x="5037138" y="4349750"/>
          <p14:tracePt t="315653" x="5010150" y="4421188"/>
          <p14:tracePt t="315670" x="4983163" y="4500563"/>
          <p14:tracePt t="315687" x="4938713" y="4581525"/>
          <p14:tracePt t="315703" x="4911725" y="4662488"/>
          <p14:tracePt t="315720" x="4884738" y="4741863"/>
          <p14:tracePt t="315737" x="4857750" y="4813300"/>
          <p14:tracePt t="315756" x="4795838" y="4938713"/>
          <p14:tracePt t="315770" x="4768850" y="4973638"/>
          <p14:tracePt t="315787" x="4679950" y="5072063"/>
          <p14:tracePt t="315804" x="4598988" y="5116513"/>
          <p14:tracePt t="315820" x="4527550" y="5143500"/>
          <p14:tracePt t="315837" x="4446588" y="5170488"/>
          <p14:tracePt t="315854" x="4367213" y="5197475"/>
          <p14:tracePt t="315871" x="4232275" y="5233988"/>
          <p14:tracePt t="315887" x="4071938" y="5278438"/>
          <p14:tracePt t="315904" x="3875088" y="5330825"/>
          <p14:tracePt t="315920" x="3643313" y="5402263"/>
          <p14:tracePt t="315937" x="3402013" y="5438775"/>
          <p14:tracePt t="315953" x="3197225" y="5473700"/>
          <p14:tracePt t="315970" x="3044825" y="5483225"/>
          <p14:tracePt t="315987" x="2938463" y="5483225"/>
          <p14:tracePt t="316003" x="2867025" y="5483225"/>
          <p14:tracePt t="316021" x="2751138" y="5483225"/>
          <p14:tracePt t="316036" x="2670175" y="5483225"/>
          <p14:tracePt t="316054" x="2608263" y="5483225"/>
          <p14:tracePt t="316071" x="2544763" y="5483225"/>
          <p14:tracePt t="316089" x="2473325" y="5483225"/>
          <p14:tracePt t="316105" x="2411413" y="5483225"/>
          <p14:tracePt t="316122" x="2322513" y="5483225"/>
          <p14:tracePt t="316138" x="2268538" y="5483225"/>
          <p14:tracePt t="316154" x="2241550" y="5483225"/>
          <p14:tracePt t="316171" x="2224088" y="5483225"/>
          <p14:tracePt t="316187" x="2214563" y="5483225"/>
          <p14:tracePt t="316204" x="2205038" y="5483225"/>
          <p14:tracePt t="316220" x="2197100" y="5483225"/>
          <p14:tracePt t="316237" x="2160588" y="5483225"/>
          <p14:tracePt t="316253" x="2098675" y="5483225"/>
          <p14:tracePt t="316270" x="1982788" y="5510213"/>
          <p14:tracePt t="316288" x="1946275" y="5510213"/>
          <p14:tracePt t="316305" x="1928813" y="5510213"/>
          <p14:tracePt t="316321" x="1919288" y="5510213"/>
          <p14:tracePt t="316357" x="1928813" y="5500688"/>
          <p14:tracePt t="316366" x="1928813" y="5492750"/>
          <p14:tracePt t="316372" x="1938338" y="5465763"/>
          <p14:tracePt t="316387" x="1938338" y="5438775"/>
          <p14:tracePt t="316404" x="1938338" y="5411788"/>
          <p14:tracePt t="316420" x="1938338" y="5367338"/>
          <p14:tracePt t="316437" x="1938338" y="5349875"/>
          <p14:tracePt t="316453" x="1938338" y="5330825"/>
          <p14:tracePt t="316470" x="1938338" y="5313363"/>
          <p14:tracePt t="316496" x="1938338" y="5305425"/>
          <p14:tracePt t="316505" x="1946275" y="5305425"/>
          <p14:tracePt t="316520" x="1973263" y="5278438"/>
          <p14:tracePt t="316537" x="1990725" y="5268913"/>
          <p14:tracePt t="316553" x="2009775" y="5251450"/>
          <p14:tracePt t="316570" x="2017713" y="5251450"/>
          <p14:tracePt t="316586" x="2044700" y="5241925"/>
          <p14:tracePt t="316603" x="2062163" y="5241925"/>
          <p14:tracePt t="316620" x="2108200" y="5224463"/>
          <p14:tracePt t="316637" x="2224088" y="5187950"/>
          <p14:tracePt t="316653" x="2330450" y="5180013"/>
          <p14:tracePt t="316670" x="2509838" y="5162550"/>
          <p14:tracePt t="316687" x="2705100" y="5126038"/>
          <p14:tracePt t="316703" x="2911475" y="5091113"/>
          <p14:tracePt t="316720" x="3108325" y="5037138"/>
          <p14:tracePt t="316736" x="3286125" y="5010150"/>
          <p14:tracePt t="316753" x="3490913" y="4973638"/>
          <p14:tracePt t="316771" x="3679825" y="4929188"/>
          <p14:tracePt t="316787" x="3786188" y="4902200"/>
          <p14:tracePt t="316803" x="3894138" y="4876800"/>
          <p14:tracePt t="316820" x="3973513" y="4867275"/>
          <p14:tracePt t="316837" x="4054475" y="4840288"/>
          <p14:tracePt t="316854" x="4116388" y="4822825"/>
          <p14:tracePt t="316871" x="4179888" y="4813300"/>
          <p14:tracePt t="316887" x="4197350" y="4813300"/>
          <p14:tracePt t="316904" x="4232275" y="4822825"/>
          <p14:tracePt t="316921" x="4251325" y="4830763"/>
          <p14:tracePt t="316937" x="4268788" y="4857750"/>
          <p14:tracePt t="316954" x="4286250" y="4867275"/>
          <p14:tracePt t="316971" x="4313238" y="4876800"/>
          <p14:tracePt t="316988" x="4330700" y="4884738"/>
          <p14:tracePt t="316990" x="4340225" y="4894263"/>
          <p14:tracePt t="317005" x="4357688" y="4911725"/>
          <p14:tracePt t="317022" x="4384675" y="4938713"/>
          <p14:tracePt t="317038" x="4402138" y="4956175"/>
          <p14:tracePt t="317054" x="4419600" y="4973638"/>
          <p14:tracePt t="317072" x="4446588" y="4983163"/>
          <p14:tracePt t="317088" x="4465638" y="5010150"/>
          <p14:tracePt t="317104" x="4483100" y="5019675"/>
          <p14:tracePt t="317122" x="4500563" y="5027613"/>
          <p14:tracePt t="317124" x="4518025" y="5027613"/>
          <p14:tracePt t="317137" x="4518025" y="5037138"/>
          <p14:tracePt t="317154" x="4545013" y="5037138"/>
          <p14:tracePt t="317171" x="4562475" y="5045075"/>
          <p14:tracePt t="317187" x="4572000" y="5045075"/>
          <p14:tracePt t="317204" x="4581525" y="5045075"/>
          <p14:tracePt t="317220" x="4598988" y="5054600"/>
          <p14:tracePt t="317237" x="4616450" y="5054600"/>
          <p14:tracePt t="317253" x="4633913" y="5054600"/>
          <p14:tracePt t="317271" x="4687888" y="5054600"/>
          <p14:tracePt t="317287" x="4732338" y="5054600"/>
          <p14:tracePt t="317303" x="4768850" y="5054600"/>
          <p14:tracePt t="317320" x="4786313" y="5054600"/>
          <p14:tracePt t="317337" x="4822825" y="5045075"/>
          <p14:tracePt t="317353" x="4857750" y="5037138"/>
          <p14:tracePt t="317370" x="4902200" y="5010150"/>
          <p14:tracePt t="317387" x="4973638" y="5000625"/>
          <p14:tracePt t="317403" x="4992688" y="4983163"/>
          <p14:tracePt t="317420" x="5018088" y="4965700"/>
          <p14:tracePt t="317437" x="5018088" y="4948238"/>
          <p14:tracePt t="317475" x="5037138" y="4938713"/>
          <p14:tracePt t="317483" x="5037138" y="4929188"/>
          <p14:tracePt t="317490" x="5037138" y="4921250"/>
          <p14:tracePt t="317503" x="5037138" y="4911725"/>
          <p14:tracePt t="317522" x="5037138" y="4894263"/>
          <p14:tracePt t="317538" x="5037138" y="4867275"/>
          <p14:tracePt t="317555" x="5037138" y="4849813"/>
          <p14:tracePt t="317572" x="5037138" y="4830763"/>
          <p14:tracePt t="317588" x="5037138" y="4813300"/>
          <p14:tracePt t="317605" x="5027613" y="4778375"/>
          <p14:tracePt t="317621" x="5018088" y="4759325"/>
          <p14:tracePt t="317638" x="5010150" y="4724400"/>
          <p14:tracePt t="317640" x="5000625" y="4714875"/>
          <p14:tracePt t="317656" x="4992688" y="4697413"/>
          <p14:tracePt t="317671" x="4983163" y="4670425"/>
          <p14:tracePt t="317688" x="4973638" y="4662488"/>
          <p14:tracePt t="317704" x="4956175" y="4643438"/>
          <p14:tracePt t="317721" x="4946650" y="4625975"/>
          <p14:tracePt t="317738" x="4938713" y="4616450"/>
          <p14:tracePt t="317754" x="4938713" y="4598988"/>
          <p14:tracePt t="317771" x="4929188" y="4581525"/>
          <p14:tracePt t="317787" x="4929188" y="4572000"/>
          <p14:tracePt t="317804" x="4929188" y="4554538"/>
          <p14:tracePt t="317820" x="4929188" y="4527550"/>
          <p14:tracePt t="317837" x="4929188" y="4510088"/>
          <p14:tracePt t="317854" x="4929188" y="4500563"/>
          <p14:tracePt t="317870" x="4929188" y="4483100"/>
          <p14:tracePt t="317887" x="4929188" y="4473575"/>
          <p14:tracePt t="317904" x="4929188" y="4448175"/>
          <p14:tracePt t="317905" x="4938713" y="4448175"/>
          <p14:tracePt t="317922" x="4938713" y="4429125"/>
          <p14:tracePt t="317938" x="4946650" y="4421188"/>
          <p14:tracePt t="317976" x="4965700" y="4411663"/>
          <p14:tracePt t="317984" x="4965700" y="4402138"/>
          <p14:tracePt t="317993" x="4973638" y="4394200"/>
          <p14:tracePt t="318004" x="4983163" y="4376738"/>
          <p14:tracePt t="318021" x="4992688" y="4367213"/>
          <p14:tracePt t="318037" x="5000625" y="4357688"/>
          <p14:tracePt t="318056" x="5010150" y="4340225"/>
          <p14:tracePt t="318072" x="5010150" y="4322763"/>
          <p14:tracePt t="318088" x="5018088" y="4322763"/>
          <p14:tracePt t="318156" x="5027613" y="4305300"/>
          <p14:tracePt t="318180" x="5045075" y="4295775"/>
          <p14:tracePt t="318194" x="5054600" y="4286250"/>
          <p14:tracePt t="318210" x="5064125" y="4286250"/>
          <p14:tracePt t="318221" x="5064125" y="4278313"/>
          <p14:tracePt t="318921" x="5072063" y="4278313"/>
          <p14:tracePt t="318929" x="5081588" y="4268788"/>
          <p14:tracePt t="318937" x="5089525" y="4268788"/>
          <p14:tracePt t="318961" x="5099050" y="4259263"/>
          <p14:tracePt t="318971" x="5116513" y="4259263"/>
          <p14:tracePt t="318987" x="5135563" y="4251325"/>
          <p14:tracePt t="319015" x="5143500" y="4233863"/>
          <p14:tracePt t="319023" x="5153025" y="4233863"/>
          <p14:tracePt t="319037" x="5153025" y="4224338"/>
          <p14:tracePt t="319054" x="5170488" y="4206875"/>
          <p14:tracePt t="319070" x="5197475" y="4197350"/>
          <p14:tracePt t="319087" x="5224463" y="4179888"/>
          <p14:tracePt t="319103" x="5259388" y="4162425"/>
          <p14:tracePt t="319121" x="5295900" y="4152900"/>
          <p14:tracePt t="319137" x="5322888" y="4143375"/>
          <p14:tracePt t="319153" x="5357813" y="4125913"/>
          <p14:tracePt t="319171" x="5375275" y="4116388"/>
          <p14:tracePt t="319187" x="5402263" y="4108450"/>
          <p14:tracePt t="319241" x="5411788" y="4098925"/>
          <p14:tracePt t="319516" x="5394325" y="4108450"/>
          <p14:tracePt t="319532" x="5394325" y="4116388"/>
          <p14:tracePt t="319548" x="5384800" y="4116388"/>
          <p14:tracePt t="320729" x="5384800" y="4108450"/>
          <p14:tracePt t="320737" x="5375275" y="4090988"/>
          <p14:tracePt t="320755" x="5349875" y="4010025"/>
          <p14:tracePt t="320772" x="5278438" y="3911600"/>
          <p14:tracePt t="320789" x="5197475" y="3724275"/>
          <p14:tracePt t="320790" x="5160963" y="3616325"/>
          <p14:tracePt t="320807" x="5054600" y="3367088"/>
          <p14:tracePt t="320824" x="4902200" y="3063875"/>
          <p14:tracePt t="320838" x="4751388" y="2759075"/>
          <p14:tracePt t="320855" x="4598988" y="2500313"/>
          <p14:tracePt t="320872" x="4500563" y="2357438"/>
          <p14:tracePt t="320888" x="4446588" y="2251075"/>
          <p14:tracePt t="320904" x="4375150" y="2152650"/>
          <p14:tracePt t="320921" x="4313238" y="2036763"/>
          <p14:tracePt t="320938" x="4286250" y="1973263"/>
          <p14:tracePt t="320954" x="4286250" y="1965325"/>
          <p14:tracePt t="320971" x="4286250" y="1955800"/>
          <p14:tracePt t="320988" x="4303713" y="1920875"/>
          <p14:tracePt t="321004" x="4367213" y="1893888"/>
          <p14:tracePt t="321021" x="4473575" y="1866900"/>
          <p14:tracePt t="321037" x="4679950" y="1812925"/>
          <p14:tracePt t="321054" x="5000625" y="1741488"/>
          <p14:tracePt t="321072" x="5411788" y="1687513"/>
          <p14:tracePt t="321088" x="5564188" y="1670050"/>
          <p14:tracePt t="321104" x="5680075" y="1643063"/>
          <p14:tracePt t="321122" x="5751513" y="1616075"/>
          <p14:tracePt t="321138" x="5778500" y="1608138"/>
          <p14:tracePt t="321181" x="5778500" y="1598613"/>
          <p14:tracePt t="321190" x="5786438" y="1571625"/>
          <p14:tracePt t="321204" x="5803900" y="1554163"/>
          <p14:tracePt t="321221" x="5803900" y="1482725"/>
          <p14:tracePt t="321238" x="5803900" y="1465263"/>
          <p14:tracePt t="321255" x="5803900" y="1428750"/>
          <p14:tracePt t="321272" x="5803900" y="1411288"/>
          <p14:tracePt t="321288" x="5803900" y="1401763"/>
          <p14:tracePt t="321304" x="5795963" y="1374775"/>
          <p14:tracePt t="321321" x="5778500" y="1366838"/>
          <p14:tracePt t="321345" x="5768975" y="1357313"/>
          <p14:tracePt t="321361" x="5759450" y="1347788"/>
          <p14:tracePt t="321371" x="5751513" y="1339850"/>
          <p14:tracePt t="321387" x="5741988" y="1322388"/>
          <p14:tracePt t="321404" x="5732463" y="1303338"/>
          <p14:tracePt t="321573" x="5724525" y="1303338"/>
          <p14:tracePt t="322177" x="5724525" y="1312863"/>
          <p14:tracePt t="322190" x="5724525" y="1384300"/>
          <p14:tracePt t="322199" x="5707063" y="1509713"/>
          <p14:tracePt t="322208" x="5688013" y="1633538"/>
          <p14:tracePt t="322221" x="5670550" y="1776413"/>
          <p14:tracePt t="322238" x="5581650" y="2108200"/>
          <p14:tracePt t="322255" x="5510213" y="2401888"/>
          <p14:tracePt t="322272" x="5456238" y="2608263"/>
          <p14:tracePt t="322288" x="5421313" y="2759075"/>
          <p14:tracePt t="322304" x="5394325" y="2857500"/>
          <p14:tracePt t="322322" x="5367338" y="2938463"/>
          <p14:tracePt t="322338" x="5349875" y="2982913"/>
          <p14:tracePt t="322355" x="5313363" y="3017838"/>
          <p14:tracePt t="322372" x="5295900" y="3036888"/>
          <p14:tracePt t="322388" x="5286375" y="3044825"/>
          <p14:tracePt t="322405" x="5278438" y="3063875"/>
          <p14:tracePt t="322422" x="5259388" y="3089275"/>
          <p14:tracePt t="322438" x="5224463" y="3108325"/>
          <p14:tracePt t="322455" x="5160963" y="3135313"/>
          <p14:tracePt t="322457" x="5116513" y="3143250"/>
          <p14:tracePt t="322473" x="5072063" y="3170238"/>
          <p14:tracePt t="322489" x="5054600" y="3170238"/>
          <p14:tracePt t="322567" x="5064125" y="3179763"/>
          <p14:tracePt t="322577" x="5089525" y="3197225"/>
          <p14:tracePt t="322589" x="5126038" y="3197225"/>
          <p14:tracePt t="322606" x="5214938" y="3197225"/>
          <p14:tracePt t="322621" x="5241925" y="3197225"/>
          <p14:tracePt t="322638" x="5251450" y="3197225"/>
          <p14:tracePt t="322675" x="5232400" y="3206750"/>
          <p14:tracePt t="322683" x="5153025" y="3224213"/>
          <p14:tracePt t="322692" x="5099050" y="3224213"/>
          <p14:tracePt t="322704" x="5045075" y="3224213"/>
          <p14:tracePt t="322720" x="4973638" y="3224213"/>
          <p14:tracePt t="322737" x="4965700" y="3224213"/>
          <p14:tracePt t="322778" x="4992688" y="3224213"/>
          <p14:tracePt t="322784" x="5045075" y="3214688"/>
          <p14:tracePt t="322792" x="5099050" y="3214688"/>
          <p14:tracePt t="322804" x="5153025" y="3214688"/>
          <p14:tracePt t="322821" x="5224463" y="3206750"/>
          <p14:tracePt t="322837" x="5259388" y="3187700"/>
          <p14:tracePt t="322854" x="5268913" y="3187700"/>
          <p14:tracePt t="322902" x="5259388" y="3206750"/>
          <p14:tracePt t="322910" x="5232400" y="3214688"/>
          <p14:tracePt t="322926" x="5224463" y="3224213"/>
          <p14:tracePt t="322937" x="5214938" y="3224213"/>
          <p14:tracePt t="322954" x="5214938" y="3232150"/>
          <p14:tracePt t="323021" x="5224463" y="3232150"/>
          <p14:tracePt t="323029" x="5241925" y="3224213"/>
          <p14:tracePt t="323038" x="5241925" y="3214688"/>
          <p14:tracePt t="323055" x="5251450" y="3197225"/>
          <p14:tracePt t="323072" x="5259388" y="3197225"/>
          <p14:tracePt t="323659" x="5232400" y="3197225"/>
          <p14:tracePt t="323660" x="5224463" y="3197225"/>
          <p14:tracePt t="323671" x="5214938" y="3187700"/>
          <p14:tracePt t="323688" x="5187950" y="3170238"/>
          <p14:tracePt t="323704" x="5160963" y="3135313"/>
          <p14:tracePt t="323722" x="5143500" y="3116263"/>
          <p14:tracePt t="323739" x="5108575" y="3027363"/>
          <p14:tracePt t="323755" x="5054600" y="2965450"/>
          <p14:tracePt t="323772" x="5027613" y="2921000"/>
          <p14:tracePt t="323787" x="5010150" y="2894013"/>
          <p14:tracePt t="323804" x="4992688" y="2874963"/>
          <p14:tracePt t="323821" x="4965700" y="2857500"/>
          <p14:tracePt t="323838" x="4946650" y="2840038"/>
          <p14:tracePt t="323857" x="4921250" y="2813050"/>
          <p14:tracePt t="323874" x="4884738" y="2795588"/>
          <p14:tracePt t="323889" x="4840288" y="2759075"/>
          <p14:tracePt t="323905" x="4768850" y="2687638"/>
          <p14:tracePt t="323922" x="4687888" y="2652713"/>
          <p14:tracePt t="323938" x="4608513" y="2608263"/>
          <p14:tracePt t="323955" x="4518025" y="2581275"/>
          <p14:tracePt t="323972" x="4419600" y="2571750"/>
          <p14:tracePt t="323988" x="4348163" y="2544763"/>
          <p14:tracePt t="324005" x="4152900" y="2482850"/>
          <p14:tracePt t="324022" x="4044950" y="2455863"/>
          <p14:tracePt t="324038" x="3929063" y="2428875"/>
          <p14:tracePt t="324055" x="3857625" y="2428875"/>
          <p14:tracePt t="324073" x="3776663" y="2428875"/>
          <p14:tracePt t="324088" x="3751263" y="2420938"/>
          <p14:tracePt t="324105" x="3732213" y="2420938"/>
          <p14:tracePt t="324396" x="3724275" y="2411413"/>
          <p14:tracePt t="324412" x="3714750" y="2411413"/>
          <p14:tracePt t="324420" x="3714750" y="2393950"/>
          <p14:tracePt t="324426" x="3705225" y="2393950"/>
          <p14:tracePt t="324437" x="3705225" y="2384425"/>
          <p14:tracePt t="324458" x="3697288" y="2374900"/>
          <p14:tracePt t="324474" x="3697288" y="2366963"/>
          <p14:tracePt t="324487" x="3697288" y="2357438"/>
          <p14:tracePt t="324505" x="3687763" y="2349500"/>
          <p14:tracePt t="324537" x="3679825" y="2339975"/>
          <p14:tracePt t="324546" x="3679825" y="2322513"/>
          <p14:tracePt t="324607" x="3660775" y="2322513"/>
          <p14:tracePt t="324631" x="3660775" y="2312988"/>
          <p14:tracePt t="324647" x="3660775" y="2303463"/>
          <p14:tracePt t="324663" x="3652838" y="2295525"/>
          <p14:tracePt t="324679" x="3652838" y="2286000"/>
          <p14:tracePt t="324749" x="3652838" y="2278063"/>
          <p14:tracePt t="324764" x="3652838" y="2268538"/>
          <p14:tracePt t="324774" x="3643313" y="2259013"/>
          <p14:tracePt t="324789" x="3643313" y="2241550"/>
          <p14:tracePt t="324835" x="3643313" y="2232025"/>
          <p14:tracePt t="324881" x="3633788" y="2232025"/>
          <p14:tracePt t="324959" x="3633788" y="2224088"/>
          <p14:tracePt t="325209" x="3633788" y="2214563"/>
          <p14:tracePt t="325225" x="3633788" y="2206625"/>
          <p14:tracePt t="325234" x="3643313" y="2197100"/>
          <p14:tracePt t="325244" x="3652838" y="2187575"/>
          <p14:tracePt t="325255" x="3670300" y="2170113"/>
          <p14:tracePt t="325273" x="3697288" y="2143125"/>
          <p14:tracePt t="325290" x="3732213" y="2125663"/>
          <p14:tracePt t="325306" x="3759200" y="2098675"/>
          <p14:tracePt t="325323" x="3795713" y="2081213"/>
          <p14:tracePt t="325339" x="3857625" y="2054225"/>
          <p14:tracePt t="325356" x="3919538" y="2044700"/>
          <p14:tracePt t="325372" x="3956050" y="2017713"/>
          <p14:tracePt t="325389" x="3973513" y="2009775"/>
          <p14:tracePt t="325507" x="3983038" y="2000250"/>
          <p14:tracePt t="325516" x="3990975" y="2000250"/>
          <p14:tracePt t="325523" x="3990975" y="1992313"/>
          <p14:tracePt t="325539" x="4010025" y="1982788"/>
          <p14:tracePt t="325554" x="4044950" y="1955800"/>
          <p14:tracePt t="325571" x="4160838" y="1946275"/>
          <p14:tracePt t="325588" x="4340225" y="1911350"/>
          <p14:tracePt t="325604" x="4537075" y="1874838"/>
          <p14:tracePt t="325622" x="4732338" y="1849438"/>
          <p14:tracePt t="325639" x="4938713" y="1812925"/>
          <p14:tracePt t="325655" x="5143500" y="1768475"/>
          <p14:tracePt t="325672" x="5224463" y="1741488"/>
          <p14:tracePt t="325689" x="5241925" y="1724025"/>
          <p14:tracePt t="325705" x="5303838" y="1697038"/>
          <p14:tracePt t="325721" x="5340350" y="1670050"/>
          <p14:tracePt t="325738" x="5402263" y="1652588"/>
          <p14:tracePt t="325755" x="5473700" y="1633538"/>
          <p14:tracePt t="325772" x="5537200" y="1616075"/>
          <p14:tracePt t="325773" x="5554663" y="1598613"/>
          <p14:tracePt t="325789" x="5626100" y="1581150"/>
          <p14:tracePt t="325805" x="5707063" y="1554163"/>
          <p14:tracePt t="325822" x="5778500" y="1527175"/>
          <p14:tracePt t="325838" x="5849938" y="1500188"/>
          <p14:tracePt t="325855" x="5894388" y="1473200"/>
          <p14:tracePt t="325872" x="5938838" y="1446213"/>
          <p14:tracePt t="325888" x="5965825" y="1428750"/>
          <p14:tracePt t="325905" x="5983288" y="1419225"/>
          <p14:tracePt t="326016" x="5973763" y="1428750"/>
          <p14:tracePt t="326024" x="5946775" y="1455738"/>
          <p14:tracePt t="326040" x="5884863" y="1482725"/>
          <p14:tracePt t="326057" x="5803900" y="1562100"/>
          <p14:tracePt t="326072" x="5697538" y="1652588"/>
          <p14:tracePt t="326088" x="5599113" y="1839913"/>
          <p14:tracePt t="326105" x="5446713" y="2071688"/>
          <p14:tracePt t="326121" x="5224463" y="2339975"/>
          <p14:tracePt t="326138" x="5037138" y="2581275"/>
          <p14:tracePt t="326155" x="4848225" y="2849563"/>
          <p14:tracePt t="326172" x="4679950" y="3098800"/>
          <p14:tracePt t="326188" x="4643438" y="3197225"/>
          <p14:tracePt t="326205" x="4616450" y="3259138"/>
          <p14:tracePt t="326221" x="4608513" y="3278188"/>
          <p14:tracePt t="326238" x="4598988" y="3295650"/>
          <p14:tracePt t="326254" x="4598988" y="3330575"/>
          <p14:tracePt t="326271" x="4581525" y="3384550"/>
          <p14:tracePt t="326272" x="4581525" y="3411538"/>
          <p14:tracePt t="326288" x="4581525" y="3473450"/>
          <p14:tracePt t="326304" x="4581525" y="3544888"/>
          <p14:tracePt t="326321" x="4572000" y="3625850"/>
          <p14:tracePt t="326338" x="4572000" y="3706813"/>
          <p14:tracePt t="326354" x="4572000" y="3751263"/>
          <p14:tracePt t="326371" x="4572000" y="3795713"/>
          <p14:tracePt t="326388" x="4598988" y="3813175"/>
          <p14:tracePt t="326405" x="4616450" y="3830638"/>
          <p14:tracePt t="326408" x="4633913" y="3849688"/>
          <p14:tracePt t="326422" x="4687888" y="3857625"/>
          <p14:tracePt t="326439" x="4751388" y="3876675"/>
          <p14:tracePt t="326455" x="4822825" y="3884613"/>
          <p14:tracePt t="326472" x="4884738" y="3911600"/>
          <p14:tracePt t="326489" x="4921250" y="3921125"/>
          <p14:tracePt t="326505" x="4921250" y="3929063"/>
          <p14:tracePt t="326624" x="4921250" y="3921125"/>
          <p14:tracePt t="326632" x="4921250" y="3911600"/>
          <p14:tracePt t="326640" x="4921250" y="3902075"/>
          <p14:tracePt t="326656" x="4921250" y="3884613"/>
          <p14:tracePt t="326673" x="4921250" y="3867150"/>
          <p14:tracePt t="326689" x="4921250" y="3857625"/>
          <p14:tracePt t="326705" x="4911725" y="3849688"/>
          <p14:tracePt t="326722" x="4911725" y="3840163"/>
          <p14:tracePt t="326751" x="4911725" y="3830638"/>
          <p14:tracePt t="326765" x="4911725" y="3813175"/>
          <p14:tracePt t="327244" x="4911725" y="3822700"/>
          <p14:tracePt t="327260" x="4902200" y="3830638"/>
          <p14:tracePt t="327269" x="4902200" y="3840163"/>
          <p14:tracePt t="327494" x="4911725" y="3840163"/>
          <p14:tracePt t="327502" x="4921250" y="3830638"/>
          <p14:tracePt t="327511" x="4929188" y="3830638"/>
          <p14:tracePt t="327522" x="4965700" y="3813175"/>
          <p14:tracePt t="327538" x="5045075" y="3786188"/>
          <p14:tracePt t="327555" x="5303838" y="3670300"/>
          <p14:tracePt t="327572" x="5616575" y="3482975"/>
          <p14:tracePt t="327588" x="5992813" y="3268663"/>
          <p14:tracePt t="327605" x="6296025" y="3089275"/>
          <p14:tracePt t="327621" x="6438900" y="3009900"/>
          <p14:tracePt t="327638" x="6465888" y="3000375"/>
          <p14:tracePt t="327760" x="6456363" y="3000375"/>
          <p14:tracePt t="327775" x="6421438" y="3000375"/>
          <p14:tracePt t="327784" x="6411913" y="3000375"/>
          <p14:tracePt t="327793" x="6402388" y="3000375"/>
          <p14:tracePt t="327808" x="6394450" y="3009900"/>
          <p14:tracePt t="327822" x="6367463" y="3027363"/>
          <p14:tracePt t="327838" x="6350000" y="3036888"/>
          <p14:tracePt t="327855" x="6330950" y="3036888"/>
          <p14:tracePt t="327872" x="6303963" y="3044825"/>
          <p14:tracePt t="327889" x="6286500" y="3054350"/>
          <p14:tracePt t="327916" x="6286500" y="3063875"/>
          <p14:tracePt t="327932" x="6278563" y="3063875"/>
          <p14:tracePt t="328018" x="6269038" y="3063875"/>
          <p14:tracePt t="328034" x="6269038" y="3071813"/>
          <p14:tracePt t="328080" x="6269038" y="3081338"/>
          <p14:tracePt t="328128" x="6259513" y="3081338"/>
          <p14:tracePt t="328144" x="6259513" y="3098800"/>
          <p14:tracePt t="328157" x="6251575" y="3098800"/>
          <p14:tracePt t="328533" x="6232525" y="3098800"/>
          <p14:tracePt t="331803" x="6232525" y="3108325"/>
          <p14:tracePt t="331809" x="6224588" y="3116263"/>
          <p14:tracePt t="331821" x="6224588" y="3135313"/>
          <p14:tracePt t="331839" x="6207125" y="3187700"/>
          <p14:tracePt t="331856" x="6188075" y="3214688"/>
          <p14:tracePt t="331859" x="6188075" y="3224213"/>
          <p14:tracePt t="331874" x="6180138" y="3259138"/>
          <p14:tracePt t="331891" x="6180138" y="3278188"/>
          <p14:tracePt t="331906" x="6180138" y="3303588"/>
          <p14:tracePt t="331923" x="6180138" y="3322638"/>
          <p14:tracePt t="331939" x="6180138" y="3340100"/>
          <p14:tracePt t="331956" x="6180138" y="3357563"/>
          <p14:tracePt t="331973" x="6180138" y="3384550"/>
          <p14:tracePt t="331990" x="6180138" y="3411538"/>
          <p14:tracePt t="332006" x="6180138" y="3429000"/>
          <p14:tracePt t="332023" x="6180138" y="3455988"/>
          <p14:tracePt t="332039" x="6180138" y="3465513"/>
          <p14:tracePt t="332063" x="6188075" y="3473450"/>
          <p14:tracePt t="332074" x="6188075" y="3482975"/>
          <p14:tracePt t="332090" x="6188075" y="3500438"/>
          <p14:tracePt t="332107" x="6188075" y="3527425"/>
          <p14:tracePt t="332109" x="6188075" y="3536950"/>
          <p14:tracePt t="332125" x="6188075" y="3554413"/>
          <p14:tracePt t="332141" x="6188075" y="3571875"/>
          <p14:tracePt t="332156" x="6188075" y="3598863"/>
          <p14:tracePt t="332173" x="6180138" y="3616325"/>
          <p14:tracePt t="332189" x="6161088" y="3652838"/>
          <p14:tracePt t="332206" x="6161088" y="3670300"/>
          <p14:tracePt t="332222" x="6153150" y="3679825"/>
          <p14:tracePt t="332239" x="6153150" y="3697288"/>
          <p14:tracePt t="332257" x="6153150" y="3706813"/>
          <p14:tracePt t="332272" x="6135688" y="3724275"/>
          <p14:tracePt t="332289" x="6135688" y="3733800"/>
          <p14:tracePt t="332306" x="6135688" y="3751263"/>
          <p14:tracePt t="332359" x="6126163" y="3759200"/>
          <p14:tracePt t="333525" x="6153150" y="3759200"/>
          <p14:tracePt t="333533" x="6161088" y="3759200"/>
          <p14:tracePt t="333542" x="6170613" y="3751263"/>
          <p14:tracePt t="333557" x="6188075" y="3751263"/>
          <p14:tracePt t="333574" x="6215063" y="3751263"/>
          <p14:tracePt t="333619" x="6224588" y="3751263"/>
          <p14:tracePt t="333627" x="6232525" y="3751263"/>
          <p14:tracePt t="333641" x="6251575" y="3751263"/>
          <p14:tracePt t="333656" x="6259513" y="3751263"/>
          <p14:tracePt t="333759" x="6278563" y="3751263"/>
          <p14:tracePt t="333774" x="6286500" y="3751263"/>
          <p14:tracePt t="333811" x="6296025" y="3751263"/>
          <p14:tracePt t="333859" x="6303963" y="3751263"/>
          <p14:tracePt t="333876" x="6313488" y="3751263"/>
          <p14:tracePt t="333884" x="6323013" y="3751263"/>
          <p14:tracePt t="333892" x="6330950" y="3759200"/>
          <p14:tracePt t="333907" x="6357938" y="3759200"/>
          <p14:tracePt t="333922" x="6375400" y="3759200"/>
          <p14:tracePt t="333939" x="6394450" y="3759200"/>
          <p14:tracePt t="333956" x="6421438" y="3759200"/>
          <p14:tracePt t="333972" x="6438900" y="3759200"/>
          <p14:tracePt t="333989" x="6446838" y="3759200"/>
          <p14:tracePt t="334006" x="6465888" y="3759200"/>
          <p14:tracePt t="334025" x="6500813" y="3759200"/>
          <p14:tracePt t="334041" x="6518275" y="3759200"/>
          <p14:tracePt t="334057" x="6537325" y="3759200"/>
          <p14:tracePt t="334074" x="6572250" y="3759200"/>
          <p14:tracePt t="334090" x="6589713" y="3759200"/>
          <p14:tracePt t="334107" x="6599238" y="3759200"/>
          <p14:tracePt t="334127" x="6608763" y="3759200"/>
          <p14:tracePt t="334151" x="6608763" y="3768725"/>
          <p14:tracePt t="334165" x="6616700" y="3768725"/>
          <p14:tracePt t="334175" x="6635750" y="3768725"/>
          <p14:tracePt t="334190" x="6653213" y="3778250"/>
          <p14:tracePt t="334206" x="6670675" y="3778250"/>
          <p14:tracePt t="334223" x="6680200" y="3786188"/>
          <p14:tracePt t="334240" x="6688138" y="3786188"/>
          <p14:tracePt t="334256" x="6707188" y="3786188"/>
          <p14:tracePt t="334417" x="6697663" y="3795713"/>
          <p14:tracePt t="334431" x="6688138" y="3795713"/>
          <p14:tracePt t="334440" x="6680200" y="3813175"/>
          <p14:tracePt t="334456" x="6670675" y="3813175"/>
          <p14:tracePt t="334473" x="6661150" y="3813175"/>
          <p14:tracePt t="334490" x="6643688" y="3813175"/>
          <p14:tracePt t="334506" x="6616700" y="3813175"/>
          <p14:tracePt t="334523" x="6599238" y="3813175"/>
          <p14:tracePt t="334525" x="6589713" y="3813175"/>
          <p14:tracePt t="334542" x="6572250" y="3813175"/>
          <p14:tracePt t="334556" x="6554788" y="3813175"/>
          <p14:tracePt t="334574" x="6527800" y="3813175"/>
          <p14:tracePt t="334590" x="6518275" y="3813175"/>
          <p14:tracePt t="334607" x="6492875" y="3813175"/>
          <p14:tracePt t="334623" x="6473825" y="3805238"/>
          <p14:tracePt t="334640" x="6456363" y="3795713"/>
          <p14:tracePt t="334656" x="6446838" y="3786188"/>
          <p14:tracePt t="334658" x="6438900" y="3778250"/>
          <p14:tracePt t="334673" x="6429375" y="3778250"/>
          <p14:tracePt t="334676" x="6411913" y="3768725"/>
          <p14:tracePt t="334690" x="6394450" y="3759200"/>
          <p14:tracePt t="334706" x="6375400" y="3741738"/>
          <p14:tracePt t="334723" x="6357938" y="3724275"/>
          <p14:tracePt t="334740" x="6330950" y="3714750"/>
          <p14:tracePt t="334756" x="6313488" y="3706813"/>
          <p14:tracePt t="334783" x="6313488" y="3697288"/>
          <p14:tracePt t="334806" x="6303963" y="3697288"/>
          <p14:tracePt t="334814" x="6296025" y="3687763"/>
          <p14:tracePt t="334831" x="6286500" y="3679825"/>
          <p14:tracePt t="334840" x="6269038" y="3670300"/>
          <p14:tracePt t="334857" x="6259513" y="3652838"/>
          <p14:tracePt t="335003" x="6278563" y="3662363"/>
          <p14:tracePt t="335012" x="6303963" y="3670300"/>
          <p14:tracePt t="335023" x="6323013" y="3670300"/>
          <p14:tracePt t="335025" x="6357938" y="3679825"/>
          <p14:tracePt t="335041" x="6429375" y="3679825"/>
          <p14:tracePt t="335057" x="6492875" y="3679825"/>
          <p14:tracePt t="335074" x="6554788" y="3679825"/>
          <p14:tracePt t="335090" x="6626225" y="3679825"/>
          <p14:tracePt t="335107" x="6707188" y="3679825"/>
          <p14:tracePt t="335124" x="6751638" y="3679825"/>
          <p14:tracePt t="335140" x="6769100" y="3679825"/>
          <p14:tracePt t="335191" x="6759575" y="3679825"/>
          <p14:tracePt t="335200" x="6751638" y="3679825"/>
          <p14:tracePt t="335209" x="6742113" y="3679825"/>
          <p14:tracePt t="335223" x="6707188" y="3679825"/>
          <p14:tracePt t="335240" x="6688138" y="3679825"/>
          <p14:tracePt t="335256" x="6643688" y="3679825"/>
          <p14:tracePt t="335273" x="6599238" y="3679825"/>
          <p14:tracePt t="335292" x="6572250" y="3679825"/>
          <p14:tracePt t="335307" x="6545263" y="3679825"/>
          <p14:tracePt t="335323" x="6527800" y="3679825"/>
          <p14:tracePt t="335340" x="6518275" y="3679825"/>
          <p14:tracePt t="335448" x="6527800" y="3670300"/>
          <p14:tracePt t="335455" x="6564313" y="3662363"/>
          <p14:tracePt t="335462" x="6589713" y="3643313"/>
          <p14:tracePt t="335473" x="6626225" y="3635375"/>
          <p14:tracePt t="335489" x="6707188" y="3616325"/>
          <p14:tracePt t="335506" x="6769100" y="3589338"/>
          <p14:tracePt t="335523" x="6804025" y="3571875"/>
          <p14:tracePt t="335589" x="6796088" y="3571875"/>
          <p14:tracePt t="335598" x="6778625" y="3581400"/>
          <p14:tracePt t="335607" x="6769100" y="3581400"/>
          <p14:tracePt t="335624" x="6724650" y="3581400"/>
          <p14:tracePt t="335640" x="6680200" y="3581400"/>
          <p14:tracePt t="335657" x="6608763" y="3598863"/>
          <p14:tracePt t="335660" x="6564313" y="3598863"/>
          <p14:tracePt t="335673" x="6527800" y="3608388"/>
          <p14:tracePt t="335692" x="6411913" y="3625850"/>
          <p14:tracePt t="335707" x="6350000" y="3625850"/>
          <p14:tracePt t="335723" x="6313488" y="3625850"/>
          <p14:tracePt t="335740" x="6303963" y="3625850"/>
          <p14:tracePt t="335757" x="6296025" y="3625850"/>
          <p14:tracePt t="335774" x="6286500" y="3625850"/>
          <p14:tracePt t="335808" x="6278563" y="3635375"/>
          <p14:tracePt t="335817" x="6269038" y="3643313"/>
          <p14:tracePt t="335839" x="6259513" y="3652838"/>
          <p14:tracePt t="335855" x="6259513" y="3662363"/>
          <p14:tracePt t="335864" x="6259513" y="3670300"/>
          <p14:tracePt t="335873" x="6259513" y="3679825"/>
          <p14:tracePt t="335890" x="6259513" y="3706813"/>
          <p14:tracePt t="335906" x="6278563" y="3724275"/>
          <p14:tracePt t="335923" x="6313488" y="3733800"/>
          <p14:tracePt t="335924" x="6350000" y="3733800"/>
          <p14:tracePt t="335939" x="6384925" y="3733800"/>
          <p14:tracePt t="335956" x="6500813" y="3706813"/>
          <p14:tracePt t="335972" x="6554788" y="3679825"/>
          <p14:tracePt t="335989" x="6589713" y="3670300"/>
          <p14:tracePt t="336005" x="6608763" y="3662363"/>
          <p14:tracePt t="336081" x="6608763" y="3652838"/>
          <p14:tracePt t="336097" x="6581775" y="3635375"/>
          <p14:tracePt t="336107" x="6554788" y="3635375"/>
          <p14:tracePt t="336124" x="6510338" y="3635375"/>
          <p14:tracePt t="336140" x="6483350" y="3635375"/>
          <p14:tracePt t="336157" x="6446838" y="3643313"/>
          <p14:tracePt t="336158" x="6438900" y="3643313"/>
          <p14:tracePt t="336175" x="6402388" y="3643313"/>
          <p14:tracePt t="336192" x="6384925" y="3643313"/>
          <p14:tracePt t="336207" x="6375400" y="3643313"/>
          <p14:tracePt t="336223" x="6357938" y="3652838"/>
          <p14:tracePt t="336240" x="6330950" y="3662363"/>
          <p14:tracePt t="336301" x="6323013" y="3670300"/>
          <p14:tracePt t="336323" x="6323013" y="3679825"/>
          <p14:tracePt t="336331" x="6313488" y="3687763"/>
          <p14:tracePt t="336340" x="6313488" y="3706813"/>
          <p14:tracePt t="336356" x="6313488" y="3714750"/>
          <p14:tracePt t="336373" x="6313488" y="3724275"/>
          <p14:tracePt t="336389" x="6313488" y="3733800"/>
          <p14:tracePt t="336406" x="6303963" y="3733800"/>
          <p14:tracePt t="336424" x="6303963" y="3751263"/>
          <p14:tracePt t="336425" x="6296025" y="3759200"/>
          <p14:tracePt t="336440" x="6286500" y="3786188"/>
          <p14:tracePt t="336457" x="6278563" y="3805238"/>
          <p14:tracePt t="336473" x="6259513" y="3813175"/>
          <p14:tracePt t="336551" x="6251575" y="3813175"/>
          <p14:tracePt t="336560" x="6242050" y="3813175"/>
          <p14:tracePt t="336574" x="6215063" y="3786188"/>
          <p14:tracePt t="336590" x="6161088" y="3759200"/>
          <p14:tracePt t="336607" x="6099175" y="3733800"/>
          <p14:tracePt t="336624" x="6054725" y="3706813"/>
          <p14:tracePt t="336640" x="6027738" y="3697288"/>
          <p14:tracePt t="336657" x="6010275" y="3697288"/>
          <p14:tracePt t="336660" x="6000750" y="3697288"/>
          <p14:tracePt t="336673" x="5992813" y="3697288"/>
          <p14:tracePt t="336691" x="5973763" y="3697288"/>
          <p14:tracePt t="336707" x="5946775" y="3697288"/>
          <p14:tracePt t="336723" x="5921375" y="3714750"/>
          <p14:tracePt t="336740" x="5857875" y="3733800"/>
          <p14:tracePt t="336756" x="5822950" y="3759200"/>
          <p14:tracePt t="336773" x="5795963" y="3778250"/>
          <p14:tracePt t="336790" x="5778500" y="3795713"/>
          <p14:tracePt t="336806" x="5768975" y="3822700"/>
          <p14:tracePt t="336823" x="5768975" y="3840163"/>
          <p14:tracePt t="336839" x="5768975" y="3867150"/>
          <p14:tracePt t="336856" x="5778500" y="3894138"/>
          <p14:tracePt t="336873" x="5830888" y="3911600"/>
          <p14:tracePt t="336889" x="5875338" y="3938588"/>
          <p14:tracePt t="336907" x="5956300" y="3948113"/>
          <p14:tracePt t="336923" x="6000750" y="3948113"/>
          <p14:tracePt t="336926" x="6037263" y="3948113"/>
          <p14:tracePt t="336941" x="6099175" y="3948113"/>
          <p14:tracePt t="336958" x="6116638" y="3929063"/>
          <p14:tracePt t="336974" x="6143625" y="3911600"/>
          <p14:tracePt t="336990" x="6161088" y="3884613"/>
          <p14:tracePt t="337006" x="6180138" y="3867150"/>
          <p14:tracePt t="337023" x="6197600" y="3849688"/>
          <p14:tracePt t="337039" x="6224588" y="3813175"/>
          <p14:tracePt t="337056" x="6232525" y="3795713"/>
          <p14:tracePt t="337073" x="6242050" y="3759200"/>
          <p14:tracePt t="337091" x="6251575" y="3714750"/>
          <p14:tracePt t="337106" x="6251575" y="3697288"/>
          <p14:tracePt t="337122" x="6232525" y="3643313"/>
          <p14:tracePt t="337139" x="6207125" y="3589338"/>
          <p14:tracePt t="337156" x="6180138" y="3544888"/>
          <p14:tracePt t="337173" x="6126163" y="3492500"/>
          <p14:tracePt t="337189" x="6081713" y="3438525"/>
          <p14:tracePt t="337206" x="6037263" y="3394075"/>
          <p14:tracePt t="337222" x="6000750" y="3375025"/>
          <p14:tracePt t="337239" x="5946775" y="3349625"/>
          <p14:tracePt t="337256" x="5902325" y="3322638"/>
          <p14:tracePt t="337273" x="5884863" y="3313113"/>
          <p14:tracePt t="337290" x="5875338" y="3295650"/>
          <p14:tracePt t="337306" x="5849938" y="3295650"/>
          <p14:tracePt t="337323" x="5840413" y="3295650"/>
          <p14:tracePt t="337341" x="5813425" y="3278188"/>
          <p14:tracePt t="337356" x="5795963" y="3268663"/>
          <p14:tracePt t="337373" x="5768975" y="3251200"/>
          <p14:tracePt t="337390" x="5759450" y="3251200"/>
          <p14:tracePt t="337406" x="5741988" y="3241675"/>
          <p14:tracePt t="337423" x="5724525" y="3241675"/>
          <p14:tracePt t="337441" x="5688013" y="3259138"/>
          <p14:tracePt t="337457" x="5670550" y="3278188"/>
          <p14:tracePt t="337473" x="5653088" y="3295650"/>
          <p14:tracePt t="337490" x="5626100" y="3313113"/>
          <p14:tracePt t="337506" x="5608638" y="3367088"/>
          <p14:tracePt t="337523" x="5581650" y="3411538"/>
          <p14:tracePt t="337540" x="5554663" y="3465513"/>
          <p14:tracePt t="337556" x="5537200" y="3482975"/>
          <p14:tracePt t="337574" x="5518150" y="3527425"/>
          <p14:tracePt t="337576" x="5500688" y="3554413"/>
          <p14:tracePt t="337590" x="5473700" y="3598863"/>
          <p14:tracePt t="337608" x="5456238" y="3662363"/>
          <p14:tracePt t="337623" x="5438775" y="3706813"/>
          <p14:tracePt t="337640" x="5421313" y="3741738"/>
          <p14:tracePt t="337657" x="5411788" y="3778250"/>
          <p14:tracePt t="337674" x="5411788" y="3795713"/>
          <p14:tracePt t="337691" x="5411788" y="3849688"/>
          <p14:tracePt t="337707" x="5411788" y="3884613"/>
          <p14:tracePt t="337723" x="5394325" y="3929063"/>
          <p14:tracePt t="337739" x="5394325" y="3992563"/>
          <p14:tracePt t="337756" x="5394325" y="4027488"/>
          <p14:tracePt t="337773" x="5411788" y="4054475"/>
          <p14:tracePt t="337790" x="5429250" y="4081463"/>
          <p14:tracePt t="337807" x="5446713" y="4098925"/>
          <p14:tracePt t="337824" x="5492750" y="4125913"/>
          <p14:tracePt t="337841" x="5510213" y="4152900"/>
          <p14:tracePt t="337857" x="5527675" y="4162425"/>
          <p14:tracePt t="337873" x="5564188" y="4162425"/>
          <p14:tracePt t="337890" x="5626100" y="4170363"/>
          <p14:tracePt t="337906" x="5670550" y="4170363"/>
          <p14:tracePt t="337923" x="5732463" y="4162425"/>
          <p14:tracePt t="337940" x="5786438" y="4135438"/>
          <p14:tracePt t="337958" x="5857875" y="4098925"/>
          <p14:tracePt t="337974" x="5902325" y="4071938"/>
          <p14:tracePt t="337990" x="5938838" y="4054475"/>
          <p14:tracePt t="338007" x="5956300" y="4037013"/>
          <p14:tracePt t="338023" x="5973763" y="4010025"/>
          <p14:tracePt t="338040" x="6027738" y="3992563"/>
          <p14:tracePt t="338057" x="6081713" y="3921125"/>
          <p14:tracePt t="338075" x="6126163" y="3857625"/>
          <p14:tracePt t="338077" x="6153150" y="3813175"/>
          <p14:tracePt t="338092" x="6207125" y="3751263"/>
          <p14:tracePt t="338108" x="6242050" y="3714750"/>
          <p14:tracePt t="338124" x="6269038" y="3697288"/>
          <p14:tracePt t="338140" x="6278563" y="3670300"/>
          <p14:tracePt t="338157" x="6286500" y="3662363"/>
          <p14:tracePt t="338175" x="6296025" y="3643313"/>
          <p14:tracePt t="338178" x="6296025" y="3635375"/>
          <p14:tracePt t="338190" x="6303963" y="3625850"/>
          <p14:tracePt t="338208" x="6313488" y="3581400"/>
          <p14:tracePt t="338224" x="6323013" y="3563938"/>
          <p14:tracePt t="338240" x="6323013" y="3527425"/>
          <p14:tracePt t="338256" x="6313488" y="3482975"/>
          <p14:tracePt t="338273" x="6286500" y="3446463"/>
          <p14:tracePt t="338290" x="6269038" y="3402013"/>
          <p14:tracePt t="338307" x="6251575" y="3367088"/>
          <p14:tracePt t="338324" x="6232525" y="3349625"/>
          <p14:tracePt t="338326" x="6224588" y="3340100"/>
          <p14:tracePt t="338342" x="6207125" y="3313113"/>
          <p14:tracePt t="338358" x="6180138" y="3295650"/>
          <p14:tracePt t="338374" x="6161088" y="3278188"/>
          <p14:tracePt t="338390" x="6143625" y="3259138"/>
          <p14:tracePt t="338407" x="6116638" y="3232150"/>
          <p14:tracePt t="338424" x="6089650" y="3214688"/>
          <p14:tracePt t="338440" x="6072188" y="3197225"/>
          <p14:tracePt t="338457" x="6045200" y="3170238"/>
          <p14:tracePt t="338474" x="5946775" y="3135313"/>
          <p14:tracePt t="338490" x="5911850" y="3116263"/>
          <p14:tracePt t="338507" x="5884863" y="3098800"/>
          <p14:tracePt t="338523" x="5849938" y="3089275"/>
          <p14:tracePt t="338540" x="5830888" y="3081338"/>
          <p14:tracePt t="338557" x="5813425" y="3081338"/>
          <p14:tracePt t="338575" x="5778500" y="3071813"/>
          <p14:tracePt t="338592" x="5741988" y="3054350"/>
          <p14:tracePt t="338609" x="5688013" y="3054350"/>
          <p14:tracePt t="338624" x="5653088" y="3054350"/>
          <p14:tracePt t="338640" x="5616575" y="3054350"/>
          <p14:tracePt t="338658" x="5589588" y="3054350"/>
          <p14:tracePt t="338674" x="5564188" y="3063875"/>
          <p14:tracePt t="338691" x="5545138" y="3071813"/>
          <p14:tracePt t="338707" x="5527675" y="3089275"/>
          <p14:tracePt t="338724" x="5500688" y="3125788"/>
          <p14:tracePt t="338740" x="5473700" y="3143250"/>
          <p14:tracePt t="338757" x="5456238" y="3160713"/>
          <p14:tracePt t="338775" x="5438775" y="3187700"/>
          <p14:tracePt t="338790" x="5411788" y="3197225"/>
          <p14:tracePt t="338806" x="5411788" y="3206750"/>
          <p14:tracePt t="338823" x="5402263" y="3214688"/>
          <p14:tracePt t="338841" x="5384800" y="3241675"/>
          <p14:tracePt t="338857" x="5375275" y="3278188"/>
          <p14:tracePt t="338873" x="5367338" y="3295650"/>
          <p14:tracePt t="338889" x="5367338" y="3330575"/>
          <p14:tracePt t="338906" x="5367338" y="3349625"/>
          <p14:tracePt t="338922" x="5367338" y="3384550"/>
          <p14:tracePt t="338940" x="5394325" y="3446463"/>
          <p14:tracePt t="338956" x="5429250" y="3492500"/>
          <p14:tracePt t="338974" x="5510213" y="3571875"/>
          <p14:tracePt t="338990" x="5589588" y="3625850"/>
          <p14:tracePt t="339007" x="5661025" y="3652838"/>
          <p14:tracePt t="339023" x="5759450" y="3679825"/>
          <p14:tracePt t="339040" x="5840413" y="3706813"/>
          <p14:tracePt t="339057" x="5911850" y="3733800"/>
          <p14:tracePt t="339075" x="6037263" y="3768725"/>
          <p14:tracePt t="339092" x="6099175" y="3795713"/>
          <p14:tracePt t="339109" x="6180138" y="3822700"/>
          <p14:tracePt t="339124" x="6251575" y="3830638"/>
          <p14:tracePt t="339140" x="6330950" y="3849688"/>
          <p14:tracePt t="339157" x="6411913" y="3857625"/>
          <p14:tracePt t="339175" x="6483350" y="3884613"/>
          <p14:tracePt t="339190" x="6510338" y="3902075"/>
          <p14:tracePt t="339206" x="6527800" y="3921125"/>
          <p14:tracePt t="339223" x="6545263" y="3938588"/>
          <p14:tracePt t="339398" x="6545263" y="3929063"/>
          <p14:tracePt t="339406" x="6545263" y="3911600"/>
          <p14:tracePt t="339424" x="6537325" y="3894138"/>
          <p14:tracePt t="339441" x="6518275" y="3876675"/>
          <p14:tracePt t="339457" x="6492875" y="3867150"/>
          <p14:tracePt t="339474" x="6473825" y="3857625"/>
          <p14:tracePt t="339476" x="6465888" y="3857625"/>
          <p14:tracePt t="339492" x="6446838" y="3840163"/>
          <p14:tracePt t="339507" x="6421438" y="3840163"/>
          <p14:tracePt t="339524" x="6411913" y="3840163"/>
          <p14:tracePt t="339540" x="6402388" y="3840163"/>
          <p14:tracePt t="339557" x="6394450" y="3830638"/>
          <p14:tracePt t="339586" x="6384925" y="3822700"/>
          <p14:tracePt t="339595" x="6375400" y="3822700"/>
          <p14:tracePt t="339609" x="6367463" y="3822700"/>
          <p14:tracePt t="339702" x="6367463" y="3813175"/>
          <p14:tracePt t="339726" x="6367463" y="3805238"/>
          <p14:tracePt t="339742" x="6375400" y="3795713"/>
          <p14:tracePt t="339750" x="6384925" y="3786188"/>
          <p14:tracePt t="339760" x="6394450" y="3786188"/>
          <p14:tracePt t="339773" x="6411913" y="3786188"/>
          <p14:tracePt t="339790" x="6446838" y="3786188"/>
          <p14:tracePt t="339806" x="6465888" y="3786188"/>
          <p14:tracePt t="339824" x="6473825" y="3786188"/>
          <p14:tracePt t="339840" x="6483350" y="3778250"/>
          <p14:tracePt t="339857" x="6518275" y="3759200"/>
          <p14:tracePt t="339873" x="6537325" y="3759200"/>
          <p14:tracePt t="339889" x="6554788" y="3768725"/>
          <p14:tracePt t="339907" x="6581775" y="3786188"/>
          <p14:tracePt t="339924" x="6599238" y="3795713"/>
          <p14:tracePt t="339940" x="6616700" y="3805238"/>
          <p14:tracePt t="339957" x="6643688" y="3805238"/>
          <p14:tracePt t="339973" x="6661150" y="3805238"/>
          <p14:tracePt t="339992" x="6680200" y="3805238"/>
          <p14:tracePt t="340009" x="6715125" y="3813175"/>
          <p14:tracePt t="340024" x="6742113" y="3813175"/>
          <p14:tracePt t="340040" x="6751638" y="3813175"/>
          <p14:tracePt t="340057" x="6769100" y="3813175"/>
          <p14:tracePt t="340116" x="6778625" y="3813175"/>
          <p14:tracePt t="340132" x="6786563" y="3813175"/>
          <p14:tracePt t="340148" x="6796088" y="3813175"/>
          <p14:tracePt t="340157" x="6804025" y="3813175"/>
          <p14:tracePt t="340304" x="6813550" y="3813175"/>
          <p14:tracePt t="340313" x="6823075" y="3813175"/>
          <p14:tracePt t="340328" x="6840538" y="3813175"/>
          <p14:tracePt t="340341" x="6850063" y="3813175"/>
          <p14:tracePt t="340357" x="6867525" y="3813175"/>
          <p14:tracePt t="340374" x="6875463" y="3813175"/>
          <p14:tracePt t="340390" x="6884988" y="3813175"/>
          <p14:tracePt t="340407" x="6902450" y="3813175"/>
          <p14:tracePt t="340423" x="6929438" y="3813175"/>
          <p14:tracePt t="340440" x="6956425" y="3813175"/>
          <p14:tracePt t="340457" x="6992938" y="3813175"/>
          <p14:tracePt t="340474" x="7037388" y="3813175"/>
          <p14:tracePt t="340476" x="7072313" y="3813175"/>
          <p14:tracePt t="340492" x="7153275" y="3840163"/>
          <p14:tracePt t="340509" x="7242175" y="3857625"/>
          <p14:tracePt t="340524" x="7358063" y="3884613"/>
          <p14:tracePt t="340540" x="7466013" y="3884613"/>
          <p14:tracePt t="340557" x="7572375" y="3884613"/>
          <p14:tracePt t="340574" x="7661275" y="3876675"/>
          <p14:tracePt t="340592" x="7759700" y="3849688"/>
          <p14:tracePt t="340607" x="7850188" y="3822700"/>
          <p14:tracePt t="340624" x="7966075" y="3786188"/>
          <p14:tracePt t="340641" x="8045450" y="3759200"/>
          <p14:tracePt t="340657" x="8099425" y="3733800"/>
          <p14:tracePt t="340675" x="8126413" y="3714750"/>
          <p14:tracePt t="340690" x="8143875" y="3706813"/>
          <p14:tracePt t="340707" x="8161338" y="3687763"/>
          <p14:tracePt t="340724" x="8170863" y="3662363"/>
          <p14:tracePt t="340726" x="8180388" y="3652838"/>
          <p14:tracePt t="340742" x="8188325" y="3581400"/>
          <p14:tracePt t="340759" x="8207375" y="3500438"/>
          <p14:tracePt t="340774" x="8215313" y="3429000"/>
          <p14:tracePt t="340791" x="8215313" y="3367088"/>
          <p14:tracePt t="340806" x="8215313" y="3286125"/>
          <p14:tracePt t="340823" x="8188325" y="3259138"/>
          <p14:tracePt t="340840" x="8153400" y="3179763"/>
          <p14:tracePt t="340857" x="8099425" y="3081338"/>
          <p14:tracePt t="340859" x="8054975" y="3017838"/>
          <p14:tracePt t="340874" x="7983538" y="2921000"/>
          <p14:tracePt t="340891" x="7894638" y="2840038"/>
          <p14:tracePt t="340908" x="7831138" y="2786063"/>
          <p14:tracePt t="340923" x="7769225" y="2759075"/>
          <p14:tracePt t="340940" x="7688263" y="2732088"/>
          <p14:tracePt t="340957" x="7608888" y="2706688"/>
          <p14:tracePt t="340974" x="7518400" y="2687638"/>
          <p14:tracePt t="340976" x="7466013" y="2687638"/>
          <p14:tracePt t="340992" x="7340600" y="2697163"/>
          <p14:tracePt t="341009" x="7242175" y="2706688"/>
          <p14:tracePt t="341024" x="7170738" y="2706688"/>
          <p14:tracePt t="341041" x="7108825" y="2706688"/>
          <p14:tracePt t="341057" x="7072313" y="2724150"/>
          <p14:tracePt t="341075" x="7054850" y="2732088"/>
          <p14:tracePt t="341091" x="7037388" y="2751138"/>
          <p14:tracePt t="341107" x="7018338" y="2768600"/>
          <p14:tracePt t="341124" x="6965950" y="2795588"/>
          <p14:tracePt t="341126" x="6946900" y="2803525"/>
          <p14:tracePt t="341141" x="6867525" y="2830513"/>
          <p14:tracePt t="341158" x="6786563" y="2857500"/>
          <p14:tracePt t="341175" x="6751638" y="2884488"/>
          <p14:tracePt t="341190" x="6732588" y="2901950"/>
          <p14:tracePt t="341207" x="6715125" y="2921000"/>
          <p14:tracePt t="341224" x="6688138" y="2955925"/>
          <p14:tracePt t="341226" x="6688138" y="2982913"/>
          <p14:tracePt t="341242" x="6680200" y="3054350"/>
          <p14:tracePt t="341258" x="6653213" y="3135313"/>
          <p14:tracePt t="341274" x="6626225" y="3214688"/>
          <p14:tracePt t="341290" x="6626225" y="3286125"/>
          <p14:tracePt t="341307" x="6626225" y="3367088"/>
          <p14:tracePt t="341324" x="6626225" y="3446463"/>
          <p14:tracePt t="341340" x="6643688" y="3536950"/>
          <p14:tracePt t="341357" x="6643688" y="3608388"/>
          <p14:tracePt t="341374" x="6670675" y="3687763"/>
          <p14:tracePt t="341376" x="6670675" y="3724275"/>
          <p14:tracePt t="341392" x="6697663" y="3805238"/>
          <p14:tracePt t="341408" x="6724650" y="3902075"/>
          <p14:tracePt t="341424" x="6751638" y="3983038"/>
          <p14:tracePt t="341440" x="6769100" y="4027488"/>
          <p14:tracePt t="341456" x="6796088" y="4081463"/>
          <p14:tracePt t="341473" x="6823075" y="4108450"/>
          <p14:tracePt t="341489" x="6840538" y="4162425"/>
          <p14:tracePt t="341506" x="6867525" y="4206875"/>
          <p14:tracePt t="341507" x="6875463" y="4233863"/>
          <p14:tracePt t="341523" x="6921500" y="4278313"/>
          <p14:tracePt t="341539" x="6938963" y="4313238"/>
          <p14:tracePt t="341556" x="6973888" y="4340225"/>
          <p14:tracePt t="341573" x="7000875" y="4357688"/>
          <p14:tracePt t="341590" x="7037388" y="4376738"/>
          <p14:tracePt t="341606" x="7099300" y="4402138"/>
          <p14:tracePt t="341623" x="7143750" y="4421188"/>
          <p14:tracePt t="341639" x="7224713" y="4421188"/>
          <p14:tracePt t="341656" x="7358063" y="4402138"/>
          <p14:tracePt t="341673" x="7466013" y="4376738"/>
          <p14:tracePt t="341690" x="7572375" y="4357688"/>
          <p14:tracePt t="341706" x="7670800" y="4349750"/>
          <p14:tracePt t="341724" x="7759700" y="4322763"/>
          <p14:tracePt t="341743" x="7867650" y="4278313"/>
          <p14:tracePt t="341758" x="7912100" y="4259263"/>
          <p14:tracePt t="341774" x="7956550" y="4233863"/>
          <p14:tracePt t="341790" x="8010525" y="4206875"/>
          <p14:tracePt t="341807" x="8072438" y="4187825"/>
          <p14:tracePt t="341823" x="8135938" y="4143375"/>
          <p14:tracePt t="341840" x="8153400" y="4125913"/>
          <p14:tracePt t="341857" x="8180388" y="4090988"/>
          <p14:tracePt t="341873" x="8197850" y="4071938"/>
          <p14:tracePt t="341890" x="8207375" y="4054475"/>
          <p14:tracePt t="341891" x="8215313" y="4027488"/>
          <p14:tracePt t="341907" x="8232775" y="3983038"/>
          <p14:tracePt t="341923" x="8242300" y="3938588"/>
          <p14:tracePt t="341940" x="8259763" y="3876675"/>
          <p14:tracePt t="341957" x="8259763" y="3830638"/>
          <p14:tracePt t="341973" x="8242300" y="3778250"/>
          <p14:tracePt t="341990" x="8215313" y="3733800"/>
          <p14:tracePt t="342006" x="8180388" y="3652838"/>
          <p14:tracePt t="342008" x="8161338" y="3625850"/>
          <p14:tracePt t="342023" x="8126413" y="3563938"/>
          <p14:tracePt t="342039" x="8089900" y="3482975"/>
          <p14:tracePt t="342057" x="8045450" y="3421063"/>
          <p14:tracePt t="342074" x="8018463" y="3367088"/>
          <p14:tracePt t="342091" x="8001000" y="3340100"/>
          <p14:tracePt t="342108" x="7983538" y="3303588"/>
          <p14:tracePt t="342125" x="7947025" y="3251200"/>
          <p14:tracePt t="342142" x="7912100" y="3224213"/>
          <p14:tracePt t="342159" x="7894638" y="3187700"/>
          <p14:tracePt t="342175" x="7858125" y="3160713"/>
          <p14:tracePt t="342191" x="7823200" y="3125788"/>
          <p14:tracePt t="342207" x="7786688" y="3098800"/>
          <p14:tracePt t="342224" x="7769225" y="3081338"/>
          <p14:tracePt t="342241" x="7732713" y="3071813"/>
          <p14:tracePt t="342258" x="7653338" y="3044825"/>
          <p14:tracePt t="342275" x="7626350" y="3044825"/>
          <p14:tracePt t="342291" x="7599363" y="3044825"/>
          <p14:tracePt t="342307" x="7554913" y="3054350"/>
          <p14:tracePt t="342323" x="7518400" y="3071813"/>
          <p14:tracePt t="342340" x="7473950" y="3089275"/>
          <p14:tracePt t="342357" x="7412038" y="3116263"/>
          <p14:tracePt t="342374" x="7340600" y="3143250"/>
          <p14:tracePt t="342377" x="7304088" y="3152775"/>
          <p14:tracePt t="342392" x="7224713" y="3179763"/>
          <p14:tracePt t="342409" x="7126288" y="3232150"/>
          <p14:tracePt t="342424" x="7037388" y="3278188"/>
          <p14:tracePt t="342441" x="6956425" y="3313113"/>
          <p14:tracePt t="342457" x="6894513" y="3367088"/>
          <p14:tracePt t="342474" x="6850063" y="3421063"/>
          <p14:tracePt t="342491" x="6813550" y="3465513"/>
          <p14:tracePt t="342508" x="6786563" y="3500438"/>
          <p14:tracePt t="342524" x="6759575" y="3517900"/>
          <p14:tracePt t="342540" x="6742113" y="3536950"/>
          <p14:tracePt t="342557" x="6724650" y="3563938"/>
          <p14:tracePt t="342573" x="6697663" y="3589338"/>
          <p14:tracePt t="342590" x="6697663" y="3616325"/>
          <p14:tracePt t="342608" x="6697663" y="3643313"/>
          <p14:tracePt t="342610" x="6697663" y="3652838"/>
          <p14:tracePt t="342624" x="6697663" y="3662363"/>
          <p14:tracePt t="342642" x="6697663" y="3697288"/>
          <p14:tracePt t="342658" x="6715125" y="3714750"/>
          <p14:tracePt t="342674" x="6732588" y="3733800"/>
          <p14:tracePt t="342690" x="6751638" y="3759200"/>
          <p14:tracePt t="342706" x="6778625" y="3768725"/>
          <p14:tracePt t="342723" x="6804025" y="3778250"/>
          <p14:tracePt t="342740" x="6840538" y="3778250"/>
          <p14:tracePt t="342757" x="6902450" y="3778250"/>
          <p14:tracePt t="342775" x="7010400" y="3778250"/>
          <p14:tracePt t="342791" x="7089775" y="3795713"/>
          <p14:tracePt t="342807" x="7153275" y="3805238"/>
          <p14:tracePt t="342825" x="7197725" y="3813175"/>
          <p14:tracePt t="342841" x="7215188" y="3813175"/>
          <p14:tracePt t="342876" x="7207250" y="3822700"/>
          <p14:tracePt t="342892" x="7197725" y="3840163"/>
          <p14:tracePt t="342901" x="7180263" y="3849688"/>
          <p14:tracePt t="342910" x="7170738" y="3849688"/>
          <p14:tracePt t="342925" x="7108825" y="3857625"/>
          <p14:tracePt t="342941" x="7064375" y="3857625"/>
          <p14:tracePt t="342958" x="7027863" y="3857625"/>
          <p14:tracePt t="342974" x="6965950" y="3857625"/>
          <p14:tracePt t="342991" x="6911975" y="3857625"/>
          <p14:tracePt t="343008" x="6867525" y="3857625"/>
          <p14:tracePt t="343024" x="6823075" y="3857625"/>
          <p14:tracePt t="343041" x="6796088" y="3867150"/>
          <p14:tracePt t="343097" x="6804025" y="3867150"/>
          <p14:tracePt t="343105" x="6823075" y="3867150"/>
          <p14:tracePt t="343126" x="6875463" y="3867150"/>
          <p14:tracePt t="343142" x="6929438" y="3840163"/>
          <p14:tracePt t="343159" x="6973888" y="3830638"/>
          <p14:tracePt t="343175" x="7010400" y="3813175"/>
          <p14:tracePt t="343191" x="7027863" y="3813175"/>
          <p14:tracePt t="343208" x="7037388" y="3805238"/>
          <p14:tracePt t="343259" x="7027863" y="3805238"/>
          <p14:tracePt t="343267" x="7018338" y="3805238"/>
          <p14:tracePt t="343275" x="7010400" y="3805238"/>
          <p14:tracePt t="343290" x="6992938" y="3805238"/>
          <p14:tracePt t="343306" x="6973888" y="3805238"/>
          <p14:tracePt t="343323" x="6965950" y="3805238"/>
          <p14:tracePt t="343941" x="6965950" y="3795713"/>
          <p14:tracePt t="343949" x="6973888" y="3795713"/>
          <p14:tracePt t="343959" x="6983413" y="3795713"/>
          <p14:tracePt t="343974" x="7010400" y="3795713"/>
          <p14:tracePt t="343991" x="7054850" y="3822700"/>
          <p14:tracePt t="344007" x="7089775" y="3840163"/>
          <p14:tracePt t="344024" x="7108825" y="3840163"/>
          <p14:tracePt t="344026" x="7116763" y="3840163"/>
          <p14:tracePt t="344043" x="7135813" y="3840163"/>
          <p14:tracePt t="344059" x="7161213" y="3840163"/>
          <p14:tracePt t="344074" x="7170738" y="3822700"/>
          <p14:tracePt t="344092" x="7188200" y="3813175"/>
          <p14:tracePt t="344108" x="7207250" y="3786188"/>
          <p14:tracePt t="344125" x="7224713" y="3768725"/>
          <p14:tracePt t="344141" x="7278688" y="3751263"/>
          <p14:tracePt t="344158" x="7313613" y="3714750"/>
          <p14:tracePt t="344175" x="7340600" y="3706813"/>
          <p14:tracePt t="344190" x="7358063" y="3706813"/>
          <p14:tracePt t="344338" x="7367588" y="3697288"/>
          <p14:tracePt t="344345" x="7375525" y="3697288"/>
          <p14:tracePt t="344403" x="7385050" y="3697288"/>
          <p14:tracePt t="344425" x="7394575" y="3687763"/>
          <p14:tracePt t="344433" x="7412038" y="3679825"/>
          <p14:tracePt t="344442" x="7439025" y="3679825"/>
          <p14:tracePt t="344458" x="7518400" y="3679825"/>
          <p14:tracePt t="344474" x="7589838" y="3679825"/>
          <p14:tracePt t="344491" x="7661275" y="3687763"/>
          <p14:tracePt t="344507" x="7680325" y="3687763"/>
          <p14:tracePt t="344575" x="7688263" y="3687763"/>
          <p14:tracePt t="344589" x="7724775" y="3662363"/>
          <p14:tracePt t="344597" x="7769225" y="3625850"/>
          <p14:tracePt t="344607" x="7796213" y="3581400"/>
          <p14:tracePt t="344624" x="7804150" y="3509963"/>
          <p14:tracePt t="344640" x="7804150" y="3429000"/>
          <p14:tracePt t="344657" x="7778750" y="3349625"/>
          <p14:tracePt t="344674" x="7626350" y="3206750"/>
          <p14:tracePt t="344690" x="7483475" y="3108325"/>
          <p14:tracePt t="344707" x="7269163" y="2982913"/>
          <p14:tracePt t="344724" x="7010400" y="2830513"/>
          <p14:tracePt t="344740" x="6572250" y="2608263"/>
          <p14:tracePt t="344757" x="5849938" y="2411413"/>
          <p14:tracePt t="344774" x="5037138" y="2224088"/>
          <p14:tracePt t="344790" x="3990975" y="2143125"/>
          <p14:tracePt t="344807" x="3054350" y="2152650"/>
          <p14:tracePt t="344808" x="2500313" y="2214563"/>
          <p14:tracePt t="344825" x="1428750" y="2357438"/>
          <p14:tracePt t="344840" x="598488" y="2465388"/>
          <p14:tracePt t="344857" x="196850" y="2517775"/>
          <p14:tracePt t="344873" x="36513" y="2563813"/>
          <p14:tracePt t="344890" x="26988" y="2589213"/>
          <p14:tracePt t="344918" x="26988" y="2598738"/>
          <p14:tracePt t="344924" x="26988" y="2608263"/>
          <p14:tracePt t="344940" x="0" y="2643188"/>
          <p14:tracePt t="344957" x="0" y="2706688"/>
          <p14:tracePt t="344974" x="0" y="2724150"/>
          <p14:tracePt t="344991" x="0" y="2751138"/>
          <p14:tracePt t="345008" x="0" y="2768600"/>
          <p14:tracePt t="345024" x="0" y="2803525"/>
          <p14:tracePt t="345027" x="0" y="2822575"/>
          <p14:tracePt t="345042" x="0" y="2901950"/>
          <p14:tracePt t="345059" x="0" y="2982913"/>
          <p14:tracePt t="345076" x="17463" y="3063875"/>
          <p14:tracePt t="345091" x="53975" y="3108325"/>
          <p14:tracePt t="345108" x="71438" y="3116263"/>
          <p14:tracePt t="345124" x="88900" y="3116263"/>
          <p14:tracePt t="345141" x="125413" y="3116263"/>
          <p14:tracePt t="345158" x="204788" y="3089275"/>
          <p14:tracePt t="345161" x="241300" y="3081338"/>
          <p14:tracePt t="345175" x="303213" y="3054350"/>
          <p14:tracePt t="345191" x="455613" y="2965450"/>
          <p14:tracePt t="345208" x="536575" y="2911475"/>
          <p14:tracePt t="345224" x="598488" y="2884488"/>
          <p14:tracePt t="345240" x="625475" y="2874963"/>
          <p14:tracePt t="345257" x="633413" y="2867025"/>
          <p14:tracePt t="345292" x="642938" y="2867025"/>
          <p14:tracePt t="345301" x="642938" y="2901950"/>
          <p14:tracePt t="345310" x="652463" y="2938463"/>
          <p14:tracePt t="345326" x="652463" y="3000375"/>
          <p14:tracePt t="345342" x="669925" y="3063875"/>
          <p14:tracePt t="345358" x="669925" y="3108325"/>
          <p14:tracePt t="345374" x="669925" y="3135313"/>
          <p14:tracePt t="345391" x="669925" y="3152775"/>
          <p14:tracePt t="345489" x="679450" y="3152775"/>
          <p14:tracePt t="345497" x="687388" y="3116263"/>
          <p14:tracePt t="345508" x="714375" y="3071813"/>
          <p14:tracePt t="345524" x="768350" y="2992438"/>
          <p14:tracePt t="345543" x="919163" y="2849563"/>
          <p14:tracePt t="345560" x="1108075" y="2741613"/>
          <p14:tracePt t="345576" x="1357313" y="2635250"/>
          <p14:tracePt t="345591" x="1687513" y="2500313"/>
          <p14:tracePt t="345608" x="2125663" y="2366963"/>
          <p14:tracePt t="345626" x="2670175" y="2187575"/>
          <p14:tracePt t="345641" x="3295650" y="2027238"/>
          <p14:tracePt t="345658" x="3840163" y="1938338"/>
          <p14:tracePt t="345661" x="4054475" y="1938338"/>
          <p14:tracePt t="345675" x="4268788" y="1938338"/>
          <p14:tracePt t="345691" x="4741863" y="1920875"/>
          <p14:tracePt t="345693" x="4956175" y="1901825"/>
          <p14:tracePt t="345708" x="5429250" y="1911350"/>
          <p14:tracePt t="345724" x="5768975" y="1946275"/>
          <p14:tracePt t="345741" x="6037263" y="2000250"/>
          <p14:tracePt t="345758" x="6224588" y="2071688"/>
          <p14:tracePt t="345775" x="6303963" y="2135188"/>
          <p14:tracePt t="345791" x="6384925" y="2224088"/>
          <p14:tracePt t="345793" x="6429375" y="2251075"/>
          <p14:tracePt t="345808" x="6527800" y="2286000"/>
          <p14:tracePt t="345825" x="6599238" y="2312988"/>
          <p14:tracePt t="345841" x="6697663" y="2339975"/>
          <p14:tracePt t="345857" x="6778625" y="2411413"/>
          <p14:tracePt t="345874" x="6813550" y="2455863"/>
          <p14:tracePt t="345890" x="6840538" y="2517775"/>
          <p14:tracePt t="345907" x="6867525" y="2598738"/>
          <p14:tracePt t="345924" x="6894513" y="2652713"/>
          <p14:tracePt t="345940" x="6956425" y="2679700"/>
          <p14:tracePt t="345957" x="7027863" y="2706688"/>
          <p14:tracePt t="345974" x="7089775" y="2759075"/>
          <p14:tracePt t="345990" x="7170738" y="2813050"/>
          <p14:tracePt t="346007" x="7232650" y="2884488"/>
          <p14:tracePt t="346024" x="7286625" y="2928938"/>
          <p14:tracePt t="346040" x="7304088" y="2955925"/>
          <p14:tracePt t="346057" x="7331075" y="2982913"/>
          <p14:tracePt t="346059" x="7340600" y="2992438"/>
          <p14:tracePt t="346114" x="7340600" y="3017838"/>
          <p14:tracePt t="346128" x="7331075" y="3027363"/>
          <p14:tracePt t="346136" x="7313613" y="3036888"/>
          <p14:tracePt t="357339" x="7304088" y="3044825"/>
          <p14:tracePt t="357348" x="7296150" y="3054350"/>
          <p14:tracePt t="357361" x="7296150" y="3116263"/>
          <p14:tracePt t="357377" x="7278688" y="3303588"/>
          <p14:tracePt t="357393" x="7269163" y="3421063"/>
          <p14:tracePt t="357409" x="7269163" y="3429000"/>
          <p14:tracePt t="357447" x="7269163" y="3438525"/>
          <p14:tracePt t="357463" x="7269163" y="3446463"/>
          <p14:tracePt t="357471" x="7269163" y="3473450"/>
          <p14:tracePt t="357481" x="7269163" y="3482975"/>
          <p14:tracePt t="357493" x="7259638" y="3492500"/>
          <p14:tracePt t="357511" x="7259638" y="3500438"/>
          <p14:tracePt t="357526" x="7242175" y="3527425"/>
          <p14:tracePt t="357650" x="7242175" y="3536950"/>
          <p14:tracePt t="357799" x="7232650" y="3536950"/>
          <p14:tracePt t="357823" x="7232650" y="3544888"/>
          <p14:tracePt t="357839" x="7232650" y="3554413"/>
          <p14:tracePt t="357848" x="7224713" y="3563938"/>
          <p14:tracePt t="357859" x="7215188" y="3571875"/>
          <p14:tracePt t="357878" x="7188200" y="3608388"/>
          <p14:tracePt t="357894" x="7161213" y="3635375"/>
          <p14:tracePt t="357909" x="7143750" y="3662363"/>
          <p14:tracePt t="357926" x="7126288" y="3687763"/>
          <p14:tracePt t="357943" x="7099300" y="3706813"/>
          <p14:tracePt t="357960" x="7081838" y="3733800"/>
          <p14:tracePt t="357976" x="7064375" y="3741738"/>
          <p14:tracePt t="358073" x="7054850" y="3741738"/>
          <p14:tracePt t="358097" x="7054850" y="3751263"/>
          <p14:tracePt t="358651" x="7037388" y="3751263"/>
          <p14:tracePt t="358667" x="7018338" y="3741738"/>
          <p14:tracePt t="358677" x="7010400" y="3733800"/>
          <p14:tracePt t="358692" x="6973888" y="3706813"/>
          <p14:tracePt t="358708" x="6929438" y="3670300"/>
          <p14:tracePt t="358725" x="6875463" y="3616325"/>
          <p14:tracePt t="358742" x="6804025" y="3554413"/>
          <p14:tracePt t="358758" x="6724650" y="3473450"/>
          <p14:tracePt t="358775" x="6661150" y="3384550"/>
          <p14:tracePt t="358792" x="6608763" y="3340100"/>
          <p14:tracePt t="358808" x="6589713" y="3322638"/>
          <p14:tracePt t="358825" x="6581775" y="3313113"/>
          <p14:tracePt t="358842" x="6564313" y="3295650"/>
          <p14:tracePt t="358858" x="6537325" y="3268663"/>
          <p14:tracePt t="358875" x="6518275" y="3251200"/>
          <p14:tracePt t="358892" x="6510338" y="3232150"/>
          <p14:tracePt t="358909" x="6500813" y="3197225"/>
          <p14:tracePt t="358925" x="6492875" y="3179763"/>
          <p14:tracePt t="358942" x="6492875" y="3170238"/>
          <p14:tracePt t="358958" x="6492875" y="3160713"/>
          <p14:tracePt t="359985" x="6456363" y="3179763"/>
          <p14:tracePt t="360001" x="6438900" y="3206750"/>
          <p14:tracePt t="360014" x="6402388" y="3224213"/>
          <p14:tracePt t="360028" x="6357938" y="3259138"/>
          <p14:tracePt t="360044" x="6278563" y="3295650"/>
          <p14:tracePt t="360061" x="6197600" y="3340100"/>
          <p14:tracePt t="360078" x="6108700" y="3375025"/>
          <p14:tracePt t="360094" x="5992813" y="3421063"/>
          <p14:tracePt t="360111" x="5867400" y="3500438"/>
          <p14:tracePt t="360128" x="5778500" y="3527425"/>
          <p14:tracePt t="360145" x="5732463" y="3554413"/>
          <p14:tracePt t="360161" x="5707063" y="3554413"/>
          <p14:tracePt t="360231" x="5697538" y="3554413"/>
          <p14:tracePt t="360239" x="5680075" y="3544888"/>
          <p14:tracePt t="360247" x="5670550" y="3536950"/>
          <p14:tracePt t="360259" x="5661025" y="3527425"/>
          <p14:tracePt t="360275" x="5608638" y="3500438"/>
          <p14:tracePt t="360292" x="5545138" y="3473450"/>
          <p14:tracePt t="360309" x="5429250" y="3446463"/>
          <p14:tracePt t="360326" x="5340350" y="3421063"/>
          <p14:tracePt t="360343" x="5241925" y="3394075"/>
          <p14:tracePt t="360359" x="5135563" y="3367088"/>
          <p14:tracePt t="360376" x="5037138" y="3340100"/>
          <p14:tracePt t="360393" x="4929188" y="3313113"/>
          <p14:tracePt t="360409" x="4795838" y="3286125"/>
          <p14:tracePt t="360411" x="4741863" y="3268663"/>
          <p14:tracePt t="360428" x="4625975" y="3241675"/>
          <p14:tracePt t="360444" x="4518025" y="3214688"/>
          <p14:tracePt t="360460" x="4456113" y="3187700"/>
          <p14:tracePt t="360476" x="4419600" y="3187700"/>
          <p14:tracePt t="360493" x="4411663" y="3187700"/>
          <p14:tracePt t="360622" x="4419600" y="3187700"/>
          <p14:tracePt t="360630" x="4438650" y="3187700"/>
          <p14:tracePt t="360642" x="4456113" y="3197225"/>
          <p14:tracePt t="360659" x="4510088" y="3214688"/>
          <p14:tracePt t="360675" x="4581525" y="3241675"/>
          <p14:tracePt t="360692" x="4660900" y="3268663"/>
          <p14:tracePt t="360693" x="4705350" y="3286125"/>
          <p14:tracePt t="360709" x="4795838" y="3313113"/>
          <p14:tracePt t="360726" x="4894263" y="3340100"/>
          <p14:tracePt t="360743" x="4983163" y="3367088"/>
          <p14:tracePt t="360759" x="5064125" y="3394075"/>
          <p14:tracePt t="360776" x="5126038" y="3421063"/>
          <p14:tracePt t="360793" x="5143500" y="3429000"/>
          <p14:tracePt t="360810" x="5170488" y="3446463"/>
          <p14:tracePt t="360812" x="5180013" y="3446463"/>
          <p14:tracePt t="360833" x="5197475" y="3455988"/>
          <p14:tracePt t="360866" x="5207000" y="3455988"/>
          <p14:tracePt t="360899" x="5224463" y="3465513"/>
          <p14:tracePt t="360934" x="5251450" y="3473450"/>
          <p14:tracePt t="360936" x="5259388" y="3482975"/>
          <p14:tracePt t="360951" x="5286375" y="3509963"/>
          <p14:tracePt t="360962" x="5313363" y="3527425"/>
          <p14:tracePt t="360979" x="5330825" y="3554413"/>
          <p14:tracePt t="360995" x="5367338" y="3581400"/>
          <p14:tracePt t="361012" x="5402263" y="3652838"/>
          <p14:tracePt t="361029" x="5411788" y="3687763"/>
          <p14:tracePt t="361045" x="5411788" y="3733800"/>
          <p14:tracePt t="361067" x="5411788" y="3768725"/>
          <p14:tracePt t="361085" x="5411788" y="3813175"/>
          <p14:tracePt t="361107" x="5411788" y="3840163"/>
          <p14:tracePt t="361130" x="5384800" y="3867150"/>
          <p14:tracePt t="361145" x="5375275" y="3884613"/>
          <p14:tracePt t="361161" x="5349875" y="3902075"/>
          <p14:tracePt t="361179" x="5295900" y="3929063"/>
          <p14:tracePt t="361195" x="5232400" y="3956050"/>
          <p14:tracePt t="361211" x="5153025" y="3983038"/>
          <p14:tracePt t="361228" x="5072063" y="4010025"/>
          <p14:tracePt t="361245" x="5000625" y="4037013"/>
          <p14:tracePt t="361261" x="4938713" y="4037013"/>
          <p14:tracePt t="361278" x="4867275" y="4027488"/>
          <p14:tracePt t="361295" x="4840288" y="4000500"/>
          <p14:tracePt t="361312" x="4822825" y="3983038"/>
          <p14:tracePt t="361328" x="4803775" y="3948113"/>
          <p14:tracePt t="361342" x="4776788" y="3921125"/>
          <p14:tracePt t="361359" x="4759325" y="3894138"/>
          <p14:tracePt t="361375" x="4751388" y="3876675"/>
          <p14:tracePt t="361392" x="4741863" y="3867150"/>
          <p14:tracePt t="361410" x="4741863" y="3849688"/>
          <p14:tracePt t="361428" x="4724400" y="3813175"/>
          <p14:tracePt t="361522" x="4732338" y="3805238"/>
          <p14:tracePt t="361530" x="4741863" y="3805238"/>
          <p14:tracePt t="361543" x="4751388" y="3805238"/>
          <p14:tracePt t="361560" x="4768850" y="3805238"/>
          <p14:tracePt t="361562" x="4786313" y="3805238"/>
          <p14:tracePt t="361586" x="4795838" y="3805238"/>
          <p14:tracePt t="361608" x="4803775" y="3813175"/>
          <p14:tracePt t="361617" x="4813300" y="3830638"/>
          <p14:tracePt t="361648" x="4813300" y="3840163"/>
          <p14:tracePt t="361656" x="4822825" y="3857625"/>
          <p14:tracePt t="361666" x="4822825" y="3867150"/>
          <p14:tracePt t="361678" x="4830763" y="3894138"/>
          <p14:tracePt t="361694" x="4848225" y="3938588"/>
          <p14:tracePt t="361709" x="4857750" y="3983038"/>
          <p14:tracePt t="361726" x="4867275" y="4044950"/>
          <p14:tracePt t="361742" x="4867275" y="4108450"/>
          <p14:tracePt t="361759" x="4884738" y="4179888"/>
          <p14:tracePt t="361776" x="4884738" y="4241800"/>
          <p14:tracePt t="361792" x="4894263" y="4278313"/>
          <p14:tracePt t="361809" x="4911725" y="4330700"/>
          <p14:tracePt t="361827" x="4921250" y="4438650"/>
          <p14:tracePt t="361844" x="4929188" y="4483100"/>
          <p14:tracePt t="361861" x="4946650" y="4545013"/>
          <p14:tracePt t="361877" x="4956175" y="4608513"/>
          <p14:tracePt t="361893" x="4973638" y="4652963"/>
          <p14:tracePt t="361909" x="4973638" y="4697413"/>
          <p14:tracePt t="361926" x="4983163" y="4733925"/>
          <p14:tracePt t="361944" x="4992688" y="4786313"/>
          <p14:tracePt t="361959" x="5000625" y="4805363"/>
          <p14:tracePt t="361976" x="5000625" y="4830763"/>
          <p14:tracePt t="361992" x="5027613" y="4849813"/>
          <p14:tracePt t="362009" x="5037138" y="4884738"/>
          <p14:tracePt t="362026" x="5054600" y="4902200"/>
          <p14:tracePt t="362042" x="5064125" y="4911725"/>
          <p14:tracePt t="362059" x="5081588" y="4921250"/>
          <p14:tracePt t="362076" x="5099050" y="4948238"/>
          <p14:tracePt t="362077" x="5099050" y="4956175"/>
          <p14:tracePt t="362093" x="5116513" y="4973638"/>
          <p14:tracePt t="362109" x="5143500" y="4973638"/>
          <p14:tracePt t="362126" x="5180013" y="4983163"/>
          <p14:tracePt t="362143" x="5224463" y="4983163"/>
          <p14:tracePt t="362159" x="5268913" y="4983163"/>
          <p14:tracePt t="362176" x="5303838" y="4983163"/>
          <p14:tracePt t="362192" x="5349875" y="4983163"/>
          <p14:tracePt t="362209" x="5394325" y="4965700"/>
          <p14:tracePt t="362227" x="5421313" y="4938713"/>
          <p14:tracePt t="362243" x="5483225" y="4911725"/>
          <p14:tracePt t="362260" x="5554663" y="4884738"/>
          <p14:tracePt t="362276" x="5599113" y="4867275"/>
          <p14:tracePt t="362293" x="5661025" y="4840288"/>
          <p14:tracePt t="362295" x="5688013" y="4830763"/>
          <p14:tracePt t="362309" x="5724525" y="4813300"/>
          <p14:tracePt t="362326" x="5786438" y="4805363"/>
          <p14:tracePt t="362327" x="5840413" y="4786313"/>
          <p14:tracePt t="362343" x="5921375" y="4759325"/>
          <p14:tracePt t="362360" x="6000750" y="4733925"/>
          <p14:tracePt t="362377" x="6054725" y="4714875"/>
          <p14:tracePt t="362393" x="6099175" y="4687888"/>
          <p14:tracePt t="362410" x="6153150" y="4662488"/>
          <p14:tracePt t="362427" x="6180138" y="4643438"/>
          <p14:tracePt t="362443" x="6180138" y="4635500"/>
          <p14:tracePt t="362459" x="6197600" y="4608513"/>
          <p14:tracePt t="362476" x="6207125" y="4581525"/>
          <p14:tracePt t="362493" x="6215063" y="4554538"/>
          <p14:tracePt t="362510" x="6232525" y="4510088"/>
          <p14:tracePt t="362526" x="6242050" y="4473575"/>
          <p14:tracePt t="362543" x="6242050" y="4411663"/>
          <p14:tracePt t="362560" x="6242050" y="4367213"/>
          <p14:tracePt t="362562" x="6242050" y="4340225"/>
          <p14:tracePt t="362578" x="6242050" y="4313238"/>
          <p14:tracePt t="362595" x="6251575" y="4278313"/>
          <p14:tracePt t="362610" x="6259513" y="4259263"/>
          <p14:tracePt t="362627" x="6259513" y="4241800"/>
          <p14:tracePt t="362643" x="6286500" y="4214813"/>
          <p14:tracePt t="362660" x="6286500" y="4206875"/>
          <p14:tracePt t="362677" x="6286500" y="4197350"/>
          <p14:tracePt t="362693" x="6296025" y="4187825"/>
          <p14:tracePt t="362710" x="6313488" y="4152900"/>
          <p14:tracePt t="362727" x="6330950" y="4135438"/>
          <p14:tracePt t="362743" x="6350000" y="4116388"/>
          <p14:tracePt t="362760" x="6357938" y="4108450"/>
          <p14:tracePt t="362776" x="6367463" y="4108450"/>
          <p14:tracePt t="362793" x="6375400" y="4098925"/>
          <p14:tracePt t="362810" x="6394450" y="4098925"/>
          <p14:tracePt t="362812" x="6402388" y="4098925"/>
          <p14:tracePt t="362829" x="6438900" y="4108450"/>
          <p14:tracePt t="362845" x="6473825" y="4116388"/>
          <p14:tracePt t="362860" x="6518275" y="4143375"/>
          <p14:tracePt t="362876" x="6599238" y="4170363"/>
          <p14:tracePt t="362894" x="6635750" y="4187825"/>
          <p14:tracePt t="362910" x="6653213" y="4197350"/>
          <p14:tracePt t="362927" x="6670675" y="4197350"/>
          <p14:tracePt t="362944" x="6680200" y="4214813"/>
          <p14:tracePt t="362960" x="6688138" y="4214813"/>
          <p14:tracePt t="362976" x="6715125" y="4214813"/>
          <p14:tracePt t="362993" x="6732588" y="4214813"/>
          <p14:tracePt t="363009" x="6751638" y="4214813"/>
          <p14:tracePt t="363026" x="6778625" y="4224338"/>
          <p14:tracePt t="363547" x="6778625" y="4233863"/>
          <p14:tracePt t="363563" x="6769100" y="4251325"/>
          <p14:tracePt t="363569" x="6769100" y="4295775"/>
          <p14:tracePt t="363577" x="6769100" y="4367213"/>
          <p14:tracePt t="363592" x="6769100" y="4421188"/>
          <p14:tracePt t="363609" x="6742113" y="4581525"/>
          <p14:tracePt t="363626" x="6715125" y="4687888"/>
          <p14:tracePt t="363643" x="6707188" y="4795838"/>
          <p14:tracePt t="363660" x="6707188" y="4894263"/>
          <p14:tracePt t="363678" x="6707188" y="4938713"/>
          <p14:tracePt t="363679" x="6707188" y="4948238"/>
          <p14:tracePt t="363693" x="6707188" y="4956175"/>
          <p14:tracePt t="363710" x="6707188" y="4965700"/>
          <p14:tracePt t="363726" x="6707188" y="4983163"/>
          <p14:tracePt t="365222" x="6697663" y="4983163"/>
          <p14:tracePt t="365300" x="6697663" y="4965700"/>
          <p14:tracePt t="365308" x="6707188" y="4956175"/>
          <p14:tracePt t="365326" x="6715125" y="4948238"/>
          <p14:tracePt t="365342" x="6732588" y="4921250"/>
          <p14:tracePt t="365359" x="6759575" y="4867275"/>
          <p14:tracePt t="365376" x="6786563" y="4786313"/>
          <p14:tracePt t="365392" x="6823075" y="4706938"/>
          <p14:tracePt t="365409" x="6875463" y="4572000"/>
          <p14:tracePt t="365426" x="6894513" y="4492625"/>
          <p14:tracePt t="365443" x="6921500" y="4402138"/>
          <p14:tracePt t="365460" x="7010400" y="4278313"/>
          <p14:tracePt t="365477" x="7116763" y="4170363"/>
          <p14:tracePt t="365494" x="7242175" y="4044950"/>
          <p14:tracePt t="365510" x="7296150" y="3965575"/>
          <p14:tracePt t="365526" x="7313613" y="3929063"/>
          <p14:tracePt t="365543" x="7340600" y="3911600"/>
          <p14:tracePt t="365560" x="7340600" y="3867150"/>
          <p14:tracePt t="365577" x="7367588" y="3786188"/>
          <p14:tracePt t="365594" x="7394575" y="3697288"/>
          <p14:tracePt t="365610" x="7402513" y="3662363"/>
          <p14:tracePt t="365613" x="7412038" y="3652838"/>
          <p14:tracePt t="365627" x="7412038" y="3643313"/>
          <p14:tracePt t="365644" x="7412038" y="3635375"/>
          <p14:tracePt t="365661" x="7421563" y="3616325"/>
          <p14:tracePt t="365677" x="7421563" y="3589338"/>
          <p14:tracePt t="365694" x="7446963" y="3554413"/>
          <p14:tracePt t="365710" x="7473950" y="3482975"/>
          <p14:tracePt t="365727" x="7483475" y="3402013"/>
          <p14:tracePt t="365745" x="7510463" y="3340100"/>
          <p14:tracePt t="365760" x="7518400" y="3313113"/>
          <p14:tracePt t="365777" x="7527925" y="3278188"/>
          <p14:tracePt t="365793" x="7537450" y="3241675"/>
          <p14:tracePt t="365810" x="7545388" y="3214688"/>
          <p14:tracePt t="365827" x="7564438" y="3179763"/>
          <p14:tracePt t="365844" x="7564438" y="3152775"/>
          <p14:tracePt t="365862" x="7572375" y="3116263"/>
          <p14:tracePt t="365879" x="7572375" y="3108325"/>
          <p14:tracePt t="365896" x="7581900" y="3089275"/>
          <p14:tracePt t="365911" x="7581900" y="3063875"/>
          <p14:tracePt t="365927" x="7581900" y="3054350"/>
          <p14:tracePt t="365943" x="7581900" y="3044825"/>
          <p14:tracePt t="366026" x="7581900" y="3036888"/>
          <p14:tracePt t="366231" x="7581900" y="3027363"/>
          <p14:tracePt t="366255" x="7581900" y="3017838"/>
          <p14:tracePt t="366269" x="7572375" y="3009900"/>
          <p14:tracePt t="366281" x="7572375" y="2992438"/>
          <p14:tracePt t="366294" x="7554913" y="2992438"/>
          <p14:tracePt t="366316" x="7554913" y="2982913"/>
          <p14:tracePt t="366363" x="7554913" y="2973388"/>
          <p14:tracePt t="366379" x="7554913" y="2965450"/>
          <p14:tracePt t="366387" x="7545388" y="2965450"/>
          <p14:tracePt t="366397" x="7545388" y="2955925"/>
          <p14:tracePt t="366412" x="7545388" y="2946400"/>
          <p14:tracePt t="366456" x="7545388" y="2938463"/>
          <p14:tracePt t="366487" x="7537450" y="2938463"/>
          <p14:tracePt t="369764" x="7500938" y="2946400"/>
          <p14:tracePt t="369772" x="7429500" y="2992438"/>
          <p14:tracePt t="369780" x="7340600" y="3044825"/>
          <p14:tracePt t="369793" x="7304088" y="3063875"/>
          <p14:tracePt t="369811" x="7207250" y="3116263"/>
          <p14:tracePt t="369829" x="7116763" y="3152775"/>
          <p14:tracePt t="369846" x="7099300" y="3170238"/>
          <p14:tracePt t="369861" x="7081838" y="3187700"/>
          <p14:tracePt t="369878" x="7054850" y="3214688"/>
          <p14:tracePt t="369894" x="7037388" y="3232150"/>
          <p14:tracePt t="369912" x="7018338" y="3251200"/>
          <p14:tracePt t="369928" x="6983413" y="3278188"/>
          <p14:tracePt t="369946" x="6956425" y="3303588"/>
          <p14:tracePt t="369962" x="6929438" y="3340100"/>
          <p14:tracePt t="369978" x="6911975" y="3384550"/>
          <p14:tracePt t="369994" x="6884988" y="3411538"/>
          <p14:tracePt t="370011" x="6867525" y="3492500"/>
          <p14:tracePt t="370027" x="6840538" y="3527425"/>
          <p14:tracePt t="370044" x="6823075" y="3563938"/>
          <p14:tracePt t="370061" x="6796088" y="3608388"/>
          <p14:tracePt t="370077" x="6643688" y="3741738"/>
          <p14:tracePt t="370080" x="6518275" y="3830638"/>
          <p14:tracePt t="370096" x="6278563" y="3992563"/>
          <p14:tracePt t="370110" x="6143625" y="4108450"/>
          <p14:tracePt t="370128" x="6135688" y="4116388"/>
          <p14:tracePt t="370143" x="6126163" y="4116388"/>
          <p14:tracePt t="370160" x="6108700" y="4135438"/>
          <p14:tracePt t="370289" x="6108700" y="4125913"/>
          <p14:tracePt t="370296" x="6116638" y="4116388"/>
          <p14:tracePt t="370312" x="6116638" y="4108450"/>
          <p14:tracePt t="370327" x="6126163" y="4098925"/>
          <p14:tracePt t="370343" x="6126163" y="4071938"/>
          <p14:tracePt t="370344" x="6135688" y="4071938"/>
          <p14:tracePt t="370423" x="6143625" y="4064000"/>
          <p14:tracePt t="370431" x="6153150" y="4054475"/>
          <p14:tracePt t="370444" x="6153150" y="4044950"/>
          <p14:tracePt t="370462" x="6161088" y="4019550"/>
          <p14:tracePt t="370478" x="6170613" y="4000500"/>
          <p14:tracePt t="370494" x="6197600" y="3983038"/>
          <p14:tracePt t="370512" x="6215063" y="3965575"/>
          <p14:tracePt t="370527" x="6232525" y="3948113"/>
          <p14:tracePt t="370544" x="6242050" y="3921125"/>
          <p14:tracePt t="370561" x="6259513" y="3911600"/>
          <p14:tracePt t="370580" x="6259513" y="3902075"/>
          <p14:tracePt t="370596" x="6259513" y="3894138"/>
          <p14:tracePt t="370612" x="6269038" y="3894138"/>
          <p14:tracePt t="370628" x="6278563" y="3884613"/>
          <p14:tracePt t="370645" x="6286500" y="3876675"/>
          <p14:tracePt t="370661" x="6296025" y="3849688"/>
          <p14:tracePt t="370678" x="6296025" y="3840163"/>
          <p14:tracePt t="370695" x="6296025" y="3830638"/>
          <p14:tracePt t="370711" x="6286500" y="3822700"/>
          <p14:tracePt t="370775" x="6278563" y="3822700"/>
          <p14:tracePt t="370785" x="6269038" y="3822700"/>
          <p14:tracePt t="370795" x="6251575" y="3822700"/>
          <p14:tracePt t="370810" x="6232525" y="3830638"/>
          <p14:tracePt t="370827" x="6215063" y="3840163"/>
          <p14:tracePt t="370843" x="6197600" y="3857625"/>
          <p14:tracePt t="370845" x="6180138" y="3857625"/>
          <p14:tracePt t="370862" x="6161088" y="3867150"/>
          <p14:tracePt t="370878" x="6135688" y="3867150"/>
          <p14:tracePt t="370895" x="6108700" y="3876675"/>
          <p14:tracePt t="370911" x="6081713" y="3876675"/>
          <p14:tracePt t="370928" x="6054725" y="3876675"/>
          <p14:tracePt t="370945" x="6027738" y="3876675"/>
          <p14:tracePt t="370960" x="5983288" y="3876675"/>
          <p14:tracePt t="370977" x="5884863" y="3876675"/>
          <p14:tracePt t="370993" x="5786438" y="3867150"/>
          <p14:tracePt t="371010" x="5697538" y="3857625"/>
          <p14:tracePt t="371027" x="5589588" y="3857625"/>
          <p14:tracePt t="371043" x="5483225" y="3857625"/>
          <p14:tracePt t="371060" x="5375275" y="3857625"/>
          <p14:tracePt t="371077" x="5268913" y="3857625"/>
          <p14:tracePt t="371094" x="5197475" y="3857625"/>
          <p14:tracePt t="371095" x="5153025" y="3857625"/>
          <p14:tracePt t="371111" x="5081588" y="3857625"/>
          <p14:tracePt t="371127" x="5018088" y="3857625"/>
          <p14:tracePt t="371144" x="4956175" y="3857625"/>
          <p14:tracePt t="371161" x="4894263" y="3857625"/>
          <p14:tracePt t="371178" x="4830763" y="3884613"/>
          <p14:tracePt t="371194" x="4751388" y="3911600"/>
          <p14:tracePt t="371210" x="4687888" y="3938588"/>
          <p14:tracePt t="371227" x="4616450" y="3956050"/>
          <p14:tracePt t="371244" x="4581525" y="3973513"/>
          <p14:tracePt t="371261" x="4562475" y="3973513"/>
          <p14:tracePt t="371278" x="4545013" y="3983038"/>
          <p14:tracePt t="371294" x="4510088" y="3992563"/>
          <p14:tracePt t="371311" x="4483100" y="4000500"/>
          <p14:tracePt t="371314" x="4473575" y="4010025"/>
          <p14:tracePt t="371327" x="4446588" y="4010025"/>
          <p14:tracePt t="371346" x="4402138" y="4019550"/>
          <p14:tracePt t="371362" x="4384675" y="4037013"/>
          <p14:tracePt t="371432" x="4384675" y="4044950"/>
          <p14:tracePt t="371440" x="4394200" y="4081463"/>
          <p14:tracePt t="371449" x="4419600" y="4090988"/>
          <p14:tracePt t="371460" x="4429125" y="4098925"/>
          <p14:tracePt t="371477" x="4465638" y="4125913"/>
          <p14:tracePt t="371493" x="4545013" y="4116388"/>
          <p14:tracePt t="371510" x="4598988" y="4108450"/>
          <p14:tracePt t="371526" x="4670425" y="4081463"/>
          <p14:tracePt t="371543" x="4732338" y="4081463"/>
          <p14:tracePt t="371560" x="4795838" y="4064000"/>
          <p14:tracePt t="371577" x="4875213" y="4064000"/>
          <p14:tracePt t="371593" x="4938713" y="4054475"/>
          <p14:tracePt t="371595" x="4956175" y="4054475"/>
          <p14:tracePt t="371611" x="4983163" y="4044950"/>
          <p14:tracePt t="371627" x="4992688" y="4037013"/>
          <p14:tracePt t="371644" x="5000625" y="4037013"/>
          <p14:tracePt t="371661" x="5000625" y="4027488"/>
          <p14:tracePt t="371678" x="5010150" y="4010025"/>
          <p14:tracePt t="371695" x="5018088" y="4000500"/>
          <p14:tracePt t="371711" x="5027613" y="3992563"/>
          <p14:tracePt t="371713" x="5037138" y="3983038"/>
          <p14:tracePt t="371760" x="5037138" y="3973513"/>
          <p14:tracePt t="371792" x="5054600" y="3965575"/>
          <p14:tracePt t="371800" x="5064125" y="3965575"/>
          <p14:tracePt t="371811" x="5081588" y="3965575"/>
          <p14:tracePt t="371828" x="5180013" y="3983038"/>
          <p14:tracePt t="371830" x="5232400" y="3992563"/>
          <p14:tracePt t="371846" x="5313363" y="4019550"/>
          <p14:tracePt t="371862" x="5384800" y="4019550"/>
          <p14:tracePt t="371879" x="5465763" y="4037013"/>
          <p14:tracePt t="371895" x="5492750" y="4037013"/>
          <p14:tracePt t="371911" x="5518150" y="4037013"/>
          <p14:tracePt t="371928" x="5537200" y="4037013"/>
          <p14:tracePt t="372332" x="5545138" y="4037013"/>
          <p14:tracePt t="372347" x="5554663" y="4037013"/>
          <p14:tracePt t="372355" x="5564188" y="4037013"/>
          <p14:tracePt t="372369" x="5572125" y="4037013"/>
          <p14:tracePt t="372377" x="5589588" y="4037013"/>
          <p14:tracePt t="372393" x="5599113" y="4037013"/>
          <p14:tracePt t="372462" x="5608638" y="4037013"/>
          <p14:tracePt t="372495" x="5608638" y="4044950"/>
          <p14:tracePt t="372588" x="5616575" y="4044950"/>
          <p14:tracePt t="372722" x="5616575" y="4054475"/>
          <p14:tracePt t="372734" x="5608638" y="4054475"/>
          <p14:tracePt t="372745" x="5608638" y="4064000"/>
          <p14:tracePt t="372761" x="5581650" y="4081463"/>
          <p14:tracePt t="372778" x="5564188" y="4090988"/>
          <p14:tracePt t="372793" x="5518150" y="4090988"/>
          <p14:tracePt t="372810" x="5456238" y="4090988"/>
          <p14:tracePt t="372827" x="5384800" y="4090988"/>
          <p14:tracePt t="372844" x="5286375" y="4090988"/>
          <p14:tracePt t="372861" x="5197475" y="4071938"/>
          <p14:tracePt t="372877" x="5108575" y="4064000"/>
          <p14:tracePt t="372894" x="5000625" y="4044950"/>
          <p14:tracePt t="372910" x="4965700" y="4037013"/>
          <p14:tracePt t="372927" x="4946650" y="4027488"/>
          <p14:tracePt t="372944" x="4929188" y="4019550"/>
          <p14:tracePt t="372961" x="4911725" y="4010025"/>
          <p14:tracePt t="372978" x="4894263" y="4000500"/>
          <p14:tracePt t="372980" x="4894263" y="3983038"/>
          <p14:tracePt t="373003" x="4884738" y="3983038"/>
          <p14:tracePt t="373027" x="4884738" y="3973513"/>
          <p14:tracePt t="373049" x="4884738" y="3965575"/>
          <p14:tracePt t="373057" x="4884738" y="3956050"/>
          <p14:tracePt t="373073" x="4902200" y="3948113"/>
          <p14:tracePt t="373088" x="4902200" y="3938588"/>
          <p14:tracePt t="373096" x="4911725" y="3929063"/>
          <p14:tracePt t="373110" x="4921250" y="3929063"/>
          <p14:tracePt t="373127" x="4921250" y="3911600"/>
          <p14:tracePt t="373159" x="4921250" y="3902075"/>
          <p14:tracePt t="373175" x="4921250" y="3894138"/>
          <p14:tracePt t="373190" x="4921250" y="3884613"/>
          <p14:tracePt t="373206" x="4921250" y="3876675"/>
          <p14:tracePt t="373220" x="4921250" y="3867150"/>
          <p14:tracePt t="373261" x="4929188" y="3857625"/>
          <p14:tracePt t="373269" x="4929188" y="3840163"/>
          <p14:tracePt t="373425" x="4929188" y="3849688"/>
          <p14:tracePt t="373434" x="4929188" y="3857625"/>
          <p14:tracePt t="373449" x="4921250" y="3867150"/>
          <p14:tracePt t="373466" x="4921250" y="3876675"/>
          <p14:tracePt t="373527" x="4921250" y="3884613"/>
          <p14:tracePt t="373543" x="4921250" y="3894138"/>
          <p14:tracePt t="373559" x="4921250" y="3902075"/>
          <p14:tracePt t="373581" x="4921250" y="3921125"/>
          <p14:tracePt t="373605" x="4921250" y="3929063"/>
          <p14:tracePt t="373613" x="4921250" y="3938588"/>
          <p14:tracePt t="373629" x="4921250" y="3948113"/>
          <p14:tracePt t="373637" x="4921250" y="3956050"/>
          <p14:tracePt t="373645" x="4911725" y="3956050"/>
          <p14:tracePt t="373660" x="4911725" y="3965575"/>
          <p14:tracePt t="373677" x="4894263" y="3965575"/>
          <p14:tracePt t="373694" x="4894263" y="3973513"/>
          <p14:tracePt t="373710" x="4884738" y="3992563"/>
          <p14:tracePt t="373727" x="4884738" y="4000500"/>
          <p14:tracePt t="373743" x="4884738" y="4019550"/>
          <p14:tracePt t="373760" x="4875213" y="4019550"/>
          <p14:tracePt t="373904" x="4875213" y="4010025"/>
          <p14:tracePt t="373913" x="4875213" y="4000500"/>
          <p14:tracePt t="373966" x="4875213" y="3983038"/>
          <p14:tracePt t="373982" x="4875213" y="3973513"/>
          <p14:tracePt t="373991" x="4884738" y="3965575"/>
          <p14:tracePt t="374005" x="4884738" y="3956050"/>
          <p14:tracePt t="374098" x="4902200" y="3956050"/>
          <p14:tracePt t="374177" x="4911725" y="3956050"/>
          <p14:tracePt t="374186" x="4921250" y="3956050"/>
          <p14:tracePt t="374216" x="4929188" y="3956050"/>
          <p14:tracePt t="374240" x="4929188" y="3965575"/>
          <p14:tracePt t="374262" x="4929188" y="3973513"/>
          <p14:tracePt t="374325" x="4929188" y="3992563"/>
          <p14:tracePt t="374419" x="4929188" y="3983038"/>
          <p14:tracePt t="374427" x="4956175" y="3973513"/>
          <p14:tracePt t="374434" x="4965700" y="3965575"/>
          <p14:tracePt t="374445" x="4973638" y="3956050"/>
          <p14:tracePt t="374461" x="5000625" y="3929063"/>
          <p14:tracePt t="374477" x="5027613" y="3921125"/>
          <p14:tracePt t="374494" x="5045075" y="3921125"/>
          <p14:tracePt t="374510" x="5064125" y="3911600"/>
          <p14:tracePt t="374527" x="5099050" y="3911600"/>
          <p14:tracePt t="374543" x="5143500" y="3911600"/>
          <p14:tracePt t="374560" x="5180013" y="3902075"/>
          <p14:tracePt t="374577" x="5207000" y="3894138"/>
          <p14:tracePt t="374594" x="5224463" y="3876675"/>
          <p14:tracePt t="374610" x="5251450" y="3876675"/>
          <p14:tracePt t="374627" x="5259388" y="3876675"/>
          <p14:tracePt t="374643" x="5278438" y="3876675"/>
          <p14:tracePt t="374660" x="5286375" y="3876675"/>
          <p14:tracePt t="374662" x="5295900" y="3876675"/>
          <p14:tracePt t="374677" x="5330825" y="3876675"/>
          <p14:tracePt t="374694" x="5375275" y="3876675"/>
          <p14:tracePt t="374710" x="5456238" y="3857625"/>
          <p14:tracePt t="374727" x="5564188" y="3857625"/>
          <p14:tracePt t="374744" x="5688013" y="3822700"/>
          <p14:tracePt t="374761" x="5778500" y="3822700"/>
          <p14:tracePt t="374777" x="5867400" y="3822700"/>
          <p14:tracePt t="374795" x="5884863" y="3822700"/>
          <p14:tracePt t="374880" x="5894388" y="3822700"/>
          <p14:tracePt t="374896" x="5902325" y="3822700"/>
          <p14:tracePt t="374905" x="5911850" y="3830638"/>
          <p14:tracePt t="374973" x="5929313" y="3830638"/>
          <p14:tracePt t="374998" x="5938838" y="3830638"/>
          <p14:tracePt t="375013" x="5946775" y="3830638"/>
          <p14:tracePt t="375021" x="5956300" y="3830638"/>
          <p14:tracePt t="375030" x="5965825" y="3830638"/>
          <p14:tracePt t="375044" x="5973763" y="3830638"/>
          <p14:tracePt t="375061" x="5983288" y="3830638"/>
          <p14:tracePt t="375077" x="6010275" y="3830638"/>
          <p14:tracePt t="375094" x="6027738" y="3830638"/>
          <p14:tracePt t="375111" x="6045200" y="3830638"/>
          <p14:tracePt t="375127" x="6045200" y="3822700"/>
          <p14:tracePt t="375144" x="6054725" y="3822700"/>
          <p14:tracePt t="375162" x="6081713" y="3813175"/>
          <p14:tracePt t="375178" x="6089650" y="3813175"/>
          <p14:tracePt t="375195" x="6099175" y="3813175"/>
          <p14:tracePt t="375211" x="6116638" y="3813175"/>
          <p14:tracePt t="375228" x="6126163" y="3813175"/>
          <p14:tracePt t="375244" x="6135688" y="3813175"/>
          <p14:tracePt t="375263" x="6153150" y="3805238"/>
          <p14:tracePt t="375280" x="6161088" y="3805238"/>
          <p14:tracePt t="375296" x="6180138" y="3805238"/>
          <p14:tracePt t="375311" x="6197600" y="3805238"/>
          <p14:tracePt t="375327" x="6207125" y="3805238"/>
          <p14:tracePt t="375344" x="6232525" y="3805238"/>
          <p14:tracePt t="375360" x="6251575" y="3805238"/>
          <p14:tracePt t="375387" x="6259513" y="3805238"/>
          <p14:tracePt t="375443" x="6269038" y="3805238"/>
          <p14:tracePt t="375451" x="6278563" y="3805238"/>
          <p14:tracePt t="375460" x="6296025" y="3795713"/>
          <p14:tracePt t="375477" x="6303963" y="3795713"/>
          <p14:tracePt t="375607" x="6286500" y="3795713"/>
          <p14:tracePt t="375615" x="6278563" y="3805238"/>
          <p14:tracePt t="375631" x="6269038" y="3805238"/>
          <p14:tracePt t="375647" x="6259513" y="3805238"/>
          <p14:tracePt t="375661" x="6251575" y="3805238"/>
          <p14:tracePt t="375662" x="6224588" y="3805238"/>
          <p14:tracePt t="375678" x="6180138" y="3805238"/>
          <p14:tracePt t="375695" x="6135688" y="3805238"/>
          <p14:tracePt t="375711" x="6072188" y="3795713"/>
          <p14:tracePt t="375728" x="6054725" y="3795713"/>
          <p14:tracePt t="375745" x="6045200" y="3795713"/>
          <p14:tracePt t="375780" x="6045200" y="3786188"/>
          <p14:tracePt t="375796" x="6045200" y="3778250"/>
          <p14:tracePt t="375805" x="6045200" y="3759200"/>
          <p14:tracePt t="375828" x="6054725" y="3751263"/>
          <p14:tracePt t="375842" x="6064250" y="3741738"/>
          <p14:tracePt t="375858" x="6072188" y="3733800"/>
          <p14:tracePt t="375874" x="6089650" y="3724275"/>
          <p14:tracePt t="375904" x="6099175" y="3714750"/>
          <p14:tracePt t="375920" x="6108700" y="3706813"/>
          <p14:tracePt t="375952" x="6116638" y="3706813"/>
          <p14:tracePt t="375961" x="6116638" y="3687763"/>
          <p14:tracePt t="375978" x="6126163" y="3687763"/>
          <p14:tracePt t="376007" x="6126163" y="3679825"/>
          <p14:tracePt t="376108" x="6135688" y="3679825"/>
          <p14:tracePt t="376303" x="6126163" y="3679825"/>
          <p14:tracePt t="376311" x="6126163" y="3697288"/>
          <p14:tracePt t="376491" x="6126163" y="3706813"/>
          <p14:tracePt t="376664" x="6126163" y="3714750"/>
          <p14:tracePt t="376688" x="6126163" y="3724275"/>
          <p14:tracePt t="376710" x="6126163" y="3733800"/>
          <p14:tracePt t="376773" x="6135688" y="3733800"/>
          <p14:tracePt t="376795" x="6143625" y="3733800"/>
          <p14:tracePt t="376811" x="6161088" y="3733800"/>
          <p14:tracePt t="376881" x="6170613" y="3733800"/>
          <p14:tracePt t="376915" x="6180138" y="3733800"/>
          <p14:tracePt t="376938" x="6188075" y="3733800"/>
          <p14:tracePt t="376952" x="6188075" y="3724275"/>
          <p14:tracePt t="377024" x="6197600" y="3724275"/>
          <p14:tracePt t="377062" x="6207125" y="3724275"/>
          <p14:tracePt t="377069" x="6215063" y="3724275"/>
          <p14:tracePt t="377164" x="6232525" y="3724275"/>
          <p14:tracePt t="377179" x="6242050" y="3733800"/>
          <p14:tracePt t="377213" x="6251575" y="3741738"/>
          <p14:tracePt t="377226" x="6259513" y="3741738"/>
          <p14:tracePt t="377250" x="6259513" y="3751263"/>
          <p14:tracePt t="377260" x="6269038" y="3751263"/>
          <p14:tracePt t="377279" x="6286500" y="3751263"/>
          <p14:tracePt t="377294" x="6296025" y="3768725"/>
          <p14:tracePt t="377311" x="6323013" y="3778250"/>
          <p14:tracePt t="377328" x="6330950" y="3778250"/>
          <p14:tracePt t="377344" x="6330950" y="3786188"/>
          <p14:tracePt t="377376" x="6340475" y="3786188"/>
          <p14:tracePt t="377398" x="6350000" y="3786188"/>
          <p14:tracePt t="377414" x="6357938" y="3786188"/>
          <p14:tracePt t="377423" x="6367463" y="3786188"/>
          <p14:tracePt t="377432" x="6384925" y="3786188"/>
          <p14:tracePt t="377447" x="6394450" y="3786188"/>
          <p14:tracePt t="377461" x="6402388" y="3786188"/>
          <p14:tracePt t="377478" x="6421438" y="3786188"/>
          <p14:tracePt t="377495" x="6429375" y="3786188"/>
          <p14:tracePt t="377512" x="6438900" y="3786188"/>
          <p14:tracePt t="377528" x="6456363" y="3786188"/>
          <p14:tracePt t="377544" x="6473825" y="3786188"/>
          <p14:tracePt t="377561" x="6483350" y="3786188"/>
          <p14:tracePt t="377578" x="6500813" y="3786188"/>
          <p14:tracePt t="377626" x="6510338" y="3786188"/>
          <p14:tracePt t="377635" x="6518275" y="3778250"/>
          <p14:tracePt t="377657" x="6537325" y="3778250"/>
          <p14:tracePt t="377666" x="6545263" y="3778250"/>
          <p14:tracePt t="377678" x="6554788" y="3778250"/>
          <p14:tracePt t="377695" x="6564313" y="3778250"/>
          <p14:tracePt t="377711" x="6572250" y="3778250"/>
          <p14:tracePt t="377742" x="6572250" y="3759200"/>
          <p14:tracePt t="377750" x="6581775" y="3759200"/>
          <p14:tracePt t="377761" x="6589713" y="3759200"/>
          <p14:tracePt t="377778" x="6608763" y="3759200"/>
          <p14:tracePt t="377794" x="6616700" y="3759200"/>
          <p14:tracePt t="377811" x="6626225" y="3759200"/>
          <p14:tracePt t="377828" x="6635750" y="3759200"/>
          <p14:tracePt t="377852" x="6643688" y="3759200"/>
          <p14:tracePt t="377884" x="6653213" y="3759200"/>
          <p14:tracePt t="377953" x="6661150" y="3759200"/>
          <p14:tracePt t="377969" x="6680200" y="3751263"/>
          <p14:tracePt t="378072" x="6688138" y="3751263"/>
          <p14:tracePt t="378117" x="6697663" y="3751263"/>
          <p14:tracePt t="378149" x="6707188" y="3751263"/>
          <p14:tracePt t="378179" x="6715125" y="3751263"/>
          <p14:tracePt t="378196" x="6724650" y="3751263"/>
          <p14:tracePt t="378236" x="6732588" y="3751263"/>
          <p14:tracePt t="378298" x="6751638" y="3751263"/>
          <p14:tracePt t="378314" x="6759575" y="3741738"/>
          <p14:tracePt t="378344" x="6769100" y="3741738"/>
          <p14:tracePt t="378407" x="6778625" y="3741738"/>
          <p14:tracePt t="378415" x="6786563" y="3741738"/>
          <p14:tracePt t="378427" x="6796088" y="3741738"/>
          <p14:tracePt t="378444" x="6813550" y="3741738"/>
          <p14:tracePt t="378461" x="6840538" y="3741738"/>
          <p14:tracePt t="378462" x="6850063" y="3741738"/>
          <p14:tracePt t="378478" x="6875463" y="3741738"/>
          <p14:tracePt t="378494" x="6902450" y="3741738"/>
          <p14:tracePt t="378511" x="6921500" y="3741738"/>
          <p14:tracePt t="378527" x="6938963" y="3733800"/>
          <p14:tracePt t="378544" x="6983413" y="3724275"/>
          <p14:tracePt t="378561" x="7064375" y="3706813"/>
          <p14:tracePt t="378577" x="7143750" y="3679825"/>
          <p14:tracePt t="378594" x="7259638" y="3643313"/>
          <p14:tracePt t="378611" x="7296150" y="3616325"/>
          <p14:tracePt t="378627" x="7313613" y="3616325"/>
          <p14:tracePt t="378674" x="7323138" y="3608388"/>
          <p14:tracePt t="378696" x="7331075" y="3598863"/>
          <p14:tracePt t="378712" x="7331075" y="3581400"/>
          <p14:tracePt t="378720" x="7350125" y="3571875"/>
          <p14:tracePt t="378728" x="7350125" y="3554413"/>
          <p14:tracePt t="378744" x="7350125" y="3536950"/>
          <p14:tracePt t="378761" x="7340600" y="3517900"/>
          <p14:tracePt t="378778" x="7323138" y="3500438"/>
          <p14:tracePt t="378794" x="7296150" y="3473450"/>
          <p14:tracePt t="378811" x="7269163" y="3465513"/>
          <p14:tracePt t="378827" x="7251700" y="3446463"/>
          <p14:tracePt t="378844" x="7215188" y="3421063"/>
          <p14:tracePt t="378861" x="7161213" y="3394075"/>
          <p14:tracePt t="378878" x="7143750" y="3394075"/>
          <p14:tracePt t="378895" x="7116763" y="3394075"/>
          <p14:tracePt t="378911" x="7099300" y="3394075"/>
          <p14:tracePt t="378928" x="7081838" y="3394075"/>
          <p14:tracePt t="378944" x="7064375" y="3394075"/>
          <p14:tracePt t="378961" x="7027863" y="3411538"/>
          <p14:tracePt t="378961" x="7000875" y="3421063"/>
          <p14:tracePt t="378978" x="6973888" y="3446463"/>
          <p14:tracePt t="378994" x="6956425" y="3465513"/>
          <p14:tracePt t="379011" x="6929438" y="3482975"/>
          <p14:tracePt t="379028" x="6911975" y="3517900"/>
          <p14:tracePt t="379044" x="6894513" y="3536950"/>
          <p14:tracePt t="379061" x="6867525" y="3563938"/>
          <p14:tracePt t="379078" x="6850063" y="3581400"/>
          <p14:tracePt t="379094" x="6831013" y="3598863"/>
          <p14:tracePt t="379111" x="6804025" y="3643313"/>
          <p14:tracePt t="379127" x="6804025" y="3662363"/>
          <p14:tracePt t="379144" x="6804025" y="3679825"/>
          <p14:tracePt t="379161" x="6813550" y="3706813"/>
          <p14:tracePt t="379178" x="6823075" y="3724275"/>
          <p14:tracePt t="379194" x="6858000" y="3768725"/>
          <p14:tracePt t="379211" x="6911975" y="3822700"/>
          <p14:tracePt t="379228" x="6956425" y="3884613"/>
          <p14:tracePt t="379245" x="6992938" y="3902075"/>
          <p14:tracePt t="379262" x="7010400" y="3929063"/>
          <p14:tracePt t="379278" x="7027863" y="3948113"/>
          <p14:tracePt t="379295" x="7045325" y="3948113"/>
          <p14:tracePt t="379312" x="7089775" y="3956050"/>
          <p14:tracePt t="379328" x="7153275" y="3956050"/>
          <p14:tracePt t="379345" x="7207250" y="3938588"/>
          <p14:tracePt t="379347" x="7215188" y="3929063"/>
          <p14:tracePt t="379363" x="7232650" y="3921125"/>
          <p14:tracePt t="379379" x="7251700" y="3902075"/>
          <p14:tracePt t="379433" x="7269163" y="3867150"/>
          <p14:tracePt t="379441" x="7278688" y="3840163"/>
          <p14:tracePt t="379450" x="7278688" y="3822700"/>
          <p14:tracePt t="379463" x="7278688" y="3741738"/>
          <p14:tracePt t="379479" x="7278688" y="3679825"/>
          <p14:tracePt t="379495" x="7259638" y="3635375"/>
          <p14:tracePt t="379512" x="7242175" y="3598863"/>
          <p14:tracePt t="379528" x="7224713" y="3571875"/>
          <p14:tracePt t="379545" x="7197725" y="3544888"/>
          <p14:tracePt t="379562" x="7180263" y="3527425"/>
          <p14:tracePt t="379578" x="7161213" y="3509963"/>
          <p14:tracePt t="379581" x="7153275" y="3500438"/>
          <p14:tracePt t="379597" x="7126288" y="3492500"/>
          <p14:tracePt t="379613" x="7108825" y="3492500"/>
          <p14:tracePt t="379628" x="7064375" y="3492500"/>
          <p14:tracePt t="379645" x="6983413" y="3492500"/>
          <p14:tracePt t="379661" x="6911975" y="3517900"/>
          <p14:tracePt t="379678" x="6831013" y="3544888"/>
          <p14:tracePt t="379695" x="6778625" y="3571875"/>
          <p14:tracePt t="379711" x="6715125" y="3589338"/>
          <p14:tracePt t="379712" x="6697663" y="3608388"/>
          <p14:tracePt t="379728" x="6670675" y="3625850"/>
          <p14:tracePt t="379745" x="6653213" y="3643313"/>
          <p14:tracePt t="379762" x="6635750" y="3670300"/>
          <p14:tracePt t="379779" x="6608763" y="3687763"/>
          <p14:tracePt t="379796" x="6589713" y="3706813"/>
          <p14:tracePt t="379811" x="6581775" y="3751263"/>
          <p14:tracePt t="379828" x="6572250" y="3795713"/>
          <p14:tracePt t="379844" x="6572250" y="3830638"/>
          <p14:tracePt t="379861" x="6581775" y="3867150"/>
          <p14:tracePt t="379862" x="6589713" y="3876675"/>
          <p14:tracePt t="379878" x="6616700" y="3921125"/>
          <p14:tracePt t="379894" x="6661150" y="3948113"/>
          <p14:tracePt t="379911" x="6680200" y="3956050"/>
          <p14:tracePt t="379928" x="6707188" y="3965575"/>
          <p14:tracePt t="379948" x="6715125" y="3965575"/>
          <p14:tracePt t="379964" x="6724650" y="3965575"/>
          <p14:tracePt t="380080" x="6724650" y="3956050"/>
          <p14:tracePt t="380088" x="6715125" y="3948113"/>
          <p14:tracePt t="380096" x="6697663" y="3929063"/>
          <p14:tracePt t="380111" x="6688138" y="3921125"/>
          <p14:tracePt t="380128" x="6661150" y="3894138"/>
          <p14:tracePt t="380144" x="6626225" y="3884613"/>
          <p14:tracePt t="380161" x="6599238" y="3884613"/>
          <p14:tracePt t="380178" x="6537325" y="3884613"/>
          <p14:tracePt t="380194" x="6456363" y="3884613"/>
          <p14:tracePt t="380211" x="6350000" y="3902075"/>
          <p14:tracePt t="380228" x="6242050" y="3911600"/>
          <p14:tracePt t="380244" x="6126163" y="3911600"/>
          <p14:tracePt t="380261" x="6064250" y="3911600"/>
          <p14:tracePt t="380278" x="6037263" y="3911600"/>
          <p14:tracePt t="380294" x="6010275" y="3911600"/>
          <p14:tracePt t="380311" x="5992813" y="3911600"/>
          <p14:tracePt t="380328" x="5973763" y="3911600"/>
          <p14:tracePt t="380344" x="5946775" y="3902075"/>
          <p14:tracePt t="380361" x="5921375" y="3902075"/>
          <p14:tracePt t="380378" x="5822950" y="3876675"/>
          <p14:tracePt t="380394" x="5741988" y="3876675"/>
          <p14:tracePt t="380411" x="5680075" y="3857625"/>
          <p14:tracePt t="380427" x="5643563" y="3849688"/>
          <p14:tracePt t="380444" x="5626100" y="3840163"/>
          <p14:tracePt t="380461" x="5589588" y="3830638"/>
          <p14:tracePt t="380478" x="5572125" y="3822700"/>
          <p14:tracePt t="380494" x="5473700" y="3813175"/>
          <p14:tracePt t="380511" x="5402263" y="3813175"/>
          <p14:tracePt t="380528" x="5313363" y="3813175"/>
          <p14:tracePt t="380544" x="5214938" y="3830638"/>
          <p14:tracePt t="380561" x="5135563" y="3849688"/>
          <p14:tracePt t="380577" x="5089525" y="3876675"/>
          <p14:tracePt t="380594" x="5072063" y="3876675"/>
          <p14:tracePt t="380611" x="5045075" y="3876675"/>
          <p14:tracePt t="380628" x="5027613" y="3876675"/>
          <p14:tracePt t="380715" x="5018088" y="3884613"/>
          <p14:tracePt t="380747" x="5010150" y="3894138"/>
          <p14:tracePt t="380756" x="5000625" y="3894138"/>
          <p14:tracePt t="380765" x="4992688" y="3911600"/>
          <p14:tracePt t="380779" x="4965700" y="3921125"/>
          <p14:tracePt t="380795" x="4946650" y="3929063"/>
          <p14:tracePt t="380812" x="4938713" y="3929063"/>
          <p14:tracePt t="380828" x="4921250" y="3938588"/>
          <p14:tracePt t="380845" x="4894263" y="3948113"/>
          <p14:tracePt t="380862" x="4884738" y="3948113"/>
          <p14:tracePt t="380949" x="4875213" y="3948113"/>
          <p14:tracePt t="381011" x="4867275" y="3948113"/>
          <p14:tracePt t="381027" x="4857750" y="3948113"/>
          <p14:tracePt t="381036" x="4848225" y="3948113"/>
          <p14:tracePt t="381045" x="4830763" y="3948113"/>
          <p14:tracePt t="381062" x="4813300" y="3948113"/>
          <p14:tracePt t="381079" x="4803775" y="3948113"/>
          <p14:tracePt t="381095" x="4795838" y="3948113"/>
          <p14:tracePt t="381113" x="4776788" y="3948113"/>
          <p14:tracePt t="381131" x="4759325" y="3948113"/>
          <p14:tracePt t="381146" x="4741863" y="3948113"/>
          <p14:tracePt t="381222" x="4741863" y="3938588"/>
          <p14:tracePt t="381246" x="4732338" y="3929063"/>
          <p14:tracePt t="381277" x="4724400" y="3921125"/>
          <p14:tracePt t="381325" x="4714875" y="3902075"/>
          <p14:tracePt t="381341" x="4705350" y="3884613"/>
          <p14:tracePt t="381350" x="4705350" y="3876675"/>
          <p14:tracePt t="381364" x="4687888" y="3857625"/>
          <p14:tracePt t="381379" x="4687888" y="3840163"/>
          <p14:tracePt t="381395" x="4687888" y="3830638"/>
          <p14:tracePt t="381456" x="4687888" y="3822700"/>
          <p14:tracePt t="381472" x="4687888" y="3813175"/>
          <p14:tracePt t="381480" x="4697413" y="3805238"/>
          <p14:tracePt t="381494" x="4705350" y="3795713"/>
          <p14:tracePt t="381591" x="4714875" y="3795713"/>
          <p14:tracePt t="381607" x="4724400" y="3795713"/>
          <p14:tracePt t="381616" x="4732338" y="3795713"/>
          <p14:tracePt t="381669" x="4741863" y="3795713"/>
          <p14:tracePt t="381693" x="4751388" y="3795713"/>
          <p14:tracePt t="381702" x="4768850" y="3805238"/>
          <p14:tracePt t="381712" x="4776788" y="3813175"/>
          <p14:tracePt t="381729" x="4786313" y="3822700"/>
          <p14:tracePt t="381745" x="4803775" y="3849688"/>
          <p14:tracePt t="381748" x="4813300" y="3857625"/>
          <p14:tracePt t="381763" x="4830763" y="3867150"/>
          <p14:tracePt t="381780" x="4848225" y="3876675"/>
          <p14:tracePt t="381795" x="4857750" y="3894138"/>
          <p14:tracePt t="381812" x="4867275" y="3911600"/>
          <p14:tracePt t="381828" x="4867275" y="3938588"/>
          <p14:tracePt t="381845" x="4875213" y="3956050"/>
          <p14:tracePt t="381861" x="4875213" y="3965575"/>
          <p14:tracePt t="381878" x="4875213" y="4000500"/>
          <p14:tracePt t="381895" x="4875213" y="4019550"/>
          <p14:tracePt t="381911" x="4875213" y="4027488"/>
          <p14:tracePt t="381928" x="4875213" y="4037013"/>
          <p14:tracePt t="381945" x="4867275" y="4044950"/>
          <p14:tracePt t="381961" x="4867275" y="4071938"/>
          <p14:tracePt t="381978" x="4857750" y="4081463"/>
          <p14:tracePt t="381995" x="4840288" y="4098925"/>
          <p14:tracePt t="382011" x="4822825" y="4116388"/>
          <p14:tracePt t="382013" x="4822825" y="4125913"/>
          <p14:tracePt t="382028" x="4813300" y="4143375"/>
          <p14:tracePt t="382045" x="4795838" y="4162425"/>
          <p14:tracePt t="382061" x="4786313" y="4179888"/>
          <p14:tracePt t="382078" x="4776788" y="4197350"/>
          <p14:tracePt t="382095" x="4751388" y="4224338"/>
          <p14:tracePt t="382111" x="4741863" y="4241800"/>
          <p14:tracePt t="382129" x="4732338" y="4259263"/>
          <p14:tracePt t="382145" x="4732338" y="4278313"/>
          <p14:tracePt t="382162" x="4724400" y="4305300"/>
          <p14:tracePt t="382178" x="4724400" y="4322763"/>
          <p14:tracePt t="382195" x="4714875" y="4340225"/>
          <p14:tracePt t="382211" x="4714875" y="4367213"/>
          <p14:tracePt t="382228" x="4714875" y="4384675"/>
          <p14:tracePt t="382245" x="4714875" y="4402138"/>
          <p14:tracePt t="382261" x="4714875" y="4421188"/>
          <p14:tracePt t="382279" x="4714875" y="4456113"/>
          <p14:tracePt t="382295" x="4714875" y="4473575"/>
          <p14:tracePt t="382311" x="4714875" y="4483100"/>
          <p14:tracePt t="382328" x="4714875" y="4492625"/>
          <p14:tracePt t="382345" x="4714875" y="4519613"/>
          <p14:tracePt t="382361" x="4714875" y="4527550"/>
          <p14:tracePt t="382378" x="4714875" y="4545013"/>
          <p14:tracePt t="382395" x="4724400" y="4572000"/>
          <p14:tracePt t="382411" x="4724400" y="4598988"/>
          <p14:tracePt t="382428" x="4724400" y="4616450"/>
          <p14:tracePt t="382445" x="4724400" y="4625975"/>
          <p14:tracePt t="382461" x="4732338" y="4643438"/>
          <p14:tracePt t="382478" x="4732338" y="4670425"/>
          <p14:tracePt t="382495" x="4751388" y="4687888"/>
          <p14:tracePt t="382511" x="4768850" y="4706938"/>
          <p14:tracePt t="382528" x="4786313" y="4741863"/>
          <p14:tracePt t="382545" x="4803775" y="4768850"/>
          <p14:tracePt t="382561" x="4830763" y="4822825"/>
          <p14:tracePt t="382578" x="4840288" y="4840288"/>
          <p14:tracePt t="382594" x="4848225" y="4849813"/>
          <p14:tracePt t="382611" x="4857750" y="4867275"/>
          <p14:tracePt t="382628" x="4875213" y="4876800"/>
          <p14:tracePt t="382645" x="4911725" y="4911725"/>
          <p14:tracePt t="382661" x="4956175" y="4929188"/>
          <p14:tracePt t="382678" x="4973638" y="4956175"/>
          <p14:tracePt t="382696" x="5000625" y="4965700"/>
          <p14:tracePt t="382712" x="5010150" y="4973638"/>
          <p14:tracePt t="382729" x="5027613" y="4983163"/>
          <p14:tracePt t="382746" x="5045075" y="5000625"/>
          <p14:tracePt t="382748" x="5064125" y="5010150"/>
          <p14:tracePt t="382764" x="5081588" y="5027613"/>
          <p14:tracePt t="382780" x="5126038" y="5027613"/>
          <p14:tracePt t="382796" x="5143500" y="5037138"/>
          <p14:tracePt t="382811" x="5187950" y="5037138"/>
          <p14:tracePt t="382828" x="5224463" y="5037138"/>
          <p14:tracePt t="382845" x="5241925" y="5019675"/>
          <p14:tracePt t="382862" x="5278438" y="5010150"/>
          <p14:tracePt t="382879" x="5295900" y="4992688"/>
          <p14:tracePt t="382895" x="5313363" y="4973638"/>
          <p14:tracePt t="382898" x="5322888" y="4965700"/>
          <p14:tracePt t="382912" x="5349875" y="4938713"/>
          <p14:tracePt t="382929" x="5375275" y="4921250"/>
          <p14:tracePt t="382945" x="5411788" y="4902200"/>
          <p14:tracePt t="382962" x="5438775" y="4876800"/>
          <p14:tracePt t="382979" x="5473700" y="4857750"/>
          <p14:tracePt t="382995" x="5492750" y="4840288"/>
          <p14:tracePt t="382998" x="5500688" y="4822825"/>
          <p14:tracePt t="383013" x="5527675" y="4813300"/>
          <p14:tracePt t="383030" x="5545138" y="4805363"/>
          <p14:tracePt t="383045" x="5564188" y="4786313"/>
          <p14:tracePt t="383062" x="5589588" y="4768850"/>
          <p14:tracePt t="383079" x="5616575" y="4741863"/>
          <p14:tracePt t="383095" x="5653088" y="4724400"/>
          <p14:tracePt t="383112" x="5697538" y="4706938"/>
          <p14:tracePt t="383129" x="5751513" y="4687888"/>
          <p14:tracePt t="383147" x="5778500" y="4670425"/>
          <p14:tracePt t="383162" x="5786438" y="4670425"/>
          <p14:tracePt t="383200" x="5795963" y="4652963"/>
          <p14:tracePt t="383217" x="5813425" y="4652963"/>
          <p14:tracePt t="383224" x="5830888" y="4643438"/>
          <p14:tracePt t="383232" x="5840413" y="4635500"/>
          <p14:tracePt t="383245" x="5867400" y="4625975"/>
          <p14:tracePt t="383262" x="5894388" y="4598988"/>
          <p14:tracePt t="383263" x="5921375" y="4591050"/>
          <p14:tracePt t="383279" x="5973763" y="4564063"/>
          <p14:tracePt t="383295" x="5992813" y="4554538"/>
          <p14:tracePt t="383312" x="6010275" y="4545013"/>
          <p14:tracePt t="383328" x="6027738" y="4545013"/>
          <p14:tracePt t="383345" x="6037263" y="4537075"/>
          <p14:tracePt t="383362" x="6054725" y="4527550"/>
          <p14:tracePt t="383378" x="6072188" y="4519613"/>
          <p14:tracePt t="383395" x="6089650" y="4492625"/>
          <p14:tracePt t="383412" x="6108700" y="4473575"/>
          <p14:tracePt t="383413" x="6126163" y="4465638"/>
          <p14:tracePt t="383428" x="6135688" y="4448175"/>
          <p14:tracePt t="383446" x="6143625" y="4421188"/>
          <p14:tracePt t="383462" x="6153150" y="4402138"/>
          <p14:tracePt t="383479" x="6161088" y="4384675"/>
          <p14:tracePt t="383496" x="6180138" y="4367213"/>
          <p14:tracePt t="383514" x="6215063" y="4330700"/>
          <p14:tracePt t="383531" x="6224588" y="4313238"/>
          <p14:tracePt t="383546" x="6232525" y="4295775"/>
          <p14:tracePt t="383562" x="6251575" y="4268788"/>
          <p14:tracePt t="383579" x="6278563" y="4251325"/>
          <p14:tracePt t="383596" x="6286500" y="4233863"/>
          <p14:tracePt t="383612" x="6296025" y="4206875"/>
          <p14:tracePt t="383629" x="6313488" y="4187825"/>
          <p14:tracePt t="383647" x="6313488" y="4179888"/>
          <p14:tracePt t="383680" x="6323013" y="4179888"/>
          <p14:tracePt t="383701" x="6330950" y="4170363"/>
          <p14:tracePt t="383717" x="6350000" y="4162425"/>
          <p14:tracePt t="383726" x="6357938" y="4152900"/>
          <p14:tracePt t="383733" x="6367463" y="4152900"/>
          <p14:tracePt t="383745" x="6375400" y="4143375"/>
          <p14:tracePt t="383761" x="6384925" y="4143375"/>
          <p14:tracePt t="383778" x="6421438" y="4125913"/>
          <p14:tracePt t="383795" x="6429375" y="4125913"/>
          <p14:tracePt t="383811" x="6446838" y="4135438"/>
          <p14:tracePt t="383828" x="6510338" y="4152900"/>
          <p14:tracePt t="383844" x="6572250" y="4170363"/>
          <p14:tracePt t="383862" x="6635750" y="4170363"/>
          <p14:tracePt t="383879" x="6697663" y="4162425"/>
          <p14:tracePt t="383897" x="6751638" y="4143375"/>
          <p14:tracePt t="383914" x="6769100" y="4135438"/>
          <p14:tracePt t="383944" x="6786563" y="4135438"/>
          <p14:tracePt t="383953" x="6796088" y="4125913"/>
          <p14:tracePt t="384008" x="6796088" y="4108450"/>
          <p14:tracePt t="384030" x="6804025" y="4108450"/>
          <p14:tracePt t="384132" x="6804025" y="4116388"/>
          <p14:tracePt t="384141" x="6796088" y="4125913"/>
          <p14:tracePt t="384150" x="6778625" y="4125913"/>
          <p14:tracePt t="384165" x="6759575" y="4143375"/>
          <p14:tracePt t="385540" x="6751638" y="4152900"/>
          <p14:tracePt t="385703" x="6778625" y="4135438"/>
          <p14:tracePt t="385711" x="6813550" y="4108450"/>
          <p14:tracePt t="385719" x="6858000" y="4071938"/>
          <p14:tracePt t="385728" x="6884988" y="4044950"/>
          <p14:tracePt t="385745" x="6902450" y="4027488"/>
          <p14:tracePt t="385762" x="6929438" y="3983038"/>
          <p14:tracePt t="385778" x="6946900" y="3956050"/>
          <p14:tracePt t="385795" x="6973888" y="3911600"/>
          <p14:tracePt t="385812" x="6992938" y="3867150"/>
          <p14:tracePt t="385829" x="7037388" y="3778250"/>
          <p14:tracePt t="385845" x="7045325" y="3741738"/>
          <p14:tracePt t="385861" x="7064375" y="3706813"/>
          <p14:tracePt t="385878" x="7072313" y="3679825"/>
          <p14:tracePt t="385896" x="7081838" y="3662363"/>
          <p14:tracePt t="385913" x="7099300" y="3635375"/>
          <p14:tracePt t="385929" x="7108825" y="3616325"/>
          <p14:tracePt t="385946" x="7116763" y="3517900"/>
          <p14:tracePt t="385962" x="7135813" y="3438525"/>
          <p14:tracePt t="385980" x="7153275" y="3394075"/>
          <p14:tracePt t="385996" x="7180263" y="3367088"/>
          <p14:tracePt t="386012" x="7197725" y="3349625"/>
          <p14:tracePt t="386029" x="7207250" y="3340100"/>
          <p14:tracePt t="386046" x="7215188" y="3322638"/>
          <p14:tracePt t="386064" x="7232650" y="3286125"/>
          <p14:tracePt t="386080" x="7259638" y="3259138"/>
          <p14:tracePt t="386096" x="7304088" y="3224213"/>
          <p14:tracePt t="386112" x="7358063" y="3197225"/>
          <p14:tracePt t="386129" x="7402513" y="3170238"/>
          <p14:tracePt t="386146" x="7421563" y="3160713"/>
          <p14:tracePt t="386162" x="7446963" y="3143250"/>
          <p14:tracePt t="386180" x="7466013" y="3116263"/>
          <p14:tracePt t="386182" x="7473950" y="3116263"/>
          <p14:tracePt t="386197" x="7493000" y="3098800"/>
          <p14:tracePt t="386212" x="7518400" y="3089275"/>
          <p14:tracePt t="386229" x="7545388" y="3071813"/>
          <p14:tracePt t="386246" x="7572375" y="3063875"/>
          <p14:tracePt t="386263" x="7581900" y="3036888"/>
          <p14:tracePt t="386279" x="7589838" y="3036888"/>
          <p14:tracePt t="386321" x="7599363" y="3036888"/>
          <p14:tracePt t="386337" x="7608888" y="3036888"/>
          <p14:tracePt t="386345" x="7616825" y="3036888"/>
          <p14:tracePt t="386353" x="7626350" y="3036888"/>
          <p14:tracePt t="386361" x="7643813" y="3036888"/>
          <p14:tracePt t="386378" x="7661275" y="3036888"/>
          <p14:tracePt t="386395" x="7680325" y="3036888"/>
          <p14:tracePt t="386413" x="7697788" y="3036888"/>
          <p14:tracePt t="386432" x="7715250" y="3036888"/>
          <p14:tracePt t="386446" x="7724775" y="3036888"/>
          <p14:tracePt t="386462" x="7751763" y="3027363"/>
          <p14:tracePt t="386479" x="7769225" y="3017838"/>
          <p14:tracePt t="386495" x="7796213" y="3000375"/>
          <p14:tracePt t="386517" x="7796213" y="2992438"/>
          <p14:tracePt t="386529" x="7804150" y="2992438"/>
          <p14:tracePt t="386555" x="7813675" y="2973388"/>
          <p14:tracePt t="386564" x="7813675" y="2965450"/>
          <p14:tracePt t="386580" x="7823200" y="2965450"/>
          <p14:tracePt t="386595" x="7831138" y="2938463"/>
          <p14:tracePt t="386612" x="7840663" y="2884488"/>
          <p14:tracePt t="386628" x="7840663" y="2857500"/>
          <p14:tracePt t="386646" x="7858125" y="2830513"/>
          <p14:tracePt t="386662" x="7858125" y="2822575"/>
          <p14:tracePt t="386679" x="7858125" y="2803525"/>
          <p14:tracePt t="386696" x="7858125" y="2786063"/>
          <p14:tracePt t="386711" x="7840663" y="2741613"/>
          <p14:tracePt t="386728" x="7823200" y="2706688"/>
          <p14:tracePt t="386745" x="7813675" y="2687638"/>
          <p14:tracePt t="386762" x="7786688" y="2670175"/>
          <p14:tracePt t="386780" x="7769225" y="2643188"/>
          <p14:tracePt t="386795" x="7751763" y="2625725"/>
          <p14:tracePt t="386812" x="7732713" y="2616200"/>
          <p14:tracePt t="386828" x="7707313" y="2616200"/>
          <p14:tracePt t="386829" x="7697788" y="2616200"/>
          <p14:tracePt t="386845" x="7680325" y="2616200"/>
          <p14:tracePt t="386861" x="7661275" y="2616200"/>
          <p14:tracePt t="386878" x="7635875" y="2616200"/>
          <p14:tracePt t="386895" x="7608888" y="2616200"/>
          <p14:tracePt t="386912" x="7545388" y="2616200"/>
          <p14:tracePt t="386929" x="7493000" y="2635250"/>
          <p14:tracePt t="386945" x="7446963" y="2643188"/>
          <p14:tracePt t="386962" x="7402513" y="2652713"/>
          <p14:tracePt t="386979" x="7358063" y="2679700"/>
          <p14:tracePt t="386996" x="7331075" y="2679700"/>
          <p14:tracePt t="387013" x="7313613" y="2687638"/>
          <p14:tracePt t="387030" x="7286625" y="2687638"/>
          <p14:tracePt t="387046" x="7278688" y="2697163"/>
          <p14:tracePt t="387062" x="7259638" y="2697163"/>
          <p14:tracePt t="387078" x="7242175" y="2714625"/>
          <p14:tracePt t="387080" x="7224713" y="2714625"/>
          <p14:tracePt t="387095" x="7207250" y="2724150"/>
          <p14:tracePt t="387111" x="7188200" y="2732088"/>
          <p14:tracePt t="387128" x="7170738" y="2741613"/>
          <p14:tracePt t="387145" x="7153275" y="2759075"/>
          <p14:tracePt t="387162" x="7143750" y="2778125"/>
          <p14:tracePt t="387179" x="7135813" y="2840038"/>
          <p14:tracePt t="387195" x="7108825" y="2911475"/>
          <p14:tracePt t="387212" x="7108825" y="2992438"/>
          <p14:tracePt t="387228" x="7108825" y="3071813"/>
          <p14:tracePt t="387230" x="7108825" y="3089275"/>
          <p14:tracePt t="387245" x="7126288" y="3143250"/>
          <p14:tracePt t="387262" x="7143750" y="3170238"/>
          <p14:tracePt t="387279" x="7170738" y="3197225"/>
          <p14:tracePt t="387295" x="7188200" y="3214688"/>
          <p14:tracePt t="387312" x="7224713" y="3224213"/>
          <p14:tracePt t="387328" x="7269163" y="3251200"/>
          <p14:tracePt t="387345" x="7358063" y="3286125"/>
          <p14:tracePt t="387362" x="7375525" y="3286125"/>
          <p14:tracePt t="387378" x="7394575" y="3286125"/>
          <p14:tracePt t="387395" x="7429500" y="3286125"/>
          <p14:tracePt t="387412" x="7456488" y="3286125"/>
          <p14:tracePt t="387429" x="7510463" y="3268663"/>
          <p14:tracePt t="387445" x="7537450" y="3259138"/>
          <p14:tracePt t="387462" x="7572375" y="3251200"/>
          <p14:tracePt t="387478" x="7589838" y="3232150"/>
          <p14:tracePt t="387480" x="7616825" y="3214688"/>
          <p14:tracePt t="387495" x="7635875" y="3197225"/>
          <p14:tracePt t="387512" x="7643813" y="3187700"/>
          <p14:tracePt t="387529" x="7653338" y="3187700"/>
          <p14:tracePt t="387549" x="7653338" y="3179763"/>
          <p14:tracePt t="387562" x="7670800" y="3170238"/>
          <p14:tracePt t="387579" x="7688263" y="3160713"/>
          <p14:tracePt t="387595" x="7697788" y="3143250"/>
          <p14:tracePt t="387612" x="7707313" y="3135313"/>
          <p14:tracePt t="387628" x="7715250" y="3125788"/>
          <p14:tracePt t="387645" x="7724775" y="3116263"/>
          <p14:tracePt t="387681" x="7724775" y="3108325"/>
          <p14:tracePt t="387698" x="7742238" y="3098800"/>
          <p14:tracePt t="387706" x="7751763" y="3063875"/>
          <p14:tracePt t="387716" x="7759700" y="3036888"/>
          <p14:tracePt t="387731" x="7769225" y="3017838"/>
          <p14:tracePt t="387746" x="7778750" y="3000375"/>
          <p14:tracePt t="387763" x="7796213" y="2973388"/>
          <p14:tracePt t="387779" x="7804150" y="2965450"/>
          <p14:tracePt t="387796" x="7804150" y="2946400"/>
          <p14:tracePt t="387813" x="7813675" y="2928938"/>
          <p14:tracePt t="387831" x="7823200" y="2867025"/>
          <p14:tracePt t="387847" x="7823200" y="2840038"/>
          <p14:tracePt t="387863" x="7823200" y="2803525"/>
          <p14:tracePt t="387880" x="7823200" y="2786063"/>
          <p14:tracePt t="387896" x="7823200" y="2778125"/>
          <p14:tracePt t="387913" x="7813675" y="2751138"/>
          <p14:tracePt t="387930" x="7804150" y="2741613"/>
          <p14:tracePt t="387946" x="7796213" y="2732088"/>
          <p14:tracePt t="387964" x="7759700" y="2706688"/>
          <p14:tracePt t="387981" x="7742238" y="2679700"/>
          <p14:tracePt t="387997" x="7724775" y="2670175"/>
          <p14:tracePt t="388013" x="7697788" y="2652713"/>
          <p14:tracePt t="388030" x="7653338" y="2643188"/>
          <p14:tracePt t="388047" x="7626350" y="2643188"/>
          <p14:tracePt t="388062" x="7564438" y="2643188"/>
          <p14:tracePt t="388079" x="7500938" y="2643188"/>
          <p14:tracePt t="388096" x="7429500" y="2643188"/>
          <p14:tracePt t="388113" x="7402513" y="2635250"/>
          <p14:tracePt t="388130" x="7385050" y="2608263"/>
          <p14:tracePt t="388147" x="7358063" y="2589213"/>
          <p14:tracePt t="388163" x="7340600" y="2571750"/>
          <p14:tracePt t="388180" x="7323138" y="2563813"/>
          <p14:tracePt t="388196" x="7296150" y="2536825"/>
          <p14:tracePt t="388212" x="7286625" y="2527300"/>
          <p14:tracePt t="388229" x="7259638" y="2517775"/>
          <p14:tracePt t="388229" x="7251700" y="2517775"/>
          <p14:tracePt t="388247" x="7224713" y="2517775"/>
          <p14:tracePt t="388263" x="7215188" y="2509838"/>
          <p14:tracePt t="388280" x="7197725" y="2509838"/>
          <p14:tracePt t="388296" x="7188200" y="2509838"/>
          <p14:tracePt t="388312" x="7153275" y="2509838"/>
          <p14:tracePt t="388329" x="7135813" y="2509838"/>
          <p14:tracePt t="388345" x="7108825" y="2536825"/>
          <p14:tracePt t="388362" x="7081838" y="2544763"/>
          <p14:tracePt t="388378" x="7072313" y="2563813"/>
          <p14:tracePt t="388397" x="7064375" y="2571750"/>
          <p14:tracePt t="388412" x="7054850" y="2571750"/>
          <p14:tracePt t="388429" x="7045325" y="2581275"/>
          <p14:tracePt t="388456" x="7037388" y="2589213"/>
          <p14:tracePt t="388464" x="7018338" y="2598738"/>
          <p14:tracePt t="388481" x="7010400" y="2616200"/>
          <p14:tracePt t="388498" x="7000875" y="2635250"/>
          <p14:tracePt t="388513" x="6992938" y="2652713"/>
          <p14:tracePt t="388530" x="6983413" y="2660650"/>
          <p14:tracePt t="388545" x="6973888" y="2679700"/>
          <p14:tracePt t="388562" x="6946900" y="2697163"/>
          <p14:tracePt t="388578" x="6938963" y="2732088"/>
          <p14:tracePt t="388595" x="6929438" y="2768600"/>
          <p14:tracePt t="388612" x="6902450" y="2849563"/>
          <p14:tracePt t="388629" x="6894513" y="2901950"/>
          <p14:tracePt t="388645" x="6894513" y="2965450"/>
          <p14:tracePt t="388662" x="6894513" y="3009900"/>
          <p14:tracePt t="388679" x="6911975" y="3027363"/>
          <p14:tracePt t="388695" x="6938963" y="3063875"/>
          <p14:tracePt t="388712" x="6956425" y="3081338"/>
          <p14:tracePt t="388730" x="6973888" y="3108325"/>
          <p14:tracePt t="388746" x="6983413" y="3135313"/>
          <p14:tracePt t="388763" x="7000875" y="3152775"/>
          <p14:tracePt t="388779" x="7018338" y="3170238"/>
          <p14:tracePt t="388795" x="7027863" y="3197225"/>
          <p14:tracePt t="388812" x="7045325" y="3214688"/>
          <p14:tracePt t="388829" x="7081838" y="3224213"/>
          <p14:tracePt t="388846" x="7116763" y="3251200"/>
          <p14:tracePt t="388863" x="7143750" y="3268663"/>
          <p14:tracePt t="388880" x="7161213" y="3286125"/>
          <p14:tracePt t="388896" x="7188200" y="3295650"/>
          <p14:tracePt t="388912" x="7207250" y="3313113"/>
          <p14:tracePt t="388929" x="7224713" y="3330575"/>
          <p14:tracePt t="388945" x="7242175" y="3349625"/>
          <p14:tracePt t="388964" x="7286625" y="3375025"/>
          <p14:tracePt t="388981" x="7304088" y="3402013"/>
          <p14:tracePt t="388997" x="7331075" y="3421063"/>
          <p14:tracePt t="389012" x="7350125" y="3429000"/>
          <p14:tracePt t="389029" x="7367588" y="3438525"/>
          <p14:tracePt t="389045" x="7394575" y="3446463"/>
          <p14:tracePt t="389062" x="7412038" y="3465513"/>
          <p14:tracePt t="389080" x="7429500" y="3473450"/>
          <p14:tracePt t="389096" x="7439025" y="3482975"/>
          <p14:tracePt t="389114" x="7456488" y="3482975"/>
          <p14:tracePt t="389130" x="7473950" y="3482975"/>
          <p14:tracePt t="389147" x="7493000" y="3482975"/>
          <p14:tracePt t="389163" x="7510463" y="3482975"/>
          <p14:tracePt t="389179" x="7518400" y="3473450"/>
          <p14:tracePt t="389196" x="7545388" y="3455988"/>
          <p14:tracePt t="389212" x="7564438" y="3455988"/>
          <p14:tracePt t="389229" x="7581900" y="3438525"/>
          <p14:tracePt t="389230" x="7608888" y="3429000"/>
          <p14:tracePt t="389246" x="7635875" y="3421063"/>
          <p14:tracePt t="389262" x="7661275" y="3402013"/>
          <p14:tracePt t="389279" x="7680325" y="3394075"/>
          <p14:tracePt t="389295" x="7688263" y="3384550"/>
          <p14:tracePt t="389313" x="7707313" y="3375025"/>
          <p14:tracePt t="389329" x="7715250" y="3375025"/>
          <p14:tracePt t="389346" x="7742238" y="3367088"/>
          <p14:tracePt t="389362" x="7759700" y="3367088"/>
          <p14:tracePt t="389379" x="7778750" y="3357563"/>
          <p14:tracePt t="389396" x="7786688" y="3349625"/>
          <p14:tracePt t="389412" x="7813675" y="3330575"/>
          <p14:tracePt t="389429" x="7823200" y="3330575"/>
          <p14:tracePt t="389446" x="7831138" y="3322638"/>
          <p14:tracePt t="389462" x="7840663" y="3322638"/>
          <p14:tracePt t="389479" x="7850188" y="3322638"/>
          <p14:tracePt t="389496" x="7858125" y="3313113"/>
          <p14:tracePt t="389512" x="7885113" y="3303588"/>
          <p14:tracePt t="389528" x="7902575" y="3286125"/>
          <p14:tracePt t="389545" x="7912100" y="3268663"/>
          <p14:tracePt t="389563" x="7921625" y="3251200"/>
          <p14:tracePt t="389580" x="7921625" y="3241675"/>
          <p14:tracePt t="389596" x="7939088" y="3224213"/>
          <p14:tracePt t="389612" x="7956550" y="3206750"/>
          <p14:tracePt t="389629" x="7966075" y="3179763"/>
          <p14:tracePt t="389630" x="7966075" y="3170238"/>
          <p14:tracePt t="389648" x="7974013" y="3152775"/>
          <p14:tracePt t="389663" x="7974013" y="3135313"/>
          <p14:tracePt t="389680" x="7974013" y="3125788"/>
          <p14:tracePt t="389697" x="7974013" y="3098800"/>
          <p14:tracePt t="389712" x="7974013" y="3089275"/>
          <p14:tracePt t="389729" x="7974013" y="3081338"/>
          <p14:tracePt t="389746" x="7983538" y="3054350"/>
          <p14:tracePt t="389762" x="7983538" y="3036888"/>
          <p14:tracePt t="389779" x="7983538" y="3017838"/>
          <p14:tracePt t="389796" x="7983538" y="3009900"/>
          <p14:tracePt t="389831" x="7974013" y="3000375"/>
          <p14:tracePt t="389839" x="7974013" y="2992438"/>
          <p14:tracePt t="389863" x="7966075" y="2982913"/>
          <p14:tracePt t="389872" x="7966075" y="2973388"/>
          <p14:tracePt t="389880" x="7947025" y="2973388"/>
          <p14:tracePt t="389895" x="7939088" y="2946400"/>
          <p14:tracePt t="389913" x="7929563" y="2938463"/>
          <p14:tracePt t="389931" x="7912100" y="2928938"/>
          <p14:tracePt t="389946" x="7894638" y="2921000"/>
          <p14:tracePt t="389962" x="7867650" y="2901950"/>
          <p14:tracePt t="389979" x="7850188" y="2874963"/>
          <p14:tracePt t="389980" x="7840663" y="2874963"/>
          <p14:tracePt t="389997" x="7823200" y="2867025"/>
          <p14:tracePt t="390012" x="7796213" y="2857500"/>
          <p14:tracePt t="390029" x="7786688" y="2857500"/>
          <p14:tracePt t="390046" x="7778750" y="2857500"/>
          <p14:tracePt t="390062" x="7769225" y="2857500"/>
          <p14:tracePt t="390079" x="7751763" y="2857500"/>
          <p14:tracePt t="390096" x="7724775" y="2857500"/>
          <p14:tracePt t="390115" x="7653338" y="2894013"/>
          <p14:tracePt t="390132" x="7554913" y="2946400"/>
          <p14:tracePt t="390148" x="7473950" y="3017838"/>
          <p14:tracePt t="390163" x="7394575" y="3098800"/>
          <p14:tracePt t="390180" x="7340600" y="3152775"/>
          <p14:tracePt t="390197" x="7323138" y="3179763"/>
          <p14:tracePt t="390213" x="7304088" y="3206750"/>
          <p14:tracePt t="390230" x="7278688" y="3251200"/>
          <p14:tracePt t="390247" x="7242175" y="3303588"/>
          <p14:tracePt t="390263" x="7224713" y="3330575"/>
          <p14:tracePt t="390280" x="7207250" y="3349625"/>
          <p14:tracePt t="390296" x="7180263" y="3367088"/>
          <p14:tracePt t="390313" x="7170738" y="3384550"/>
          <p14:tracePt t="390330" x="7161213" y="3402013"/>
          <p14:tracePt t="390346" x="7143750" y="3421063"/>
          <p14:tracePt t="390363" x="7126288" y="3438525"/>
          <p14:tracePt t="390366" x="7108825" y="3446463"/>
          <p14:tracePt t="390382" x="7089775" y="3473450"/>
          <p14:tracePt t="390398" x="7072313" y="3492500"/>
          <p14:tracePt t="390413" x="7037388" y="3509963"/>
          <p14:tracePt t="390430" x="7010400" y="3536950"/>
          <p14:tracePt t="390447" x="6973888" y="3554413"/>
          <p14:tracePt t="390463" x="6911975" y="3581400"/>
          <p14:tracePt t="390480" x="6858000" y="3616325"/>
          <p14:tracePt t="390497" x="6769100" y="3679825"/>
          <p14:tracePt t="390514" x="6742113" y="3733800"/>
          <p14:tracePt t="390530" x="6724650" y="3795713"/>
          <p14:tracePt t="390546" x="6724650" y="3867150"/>
          <p14:tracePt t="390563" x="6724650" y="3921125"/>
          <p14:tracePt t="390579" x="6724650" y="3948113"/>
          <p14:tracePt t="390596" x="6742113" y="3983038"/>
          <p14:tracePt t="390612" x="6804025" y="4010025"/>
          <p14:tracePt t="390629" x="6884988" y="4019550"/>
          <p14:tracePt t="390631" x="6921500" y="4037013"/>
          <p14:tracePt t="390647" x="6983413" y="4037013"/>
          <p14:tracePt t="390663" x="7018338" y="4019550"/>
          <p14:tracePt t="390679" x="7054850" y="4010025"/>
          <p14:tracePt t="390696" x="7081838" y="4000500"/>
          <p14:tracePt t="390712" x="7099300" y="3992563"/>
          <p14:tracePt t="390730" x="7135813" y="3965575"/>
          <p14:tracePt t="390747" x="7207250" y="3938588"/>
          <p14:tracePt t="390763" x="7269163" y="3894138"/>
          <p14:tracePt t="390780" x="7331075" y="3857625"/>
          <p14:tracePt t="390796" x="7394575" y="3830638"/>
          <p14:tracePt t="390813" x="7446963" y="3795713"/>
          <p14:tracePt t="390829" x="7493000" y="3759200"/>
          <p14:tracePt t="390846" x="7527925" y="3733800"/>
          <p14:tracePt t="390863" x="7564438" y="3687763"/>
          <p14:tracePt t="390881" x="7616825" y="3581400"/>
          <p14:tracePt t="390898" x="7643813" y="3500438"/>
          <p14:tracePt t="390914" x="7670800" y="3429000"/>
          <p14:tracePt t="390930" x="7670800" y="3349625"/>
          <p14:tracePt t="390947" x="7670800" y="3268663"/>
          <p14:tracePt t="390963" x="7670800" y="3214688"/>
          <p14:tracePt t="390980" x="7653338" y="3152775"/>
          <p14:tracePt t="390996" x="7616825" y="3081338"/>
          <p14:tracePt t="391013" x="7510463" y="2992438"/>
          <p14:tracePt t="391030" x="7429500" y="2938463"/>
          <p14:tracePt t="391046" x="7350125" y="2911475"/>
          <p14:tracePt t="391063" x="7269163" y="2894013"/>
          <p14:tracePt t="391080" x="7180263" y="2884488"/>
          <p14:tracePt t="391097" x="7072313" y="2901950"/>
          <p14:tracePt t="391113" x="6973888" y="2928938"/>
          <p14:tracePt t="391129" x="6894513" y="2955925"/>
          <p14:tracePt t="391131" x="6858000" y="2973388"/>
          <p14:tracePt t="391147" x="6778625" y="3017838"/>
          <p14:tracePt t="391163" x="6715125" y="3071813"/>
          <p14:tracePt t="391179" x="6643688" y="3125788"/>
          <p14:tracePt t="391196" x="6608763" y="3179763"/>
          <p14:tracePt t="391212" x="6572250" y="3259138"/>
          <p14:tracePt t="391229" x="6545263" y="3330575"/>
          <p14:tracePt t="391246" x="6518275" y="3402013"/>
          <p14:tracePt t="391262" x="6518275" y="3473450"/>
          <p14:tracePt t="391279" x="6518275" y="3589338"/>
          <p14:tracePt t="391296" x="6537325" y="3670300"/>
          <p14:tracePt t="391312" x="6545263" y="3733800"/>
          <p14:tracePt t="391329" x="6564313" y="3805238"/>
          <p14:tracePt t="391346" x="6589713" y="3884613"/>
          <p14:tracePt t="391362" x="6616700" y="3965575"/>
          <p14:tracePt t="391379" x="6653213" y="4064000"/>
          <p14:tracePt t="391396" x="6751638" y="4197350"/>
          <p14:tracePt t="391412" x="6831013" y="4251325"/>
          <p14:tracePt t="391429" x="6894513" y="4305300"/>
          <p14:tracePt t="391446" x="6965950" y="4357688"/>
          <p14:tracePt t="391462" x="7010400" y="4394200"/>
          <p14:tracePt t="391479" x="7081838" y="4448175"/>
          <p14:tracePt t="391495" x="7143750" y="4473575"/>
          <p14:tracePt t="391512" x="7215188" y="4492625"/>
          <p14:tracePt t="391529" x="7350125" y="4510088"/>
          <p14:tracePt t="391547" x="7429500" y="4492625"/>
          <p14:tracePt t="391563" x="7493000" y="4456113"/>
          <p14:tracePt t="391580" x="7572375" y="4402138"/>
          <p14:tracePt t="391597" x="7635875" y="4349750"/>
          <p14:tracePt t="391615" x="7688263" y="4278313"/>
          <p14:tracePt t="391631" x="7724775" y="4206875"/>
          <p14:tracePt t="391647" x="7769225" y="4143375"/>
          <p14:tracePt t="391663" x="7804150" y="4054475"/>
          <p14:tracePt t="391679" x="7850188" y="3938588"/>
          <p14:tracePt t="391695" x="7875588" y="3830638"/>
          <p14:tracePt t="391712" x="7902575" y="3733800"/>
          <p14:tracePt t="391730" x="7902575" y="3662363"/>
          <p14:tracePt t="391746" x="7902575" y="3581400"/>
          <p14:tracePt t="391763" x="7885113" y="3500438"/>
          <p14:tracePt t="391765" x="7867650" y="3465513"/>
          <p14:tracePt t="391781" x="7850188" y="3402013"/>
          <p14:tracePt t="391797" x="7804150" y="3340100"/>
          <p14:tracePt t="391813" x="7786688" y="3303588"/>
          <p14:tracePt t="391829" x="7751763" y="3251200"/>
          <p14:tracePt t="391846" x="7688263" y="3214688"/>
          <p14:tracePt t="391863" x="7608888" y="3170238"/>
          <p14:tracePt t="391880" x="7483475" y="3135313"/>
          <p14:tracePt t="391897" x="7394575" y="3125788"/>
          <p14:tracePt t="391913" x="7286625" y="3125788"/>
          <p14:tracePt t="391929" x="7180263" y="3143250"/>
          <p14:tracePt t="391946" x="7099300" y="3152775"/>
          <p14:tracePt t="391963" x="7054850" y="3160713"/>
          <p14:tracePt t="391979" x="7010400" y="3179763"/>
          <p14:tracePt t="391997" x="6983413" y="3187700"/>
          <p14:tracePt t="392013" x="6965950" y="3206750"/>
          <p14:tracePt t="392015" x="6938963" y="3224213"/>
          <p14:tracePt t="392031" x="6894513" y="3241675"/>
          <p14:tracePt t="392047" x="6840538" y="3278188"/>
          <p14:tracePt t="392063" x="6796088" y="3322638"/>
          <p14:tracePt t="392079" x="6759575" y="3357563"/>
          <p14:tracePt t="392096" x="6732588" y="3421063"/>
          <p14:tracePt t="392113" x="6707188" y="3509963"/>
          <p14:tracePt t="392131" x="6670675" y="3679825"/>
          <p14:tracePt t="392148" x="6635750" y="3786188"/>
          <p14:tracePt t="392163" x="6626225" y="3876675"/>
          <p14:tracePt t="392180" x="6626225" y="3973513"/>
          <p14:tracePt t="392196" x="6635750" y="4081463"/>
          <p14:tracePt t="392212" x="6653213" y="4162425"/>
          <p14:tracePt t="392229" x="6680200" y="4233863"/>
          <p14:tracePt t="392246" x="6707188" y="4295775"/>
          <p14:tracePt t="392262" x="6732588" y="4376738"/>
          <p14:tracePt t="392279" x="6769100" y="4438650"/>
          <p14:tracePt t="392280" x="6786563" y="4456113"/>
          <p14:tracePt t="392296" x="6823075" y="4483100"/>
          <p14:tracePt t="392313" x="6858000" y="4527550"/>
          <p14:tracePt t="392330" x="6894513" y="4545013"/>
          <p14:tracePt t="392347" x="6965950" y="4572000"/>
          <p14:tracePt t="392363" x="7045325" y="4598988"/>
          <p14:tracePt t="392382" x="7188200" y="4608513"/>
          <p14:tracePt t="392398" x="7269163" y="4608513"/>
          <p14:tracePt t="392413" x="7331075" y="4581525"/>
          <p14:tracePt t="392430" x="7350125" y="4572000"/>
          <p14:tracePt t="392447" x="7385050" y="4564063"/>
          <p14:tracePt t="392463" x="7412038" y="4537075"/>
          <p14:tracePt t="392480" x="7446963" y="4519613"/>
          <p14:tracePt t="392497" x="7500938" y="4456113"/>
          <p14:tracePt t="392499" x="7527925" y="4411663"/>
          <p14:tracePt t="392515" x="7564438" y="4349750"/>
          <p14:tracePt t="392532" x="7616825" y="4268788"/>
          <p14:tracePt t="392548" x="7643813" y="4206875"/>
          <p14:tracePt t="392563" x="7670800" y="4143375"/>
          <p14:tracePt t="392580" x="7670800" y="4064000"/>
          <p14:tracePt t="392597" x="7670800" y="3983038"/>
          <p14:tracePt t="392613" x="7661275" y="3911600"/>
          <p14:tracePt t="392630" x="7635875" y="3830638"/>
          <p14:tracePt t="392649" x="7581900" y="3697288"/>
          <p14:tracePt t="392664" x="7527925" y="3616325"/>
          <p14:tracePt t="392681" x="7456488" y="3589338"/>
          <p14:tracePt t="392697" x="7340600" y="3563938"/>
          <p14:tracePt t="392714" x="7269163" y="3554413"/>
          <p14:tracePt t="392730" x="7188200" y="3554413"/>
          <p14:tracePt t="392746" x="7126288" y="3554413"/>
          <p14:tracePt t="392763" x="7089775" y="3554413"/>
          <p14:tracePt t="392779" x="7081838" y="3554413"/>
          <p14:tracePt t="392810" x="7072313" y="3589338"/>
          <p14:tracePt t="392819" x="7072313" y="3625850"/>
          <p14:tracePt t="392830" x="7072313" y="3662363"/>
          <p14:tracePt t="392847" x="7081838" y="3768725"/>
          <p14:tracePt t="392863" x="7108825" y="3884613"/>
          <p14:tracePt t="392881" x="7135813" y="3956050"/>
          <p14:tracePt t="392898" x="7153275" y="4027488"/>
          <p14:tracePt t="392913" x="7161213" y="4054475"/>
          <p14:tracePt t="392930" x="7161213" y="4071938"/>
          <p14:tracePt t="392946" x="7161213" y="4090988"/>
          <p14:tracePt t="392963" x="7143750" y="4108450"/>
          <p14:tracePt t="392980" x="7108825" y="4143375"/>
          <p14:tracePt t="392997" x="7027863" y="4187825"/>
          <p14:tracePt t="393015" x="6911975" y="4241800"/>
          <p14:tracePt t="393032" x="6831013" y="4268788"/>
          <p14:tracePt t="393048" x="6742113" y="4295775"/>
          <p14:tracePt t="393063" x="6643688" y="4313238"/>
          <p14:tracePt t="393080" x="6572250" y="4340225"/>
          <p14:tracePt t="393097" x="6473825" y="4367213"/>
          <p14:tracePt t="393113" x="6394450" y="4394200"/>
          <p14:tracePt t="393130" x="6350000" y="4421188"/>
          <p14:tracePt t="393148" x="6303963" y="4421188"/>
          <p14:tracePt t="393150" x="6278563" y="4429125"/>
          <p14:tracePt t="393164" x="6215063" y="4429125"/>
          <p14:tracePt t="393181" x="6170613" y="4429125"/>
          <p14:tracePt t="393197" x="6135688" y="4421188"/>
          <p14:tracePt t="393213" x="6116638" y="4402138"/>
          <p14:tracePt t="393230" x="6099175" y="4394200"/>
          <p14:tracePt t="393247" x="6089650" y="4376738"/>
          <p14:tracePt t="393263" x="6072188" y="4367213"/>
          <p14:tracePt t="393266" x="6072188" y="4357688"/>
          <p14:tracePt t="393281" x="6072188" y="4340225"/>
          <p14:tracePt t="393298" x="6064250" y="4322763"/>
          <p14:tracePt t="393313" x="6064250" y="4295775"/>
          <p14:tracePt t="393329" x="6064250" y="4268788"/>
          <p14:tracePt t="393346" x="6064250" y="4233863"/>
          <p14:tracePt t="393363" x="6064250" y="4214813"/>
          <p14:tracePt t="393380" x="6064250" y="4197350"/>
          <p14:tracePt t="393396" x="6064250" y="4179888"/>
          <p14:tracePt t="393436" x="6064250" y="4170363"/>
          <p14:tracePt t="393453" x="6081713" y="4162425"/>
          <p14:tracePt t="393460" x="6089650" y="4152900"/>
          <p14:tracePt t="393476" x="6099175" y="4143375"/>
          <p14:tracePt t="393498" x="6108700" y="4143375"/>
          <p14:tracePt t="393530" x="6116638" y="4143375"/>
          <p14:tracePt t="393538" x="6126163" y="4143375"/>
          <p14:tracePt t="393547" x="6135688" y="4152900"/>
          <p14:tracePt t="393562" x="6153150" y="4170363"/>
          <p14:tracePt t="393580" x="6161088" y="4197350"/>
          <p14:tracePt t="393597" x="6170613" y="4206875"/>
          <p14:tracePt t="393613" x="6180138" y="4224338"/>
          <p14:tracePt t="393630" x="6188075" y="4233863"/>
          <p14:tracePt t="393648" x="6197600" y="4241800"/>
          <p14:tracePt t="393650" x="6197600" y="4259263"/>
          <p14:tracePt t="393664" x="6207125" y="4268788"/>
          <p14:tracePt t="393667" x="6215063" y="4278313"/>
          <p14:tracePt t="393681" x="6232525" y="4295775"/>
          <p14:tracePt t="393697" x="6242050" y="4313238"/>
          <p14:tracePt t="393713" x="6251575" y="4340225"/>
          <p14:tracePt t="393730" x="6259513" y="4357688"/>
          <p14:tracePt t="393746" x="6259513" y="4367213"/>
          <p14:tracePt t="393763" x="6269038" y="4384675"/>
          <p14:tracePt t="393780" x="6269038" y="4411663"/>
          <p14:tracePt t="393781" x="6269038" y="4421188"/>
          <p14:tracePt t="393797" x="6278563" y="4438650"/>
          <p14:tracePt t="393813" x="6286500" y="4456113"/>
          <p14:tracePt t="393830" x="6313488" y="4483100"/>
          <p14:tracePt t="393846" x="6323013" y="4500563"/>
          <p14:tracePt t="393863" x="6330950" y="4519613"/>
          <p14:tracePt t="393880" x="6340475" y="4537075"/>
          <p14:tracePt t="393897" x="6340475" y="4564063"/>
          <p14:tracePt t="393915" x="6340475" y="4591050"/>
          <p14:tracePt t="393931" x="6340475" y="4598988"/>
          <p14:tracePt t="393947" x="6340475" y="4608513"/>
          <p14:tracePt t="393964" x="6340475" y="4635500"/>
          <p14:tracePt t="393981" x="6340475" y="4643438"/>
          <p14:tracePt t="393997" x="6340475" y="4652963"/>
          <p14:tracePt t="394542" x="6330950" y="4652963"/>
          <p14:tracePt t="394550" x="6323013" y="4652963"/>
          <p14:tracePt t="394564" x="6296025" y="4652963"/>
          <p14:tracePt t="394581" x="6269038" y="4652963"/>
          <p14:tracePt t="394597" x="6161088" y="4652963"/>
          <p14:tracePt t="394614" x="6027738" y="4643438"/>
          <p14:tracePt t="394630" x="5902325" y="4643438"/>
          <p14:tracePt t="394646" x="5813425" y="4662488"/>
          <p14:tracePt t="394663" x="5751513" y="4687888"/>
          <p14:tracePt t="394665" x="5732463" y="4697413"/>
          <p14:tracePt t="394697" x="5732463" y="4714875"/>
          <p14:tracePt t="394705" x="5741988" y="4724400"/>
          <p14:tracePt t="394713" x="5741988" y="4733925"/>
          <p14:tracePt t="394730" x="5741988" y="4751388"/>
          <p14:tracePt t="394746" x="5741988" y="4768850"/>
          <p14:tracePt t="394763" x="5732463" y="4805363"/>
          <p14:tracePt t="394780" x="5724525" y="4849813"/>
          <p14:tracePt t="394796" x="5697538" y="4911725"/>
          <p14:tracePt t="394813" x="5661025" y="4973638"/>
          <p14:tracePt t="394829" x="5643563" y="5037138"/>
          <p14:tracePt t="394846" x="5616575" y="5054600"/>
          <p14:tracePt t="394863" x="5599113" y="5072063"/>
          <p14:tracePt t="394880" x="5581650" y="5099050"/>
          <p14:tracePt t="394897" x="5554663" y="5116513"/>
          <p14:tracePt t="394913" x="5537200" y="5135563"/>
          <p14:tracePt t="394931" x="5510213" y="5170488"/>
          <p14:tracePt t="394948" x="5473700" y="5187950"/>
          <p14:tracePt t="394963" x="5438775" y="5197475"/>
          <p14:tracePt t="394980" x="5394325" y="5224463"/>
          <p14:tracePt t="394997" x="5330825" y="5251450"/>
          <p14:tracePt t="395013" x="5251450" y="5278438"/>
          <p14:tracePt t="395030" x="5153025" y="5322888"/>
          <p14:tracePt t="395046" x="5081588" y="5340350"/>
          <p14:tracePt t="395063" x="4956175" y="5411788"/>
          <p14:tracePt t="395080" x="4875213" y="5438775"/>
          <p14:tracePt t="395096" x="4803775" y="5465763"/>
          <p14:tracePt t="395113" x="4724400" y="5492750"/>
          <p14:tracePt t="395130" x="4643438" y="5519738"/>
          <p14:tracePt t="395147" x="4545013" y="5546725"/>
          <p14:tracePt t="395164" x="4456113" y="5572125"/>
          <p14:tracePt t="395166" x="4419600" y="5581650"/>
          <p14:tracePt t="395182" x="4340225" y="5608638"/>
          <p14:tracePt t="395199" x="4259263" y="5635625"/>
          <p14:tracePt t="395214" x="4170363" y="5643563"/>
          <p14:tracePt t="395231" x="4062413" y="5643563"/>
          <p14:tracePt t="395247" x="3956050" y="5643563"/>
          <p14:tracePt t="395263" x="3857625" y="5643563"/>
          <p14:tracePt t="395280" x="3786188" y="5643563"/>
          <p14:tracePt t="395296" x="3724275" y="5643563"/>
          <p14:tracePt t="395313" x="3643313" y="5626100"/>
          <p14:tracePt t="395329" x="3527425" y="5591175"/>
          <p14:tracePt t="395346" x="3446463" y="5564188"/>
          <p14:tracePt t="395363" x="3357563" y="5537200"/>
          <p14:tracePt t="395379" x="3259138" y="5510213"/>
          <p14:tracePt t="395396" x="3214688" y="5483225"/>
          <p14:tracePt t="395413" x="3160713" y="5465763"/>
          <p14:tracePt t="395430" x="3143250" y="5438775"/>
          <p14:tracePt t="395431" x="3133725" y="5429250"/>
          <p14:tracePt t="395449" x="3108325" y="5376863"/>
          <p14:tracePt t="395464" x="3081338" y="5305425"/>
          <p14:tracePt t="395481" x="3062288" y="5278438"/>
          <p14:tracePt t="395497" x="3036888" y="5241925"/>
          <p14:tracePt t="395514" x="3017838" y="5207000"/>
          <p14:tracePt t="395530" x="3009900" y="5170488"/>
          <p14:tracePt t="395546" x="3009900" y="5116513"/>
          <p14:tracePt t="395564" x="3009900" y="5054600"/>
          <p14:tracePt t="395565" x="3009900" y="5045075"/>
          <p14:tracePt t="395580" x="3027363" y="5000625"/>
          <p14:tracePt t="395597" x="3054350" y="4965700"/>
          <p14:tracePt t="395614" x="3071813" y="4948238"/>
          <p14:tracePt t="395630" x="3089275" y="4911725"/>
          <p14:tracePt t="395648" x="3116263" y="4894263"/>
          <p14:tracePt t="395664" x="3133725" y="4876800"/>
          <p14:tracePt t="395666" x="3143250" y="4867275"/>
          <p14:tracePt t="395682" x="3160713" y="4849813"/>
          <p14:tracePt t="395699" x="3187700" y="4830763"/>
          <p14:tracePt t="395714" x="3205163" y="4813300"/>
          <p14:tracePt t="395731" x="3224213" y="4805363"/>
          <p14:tracePt t="395748" x="3241675" y="4795838"/>
          <p14:tracePt t="395764" x="3268663" y="4778375"/>
          <p14:tracePt t="395781" x="3313113" y="4768850"/>
          <p14:tracePt t="395797" x="3375025" y="4759325"/>
          <p14:tracePt t="395814" x="3438525" y="4733925"/>
          <p14:tracePt t="395816" x="3473450" y="4714875"/>
          <p14:tracePt t="395830" x="3571875" y="4706938"/>
          <p14:tracePt t="395847" x="3643313" y="4706938"/>
          <p14:tracePt t="395865" x="3705225" y="4706938"/>
          <p14:tracePt t="395881" x="3741738" y="4706938"/>
          <p14:tracePt t="395897" x="3759200" y="4706938"/>
          <p14:tracePt t="395913" x="3768725" y="4706938"/>
          <p14:tracePt t="395930" x="3776663" y="4714875"/>
          <p14:tracePt t="395964" x="3776663" y="4724400"/>
          <p14:tracePt t="395971" x="3776663" y="4733925"/>
          <p14:tracePt t="396042" x="3776663" y="4741863"/>
          <p14:tracePt t="396066" x="3768725" y="4741863"/>
          <p14:tracePt t="396120" x="3768725" y="4759325"/>
          <p14:tracePt t="396660" x="3768725" y="4751388"/>
          <p14:tracePt t="396668" x="3768725" y="4741863"/>
          <p14:tracePt t="396692" x="3776663" y="4741863"/>
          <p14:tracePt t="396701" x="3776663" y="4733925"/>
          <p14:tracePt t="396730" x="3786188" y="4733925"/>
          <p14:tracePt t="396739" x="3803650" y="4714875"/>
          <p14:tracePt t="396748" x="3813175" y="4687888"/>
          <p14:tracePt t="396764" x="3840163" y="4625975"/>
          <p14:tracePt t="396781" x="3867150" y="4564063"/>
          <p14:tracePt t="396798" x="3875088" y="4500563"/>
          <p14:tracePt t="396800" x="3875088" y="4473575"/>
          <p14:tracePt t="396814" x="3875088" y="4465638"/>
          <p14:tracePt t="396910" x="3884613" y="4438650"/>
          <p14:tracePt t="396926" x="3884613" y="4429125"/>
          <p14:tracePt t="396942" x="3884613" y="4421188"/>
          <p14:tracePt t="396951" x="3884613" y="4411663"/>
          <p14:tracePt t="396964" x="3911600" y="4394200"/>
          <p14:tracePt t="396996" x="3919538" y="4384675"/>
          <p14:tracePt t="397020" x="3919538" y="4376738"/>
          <p14:tracePt t="397036" x="3929063" y="4357688"/>
          <p14:tracePt t="397050" x="3973513" y="4349750"/>
          <p14:tracePt t="397064" x="4010025" y="4349750"/>
          <p14:tracePt t="397080" x="4116388" y="4340225"/>
          <p14:tracePt t="397082" x="4205288" y="4340225"/>
          <p14:tracePt t="397098" x="4429125" y="4305300"/>
          <p14:tracePt t="397114" x="4705350" y="4268788"/>
          <p14:tracePt t="397130" x="5018088" y="4214813"/>
          <p14:tracePt t="397147" x="5313363" y="4152900"/>
          <p14:tracePt t="397164" x="5492750" y="4125913"/>
          <p14:tracePt t="397181" x="5581650" y="4098925"/>
          <p14:tracePt t="397197" x="5616575" y="4090988"/>
          <p14:tracePt t="397213" x="5626100" y="4090988"/>
          <p14:tracePt t="397270" x="5635625" y="4071938"/>
          <p14:tracePt t="397286" x="5643563" y="4071938"/>
          <p14:tracePt t="397297" x="5643563" y="4064000"/>
          <p14:tracePt t="397314" x="5661025" y="4064000"/>
          <p14:tracePt t="397348" x="5661025" y="4054475"/>
          <p14:tracePt t="397364" x="5670550" y="4044950"/>
          <p14:tracePt t="397373" x="5680075" y="4037013"/>
          <p14:tracePt t="397388" x="5680075" y="4027488"/>
          <p14:tracePt t="397398" x="5688013" y="4027488"/>
          <p14:tracePt t="397414" x="5688013" y="4019550"/>
          <p14:tracePt t="397466" x="5643563" y="4027488"/>
          <p14:tracePt t="397475" x="5581650" y="4054475"/>
          <p14:tracePt t="397484" x="5500688" y="4071938"/>
          <p14:tracePt t="397497" x="5286375" y="4090988"/>
          <p14:tracePt t="397513" x="5089525" y="4108450"/>
          <p14:tracePt t="397530" x="4911725" y="4125913"/>
          <p14:tracePt t="397547" x="4822825" y="4135438"/>
          <p14:tracePt t="397564" x="4786313" y="4135438"/>
          <p14:tracePt t="397659" x="4776788" y="4135438"/>
          <p14:tracePt t="397667" x="4768850" y="4135438"/>
          <p14:tracePt t="397680" x="4751388" y="4135438"/>
          <p14:tracePt t="397697" x="4732338" y="4116388"/>
          <p14:tracePt t="397713" x="4724400" y="4090988"/>
          <p14:tracePt t="397730" x="4705350" y="4071938"/>
          <p14:tracePt t="397731" x="4705350" y="4064000"/>
          <p14:tracePt t="397747" x="4697413" y="4044950"/>
          <p14:tracePt t="397763" x="4679950" y="4019550"/>
          <p14:tracePt t="397780" x="4679950" y="4010025"/>
          <p14:tracePt t="397797" x="4679950" y="4000500"/>
          <p14:tracePt t="397813" x="4679950" y="3983038"/>
          <p14:tracePt t="397830" x="4679950" y="3965575"/>
          <p14:tracePt t="397847" x="4679950" y="3956050"/>
          <p14:tracePt t="397863" x="4679950" y="3938588"/>
          <p14:tracePt t="397926" x="4679950" y="3929063"/>
          <p14:tracePt t="397935" x="4687888" y="3921125"/>
          <p14:tracePt t="397948" x="4687888" y="3911600"/>
          <p14:tracePt t="397982" x="4687888" y="3902075"/>
          <p14:tracePt t="398044" x="4697413" y="3894138"/>
          <p14:tracePt t="398060" x="4705350" y="3884613"/>
          <p14:tracePt t="398076" x="4705350" y="3867150"/>
          <p14:tracePt t="398090" x="4714875" y="3857625"/>
          <p14:tracePt t="398107" x="4724400" y="3857625"/>
          <p14:tracePt t="398116" x="4724400" y="3849688"/>
          <p14:tracePt t="398131" x="4732338" y="3849688"/>
          <p14:tracePt t="398148" x="4732338" y="3840163"/>
          <p14:tracePt t="398200" x="4741863" y="3830638"/>
          <p14:tracePt t="398209" x="4759325" y="3830638"/>
          <p14:tracePt t="398218" x="4768850" y="3830638"/>
          <p14:tracePt t="398232" x="4786313" y="3830638"/>
          <p14:tracePt t="398249" x="4822825" y="3830638"/>
          <p14:tracePt t="398264" x="4840288" y="3830638"/>
          <p14:tracePt t="398281" x="4848225" y="3830638"/>
          <p14:tracePt t="398297" x="4848225" y="3849688"/>
          <p14:tracePt t="398313" x="4848225" y="3876675"/>
          <p14:tracePt t="398340" x="4848225" y="3884613"/>
          <p14:tracePt t="398348" x="4848225" y="3894138"/>
          <p14:tracePt t="398364" x="4848225" y="3902075"/>
          <p14:tracePt t="398380" x="4848225" y="3911600"/>
          <p14:tracePt t="398397" x="4848225" y="3929063"/>
          <p14:tracePt t="398413" x="4840288" y="3956050"/>
          <p14:tracePt t="398430" x="4840288" y="3973513"/>
          <p14:tracePt t="398447" x="4830763" y="3992563"/>
          <p14:tracePt t="398463" x="4813300" y="4027488"/>
          <p14:tracePt t="398480" x="4803775" y="4044950"/>
          <p14:tracePt t="398498" x="4786313" y="4064000"/>
          <p14:tracePt t="398513" x="4776788" y="4090988"/>
          <p14:tracePt t="398530" x="4776788" y="4135438"/>
          <p14:tracePt t="398547" x="4759325" y="4179888"/>
          <p14:tracePt t="398563" x="4751388" y="4224338"/>
          <p14:tracePt t="398580" x="4751388" y="4268788"/>
          <p14:tracePt t="398599" x="4732338" y="4313238"/>
          <p14:tracePt t="398614" x="4732338" y="4349750"/>
          <p14:tracePt t="398631" x="4714875" y="4367213"/>
          <p14:tracePt t="398648" x="4714875" y="4429125"/>
          <p14:tracePt t="398664" x="4714875" y="4492625"/>
          <p14:tracePt t="398681" x="4724400" y="4554538"/>
          <p14:tracePt t="398698" x="4724400" y="4598988"/>
          <p14:tracePt t="398714" x="4724400" y="4616450"/>
          <p14:tracePt t="398717" x="4724400" y="4625975"/>
          <p14:tracePt t="398732" x="4724400" y="4643438"/>
          <p14:tracePt t="398749" x="4724400" y="4662488"/>
          <p14:tracePt t="398765" x="4732338" y="4679950"/>
          <p14:tracePt t="398781" x="4751388" y="4697413"/>
          <p14:tracePt t="398797" x="4776788" y="4714875"/>
          <p14:tracePt t="398814" x="4795838" y="4741863"/>
          <p14:tracePt t="398831" x="4795838" y="4751388"/>
          <p14:tracePt t="398857" x="4803775" y="4759325"/>
          <p14:tracePt t="398866" x="4813300" y="4759325"/>
          <p14:tracePt t="398881" x="4830763" y="4778375"/>
          <p14:tracePt t="398899" x="4857750" y="4786313"/>
          <p14:tracePt t="398914" x="4884738" y="4805363"/>
          <p14:tracePt t="398931" x="4902200" y="4822825"/>
          <p14:tracePt t="398948" x="4938713" y="4822825"/>
          <p14:tracePt t="398964" x="4956175" y="4822825"/>
          <p14:tracePt t="398966" x="4965700" y="4822825"/>
          <p14:tracePt t="398982" x="4992688" y="4822825"/>
          <p14:tracePt t="398999" x="5010150" y="4830763"/>
          <p14:tracePt t="399015" x="5027613" y="4830763"/>
          <p14:tracePt t="399031" x="5064125" y="4830763"/>
          <p14:tracePt t="399047" x="5089525" y="4830763"/>
          <p14:tracePt t="399064" x="5126038" y="4830763"/>
          <p14:tracePt t="399080" x="5170488" y="4830763"/>
          <p14:tracePt t="399097" x="5207000" y="4830763"/>
          <p14:tracePt t="399114" x="5232400" y="4813300"/>
          <p14:tracePt t="399130" x="5295900" y="4795838"/>
          <p14:tracePt t="399147" x="5375275" y="4778375"/>
          <p14:tracePt t="399163" x="5456238" y="4751388"/>
          <p14:tracePt t="399180" x="5545138" y="4724400"/>
          <p14:tracePt t="399197" x="5626100" y="4697413"/>
          <p14:tracePt t="399213" x="5688013" y="4679950"/>
          <p14:tracePt t="399230" x="5768975" y="4652963"/>
          <p14:tracePt t="399247" x="5822950" y="4635500"/>
          <p14:tracePt t="399264" x="5884863" y="4625975"/>
          <p14:tracePt t="399280" x="5938838" y="4598988"/>
          <p14:tracePt t="399297" x="5983288" y="4572000"/>
          <p14:tracePt t="399313" x="6037263" y="4554538"/>
          <p14:tracePt t="399330" x="6081713" y="4527550"/>
          <p14:tracePt t="399347" x="6116638" y="4510088"/>
          <p14:tracePt t="399363" x="6135688" y="4483100"/>
          <p14:tracePt t="399380" x="6161088" y="4465638"/>
          <p14:tracePt t="399398" x="6180138" y="4448175"/>
          <p14:tracePt t="399414" x="6188075" y="4421188"/>
          <p14:tracePt t="399431" x="6207125" y="4402138"/>
          <p14:tracePt t="399447" x="6224588" y="4384675"/>
          <p14:tracePt t="399464" x="6232525" y="4367213"/>
          <p14:tracePt t="399481" x="6251575" y="4357688"/>
          <p14:tracePt t="399483" x="6259513" y="4340225"/>
          <p14:tracePt t="399499" x="6278563" y="4322763"/>
          <p14:tracePt t="399515" x="6296025" y="4305300"/>
          <p14:tracePt t="399531" x="6313488" y="4295775"/>
          <p14:tracePt t="399547" x="6330950" y="4295775"/>
          <p14:tracePt t="399564" x="6350000" y="4268788"/>
          <p14:tracePt t="399581" x="6394450" y="4251325"/>
          <p14:tracePt t="399597" x="6438900" y="4224338"/>
          <p14:tracePt t="399614" x="6500813" y="4206875"/>
          <p14:tracePt t="399631" x="6554788" y="4179888"/>
          <p14:tracePt t="399633" x="6572250" y="4179888"/>
          <p14:tracePt t="399647" x="6599238" y="4170363"/>
          <p14:tracePt t="399665" x="6616700" y="4162425"/>
          <p14:tracePt t="399681" x="6635750" y="4143375"/>
          <p14:tracePt t="399698" x="6680200" y="4125913"/>
          <p14:tracePt t="399714" x="6751638" y="4098925"/>
          <p14:tracePt t="399733" x="6850063" y="4064000"/>
          <p14:tracePt t="399749" x="6911975" y="4044950"/>
          <p14:tracePt t="399764" x="6946900" y="4044950"/>
          <p14:tracePt t="399781" x="6973888" y="4037013"/>
          <p14:tracePt t="399798" x="7000875" y="4037013"/>
          <p14:tracePt t="399814" x="7010400" y="4037013"/>
          <p14:tracePt t="399830" x="7027863" y="4037013"/>
          <p14:tracePt t="399847" x="7037388" y="4037013"/>
          <p14:tracePt t="399863" x="7037388" y="4044950"/>
          <p14:tracePt t="399895" x="7037388" y="4054475"/>
          <p14:tracePt t="399903" x="7045325" y="4054475"/>
          <p14:tracePt t="399913" x="7045325" y="4071938"/>
          <p14:tracePt t="399930" x="7054850" y="4071938"/>
          <p14:tracePt t="399947" x="7072313" y="4081463"/>
          <p14:tracePt t="399963" x="7081838" y="4090988"/>
          <p14:tracePt t="399980" x="7081838" y="4098925"/>
          <p14:tracePt t="399997" x="7099300" y="4108450"/>
          <p14:tracePt t="399998" x="7099300" y="4116388"/>
          <p14:tracePt t="400013" x="7108825" y="4125913"/>
          <p14:tracePt t="400031" x="7126288" y="4143375"/>
          <p14:tracePt t="400047" x="7143750" y="4152900"/>
          <p14:tracePt t="400064" x="7161213" y="4170363"/>
          <p14:tracePt t="400084" x="7161213" y="4179888"/>
          <p14:tracePt t="400101" x="7170738" y="4179888"/>
          <p14:tracePt t="400461" x="7180263" y="4143375"/>
          <p14:tracePt t="400470" x="7197725" y="4108450"/>
          <p14:tracePt t="400481" x="7197725" y="4081463"/>
          <p14:tracePt t="400498" x="7207250" y="4000500"/>
          <p14:tracePt t="400514" x="7197725" y="3965575"/>
          <p14:tracePt t="400530" x="7161213" y="3938588"/>
          <p14:tracePt t="400547" x="7143750" y="3921125"/>
          <p14:tracePt t="400564" x="7108825" y="3921125"/>
          <p14:tracePt t="400580" x="7081838" y="3911600"/>
          <p14:tracePt t="400597" x="7045325" y="3911600"/>
          <p14:tracePt t="400613" x="7010400" y="3911600"/>
          <p14:tracePt t="400630" x="6983413" y="3921125"/>
          <p14:tracePt t="400647" x="6946900" y="3948113"/>
          <p14:tracePt t="400648" x="6938963" y="3956050"/>
          <p14:tracePt t="400664" x="6902450" y="3973513"/>
          <p14:tracePt t="400680" x="6875463" y="3992563"/>
          <p14:tracePt t="400697" x="6804025" y="4019550"/>
          <p14:tracePt t="400713" x="6759575" y="4044950"/>
          <p14:tracePt t="400730" x="6742113" y="4064000"/>
          <p14:tracePt t="400747" x="6715125" y="4071938"/>
          <p14:tracePt t="400764" x="6707188" y="4098925"/>
          <p14:tracePt t="400780" x="6707188" y="4108450"/>
          <p14:tracePt t="400797" x="6688138" y="4125913"/>
          <p14:tracePt t="400814" x="6670675" y="4143375"/>
          <p14:tracePt t="400830" x="6643688" y="4170363"/>
          <p14:tracePt t="400848" x="6635750" y="4187825"/>
          <p14:tracePt t="400864" x="6635750" y="4206875"/>
          <p14:tracePt t="400881" x="6635750" y="4224338"/>
          <p14:tracePt t="400883" x="6635750" y="4233863"/>
          <p14:tracePt t="400899" x="6635750" y="4259263"/>
          <p14:tracePt t="400915" x="6635750" y="4278313"/>
          <p14:tracePt t="400931" x="6653213" y="4295775"/>
          <p14:tracePt t="400948" x="6661150" y="4322763"/>
          <p14:tracePt t="400964" x="6680200" y="4349750"/>
          <p14:tracePt t="400981" x="6697663" y="4376738"/>
          <p14:tracePt t="400998" x="6724650" y="4394200"/>
          <p14:tracePt t="401015" x="6742113" y="4411663"/>
          <p14:tracePt t="401031" x="6759575" y="4429125"/>
          <p14:tracePt t="401047" x="6778625" y="4456113"/>
          <p14:tracePt t="401064" x="6813550" y="4473575"/>
          <p14:tracePt t="401081" x="6850063" y="4500563"/>
          <p14:tracePt t="401097" x="6884988" y="4519613"/>
          <p14:tracePt t="401114" x="6902450" y="4527550"/>
          <p14:tracePt t="401131" x="6921500" y="4545013"/>
          <p14:tracePt t="401148" x="6956425" y="4545013"/>
          <p14:tracePt t="401166" x="6973888" y="4554538"/>
          <p14:tracePt t="401182" x="6992938" y="4554538"/>
          <p14:tracePt t="401198" x="7010400" y="4554538"/>
          <p14:tracePt t="401214" x="7045325" y="4537075"/>
          <p14:tracePt t="401231" x="7064375" y="4527550"/>
          <p14:tracePt t="401248" x="7089775" y="4519613"/>
          <p14:tracePt t="401264" x="7099300" y="4510088"/>
          <p14:tracePt t="401281" x="7116763" y="4483100"/>
          <p14:tracePt t="401298" x="7153275" y="4465638"/>
          <p14:tracePt t="401314" x="7170738" y="4456113"/>
          <p14:tracePt t="401330" x="7188200" y="4429125"/>
          <p14:tracePt t="401347" x="7207250" y="4411663"/>
          <p14:tracePt t="401364" x="7232650" y="4394200"/>
          <p14:tracePt t="401381" x="7251700" y="4376738"/>
          <p14:tracePt t="401383" x="7259638" y="4357688"/>
          <p14:tracePt t="401400" x="7286625" y="4305300"/>
          <p14:tracePt t="401416" x="7304088" y="4268788"/>
          <p14:tracePt t="401432" x="7323138" y="4224338"/>
          <p14:tracePt t="401448" x="7331075" y="4187825"/>
          <p14:tracePt t="401464" x="7340600" y="4170363"/>
          <p14:tracePt t="401481" x="7340600" y="4143375"/>
          <p14:tracePt t="401498" x="7340600" y="4116388"/>
          <p14:tracePt t="401514" x="7340600" y="4098925"/>
          <p14:tracePt t="401532" x="7313613" y="4071938"/>
          <p14:tracePt t="401548" x="7296150" y="4037013"/>
          <p14:tracePt t="401564" x="7278688" y="4019550"/>
          <p14:tracePt t="401580" x="7251700" y="3992563"/>
          <p14:tracePt t="401597" x="7224713" y="3973513"/>
          <p14:tracePt t="401614" x="7207250" y="3956050"/>
          <p14:tracePt t="401631" x="7180263" y="3948113"/>
          <p14:tracePt t="401633" x="7170738" y="3929063"/>
          <p14:tracePt t="401650" x="7143750" y="3929063"/>
          <p14:tracePt t="401665" x="7116763" y="3929063"/>
          <p14:tracePt t="401682" x="7072313" y="3929063"/>
          <p14:tracePt t="401698" x="7027863" y="3929063"/>
          <p14:tracePt t="401715" x="6965950" y="3929063"/>
          <p14:tracePt t="401731" x="6921500" y="3938588"/>
          <p14:tracePt t="401748" x="6858000" y="3948113"/>
          <p14:tracePt t="401764" x="6813550" y="3973513"/>
          <p14:tracePt t="401781" x="6778625" y="3983038"/>
          <p14:tracePt t="401783" x="6769100" y="3983038"/>
          <p14:tracePt t="401798" x="6742113" y="3992563"/>
          <p14:tracePt t="401815" x="6732588" y="4010025"/>
          <p14:tracePt t="401831" x="6715125" y="4027488"/>
          <p14:tracePt t="401848" x="6697663" y="4044950"/>
          <p14:tracePt t="401864" x="6688138" y="4064000"/>
          <p14:tracePt t="401881" x="6670675" y="4090988"/>
          <p14:tracePt t="401884" x="6670675" y="4098925"/>
          <p14:tracePt t="401900" x="6661150" y="4116388"/>
          <p14:tracePt t="401915" x="6661150" y="4152900"/>
          <p14:tracePt t="401931" x="6661150" y="4224338"/>
          <p14:tracePt t="401948" x="6670675" y="4286250"/>
          <p14:tracePt t="401965" x="6680200" y="4340225"/>
          <p14:tracePt t="401981" x="6688138" y="4357688"/>
          <p14:tracePt t="401998" x="6688138" y="4367213"/>
          <p14:tracePt t="402014" x="6697663" y="4367213"/>
          <p14:tracePt t="402055" x="6715125" y="4367213"/>
          <p14:tracePt t="402071" x="6724650" y="4367213"/>
          <p14:tracePt t="402081" x="6742113" y="4367213"/>
          <p14:tracePt t="402097" x="6769100" y="4349750"/>
          <p14:tracePt t="402114" x="6786563" y="4322763"/>
          <p14:tracePt t="402131" x="6804025" y="4295775"/>
          <p14:tracePt t="402147" x="6850063" y="4224338"/>
          <p14:tracePt t="402149" x="6875463" y="4187825"/>
          <p14:tracePt t="402166" x="6929438" y="4108450"/>
          <p14:tracePt t="402182" x="6983413" y="4027488"/>
          <p14:tracePt t="402198" x="7018338" y="3965575"/>
          <p14:tracePt t="402215" x="7054850" y="3911600"/>
          <p14:tracePt t="402231" x="7081838" y="3867150"/>
          <p14:tracePt t="402248" x="7099300" y="3849688"/>
          <p14:tracePt t="402265" x="7116763" y="3822700"/>
          <p14:tracePt t="402281" x="7135813" y="3805238"/>
          <p14:tracePt t="402283" x="7153275" y="3786188"/>
          <p14:tracePt t="402299" x="7170738" y="3759200"/>
          <p14:tracePt t="402314" x="7188200" y="3741738"/>
          <p14:tracePt t="402331" x="7197725" y="3724275"/>
          <p14:tracePt t="402348" x="7215188" y="3706813"/>
          <p14:tracePt t="402364" x="7224713" y="3687763"/>
          <p14:tracePt t="402381" x="7224713" y="3679825"/>
          <p14:tracePt t="402400" x="7224713" y="3643313"/>
          <p14:tracePt t="402416" x="7207250" y="3616325"/>
          <p14:tracePt t="402432" x="7188200" y="3598863"/>
          <p14:tracePt t="402449" x="7170738" y="3581400"/>
          <p14:tracePt t="402465" x="7153275" y="3554413"/>
          <p14:tracePt t="402481" x="7126288" y="3536950"/>
          <p14:tracePt t="402498" x="7108825" y="3517900"/>
          <p14:tracePt t="402514" x="7089775" y="3500438"/>
          <p14:tracePt t="402531" x="7064375" y="3482975"/>
          <p14:tracePt t="402534" x="7054850" y="3473450"/>
          <p14:tracePt t="402549" x="7037388" y="3465513"/>
          <p14:tracePt t="402564" x="7018338" y="3465513"/>
          <p14:tracePt t="402581" x="7000875" y="3465513"/>
          <p14:tracePt t="402598" x="6973888" y="3465513"/>
          <p14:tracePt t="402614" x="6956425" y="3465513"/>
          <p14:tracePt t="402631" x="6938963" y="3465513"/>
          <p14:tracePt t="402649" x="6911975" y="3465513"/>
          <p14:tracePt t="402672" x="6902450" y="3465513"/>
          <p14:tracePt t="402681" x="6894513" y="3473450"/>
          <p14:tracePt t="402697" x="6875463" y="3473450"/>
          <p14:tracePt t="402714" x="6858000" y="3500438"/>
          <p14:tracePt t="402731" x="6831013" y="3517900"/>
          <p14:tracePt t="402748" x="6813550" y="3527425"/>
          <p14:tracePt t="402765" x="6796088" y="3544888"/>
          <p14:tracePt t="402783" x="6786563" y="3563938"/>
          <p14:tracePt t="402807" x="6769100" y="3563938"/>
          <p14:tracePt t="402815" x="6769100" y="3571875"/>
          <p14:tracePt t="402831" x="6759575" y="3589338"/>
          <p14:tracePt t="402847" x="6742113" y="3608388"/>
          <p14:tracePt t="402864" x="6732588" y="3635375"/>
          <p14:tracePt t="402881" x="6724650" y="3652838"/>
          <p14:tracePt t="402897" x="6715125" y="3670300"/>
          <p14:tracePt t="402899" x="6715125" y="3679825"/>
          <p14:tracePt t="402915" x="6707188" y="3687763"/>
          <p14:tracePt t="402931" x="6688138" y="3714750"/>
          <p14:tracePt t="402948" x="6688138" y="3733800"/>
          <p14:tracePt t="402964" x="6688138" y="3741738"/>
          <p14:tracePt t="402981" x="6688138" y="3759200"/>
          <p14:tracePt t="402998" x="6688138" y="3768725"/>
          <p14:tracePt t="403014" x="6688138" y="3795713"/>
          <p14:tracePt t="403031" x="6688138" y="3813175"/>
          <p14:tracePt t="403033" x="6688138" y="3822700"/>
          <p14:tracePt t="403050" x="6697663" y="3840163"/>
          <p14:tracePt t="403066" x="6697663" y="3867150"/>
          <p14:tracePt t="403081" x="6707188" y="3884613"/>
          <p14:tracePt t="403098" x="6724650" y="3902075"/>
          <p14:tracePt t="403114" x="6732588" y="3929063"/>
          <p14:tracePt t="403131" x="6742113" y="3938588"/>
          <p14:tracePt t="403151" x="6751638" y="3948113"/>
          <p14:tracePt t="403166" x="6778625" y="3956050"/>
          <p14:tracePt t="403181" x="6796088" y="3973513"/>
          <p14:tracePt t="403197" x="6813550" y="3983038"/>
          <p14:tracePt t="403214" x="6831013" y="4000500"/>
          <p14:tracePt t="403230" x="6858000" y="4010025"/>
          <p14:tracePt t="403247" x="6875463" y="4019550"/>
          <p14:tracePt t="403264" x="6894513" y="4027488"/>
          <p14:tracePt t="403280" x="6902450" y="4037013"/>
          <p14:tracePt t="403300" x="6938963" y="4037013"/>
          <p14:tracePt t="403316" x="6965950" y="4037013"/>
          <p14:tracePt t="403331" x="6992938" y="4037013"/>
          <p14:tracePt t="403348" x="7010400" y="4037013"/>
          <p14:tracePt t="403364" x="7054850" y="4037013"/>
          <p14:tracePt t="403381" x="7072313" y="4037013"/>
          <p14:tracePt t="403399" x="7089775" y="4037013"/>
          <p14:tracePt t="403415" x="7116763" y="4037013"/>
          <p14:tracePt t="403431" x="7153275" y="4037013"/>
          <p14:tracePt t="403448" x="7170738" y="4037013"/>
          <p14:tracePt t="403465" x="7180263" y="4027488"/>
          <p14:tracePt t="403481" x="7197725" y="4027488"/>
          <p14:tracePt t="403498" x="7207250" y="4019550"/>
          <p14:tracePt t="403515" x="7215188" y="4010025"/>
          <p14:tracePt t="403531" x="7242175" y="3992563"/>
          <p14:tracePt t="403533" x="7251700" y="3983038"/>
          <p14:tracePt t="403549" x="7269163" y="3965575"/>
          <p14:tracePt t="403566" x="7286625" y="3948113"/>
          <p14:tracePt t="403581" x="7304088" y="3938588"/>
          <p14:tracePt t="403598" x="7323138" y="3921125"/>
          <p14:tracePt t="403619" x="7331075" y="3911600"/>
          <p14:tracePt t="403631" x="7331075" y="3902075"/>
          <p14:tracePt t="403649" x="7350125" y="3884613"/>
          <p14:tracePt t="403665" x="7367588" y="3867150"/>
          <p14:tracePt t="403666" x="7367588" y="3840163"/>
          <p14:tracePt t="403682" x="7375525" y="3822700"/>
          <p14:tracePt t="403699" x="7375525" y="3786188"/>
          <p14:tracePt t="403715" x="7375525" y="3768725"/>
          <p14:tracePt t="403732" x="7375525" y="3751263"/>
          <p14:tracePt t="403748" x="7375525" y="3714750"/>
          <p14:tracePt t="403764" x="7367588" y="3697288"/>
          <p14:tracePt t="403781" x="7350125" y="3679825"/>
          <p14:tracePt t="403797" x="7331075" y="3652838"/>
          <p14:tracePt t="403799" x="7313613" y="3643313"/>
          <p14:tracePt t="403815" x="7296150" y="3625850"/>
          <p14:tracePt t="403831" x="7278688" y="3608388"/>
          <p14:tracePt t="403847" x="7259638" y="3598863"/>
          <p14:tracePt t="403864" x="7232650" y="3571875"/>
          <p14:tracePt t="403882" x="7224713" y="3571875"/>
          <p14:tracePt t="403971" x="7224713" y="3563938"/>
          <p14:tracePt t="403987" x="7224713" y="3554413"/>
          <p14:tracePt t="403998" x="7242175" y="3544888"/>
          <p14:tracePt t="404015" x="7259638" y="3527425"/>
          <p14:tracePt t="404031" x="7278688" y="3500438"/>
          <p14:tracePt t="404034" x="7286625" y="3482975"/>
          <p14:tracePt t="404047" x="7313613" y="3465513"/>
          <p14:tracePt t="404065" x="7394575" y="3375025"/>
          <p14:tracePt t="404081" x="7421563" y="3313113"/>
          <p14:tracePt t="404098" x="7446963" y="3268663"/>
          <p14:tracePt t="404114" x="7493000" y="3206750"/>
          <p14:tracePt t="404131" x="7527925" y="3143250"/>
          <p14:tracePt t="404148" x="7554913" y="3108325"/>
          <p14:tracePt t="404166" x="7572375" y="3081338"/>
          <p14:tracePt t="404167" x="7572375" y="3071813"/>
          <p14:tracePt t="404183" x="7581900" y="3054350"/>
          <p14:tracePt t="404199" x="7589838" y="3054350"/>
          <p14:tracePt t="404215" x="7599363" y="3036888"/>
          <p14:tracePt t="404232" x="7626350" y="3017838"/>
          <p14:tracePt t="404248" x="7643813" y="3000375"/>
          <p14:tracePt t="404265" x="7653338" y="2982913"/>
          <p14:tracePt t="404282" x="7670800" y="2982913"/>
          <p14:tracePt t="404298" x="7680325" y="2982913"/>
          <p14:tracePt t="404316" x="7707313" y="2982913"/>
          <p14:tracePt t="404332" x="7724775" y="2982913"/>
          <p14:tracePt t="404348" x="7742238" y="3009900"/>
          <p14:tracePt t="404364" x="7759700" y="3017838"/>
          <p14:tracePt t="404384" x="7759700" y="3027363"/>
          <p14:tracePt t="404424" x="7778750" y="3027363"/>
          <p14:tracePt t="404446" x="7786688" y="3027363"/>
          <p14:tracePt t="404454" x="7796213" y="3027363"/>
          <p14:tracePt t="404464" x="7804150" y="3027363"/>
          <p14:tracePt t="404480" x="7823200" y="3027363"/>
          <p14:tracePt t="404497" x="7850188" y="3017838"/>
          <p14:tracePt t="404518" x="7858125" y="3000375"/>
          <p14:tracePt t="404531" x="7867650" y="3000375"/>
          <p14:tracePt t="404547" x="7885113" y="2982913"/>
          <p14:tracePt t="404564" x="7894638" y="2973388"/>
          <p14:tracePt t="404565" x="7902575" y="2965450"/>
          <p14:tracePt t="404580" x="7921625" y="2946400"/>
          <p14:tracePt t="404597" x="7921625" y="2928938"/>
          <p14:tracePt t="404614" x="7921625" y="2921000"/>
          <p14:tracePt t="404631" x="7921625" y="2911475"/>
          <p14:tracePt t="404649" x="7929563" y="2894013"/>
          <p14:tracePt t="404665" x="7929563" y="2857500"/>
          <p14:tracePt t="404668" x="7929563" y="2849563"/>
          <p14:tracePt t="404681" x="7929563" y="2830513"/>
          <p14:tracePt t="404697" x="7929563" y="2803525"/>
          <p14:tracePt t="404714" x="7912100" y="2778125"/>
          <p14:tracePt t="404731" x="7894638" y="2741613"/>
          <p14:tracePt t="404748" x="7875588" y="2706688"/>
          <p14:tracePt t="404764" x="7850188" y="2687638"/>
          <p14:tracePt t="404781" x="7831138" y="2670175"/>
          <p14:tracePt t="404798" x="7813675" y="2643188"/>
          <p14:tracePt t="404800" x="7804150" y="2635250"/>
          <p14:tracePt t="404815" x="7778750" y="2616200"/>
          <p14:tracePt t="404831" x="7751763" y="2598738"/>
          <p14:tracePt t="404848" x="7732713" y="2581275"/>
          <p14:tracePt t="404865" x="7715250" y="2571750"/>
          <p14:tracePt t="404881" x="7697788" y="2563813"/>
          <p14:tracePt t="404898" x="7680325" y="2554288"/>
          <p14:tracePt t="404916" x="7653338" y="2536825"/>
          <p14:tracePt t="404918" x="7643813" y="2536825"/>
          <p14:tracePt t="404932" x="7635875" y="2536825"/>
          <p14:tracePt t="404950" x="7589838" y="2509838"/>
          <p14:tracePt t="404966" x="7572375" y="2509838"/>
          <p14:tracePt t="404982" x="7554913" y="2509838"/>
          <p14:tracePt t="404998" x="7518400" y="2509838"/>
          <p14:tracePt t="405015" x="7493000" y="2509838"/>
          <p14:tracePt t="405032" x="7466013" y="2517775"/>
          <p14:tracePt t="405048" x="7446963" y="2527300"/>
          <p14:tracePt t="405065" x="7375525" y="2544763"/>
          <p14:tracePt t="405081" x="7340600" y="2563813"/>
          <p14:tracePt t="405097" x="7323138" y="2571750"/>
          <p14:tracePt t="405114" x="7296150" y="2589213"/>
          <p14:tracePt t="405130" x="7269163" y="2608263"/>
          <p14:tracePt t="405147" x="7251700" y="2635250"/>
          <p14:tracePt t="405164" x="7215188" y="2652713"/>
          <p14:tracePt t="405181" x="7197725" y="2670175"/>
          <p14:tracePt t="405197" x="7180263" y="2697163"/>
          <p14:tracePt t="405214" x="7161213" y="2714625"/>
          <p14:tracePt t="405215" x="7143750" y="2732088"/>
          <p14:tracePt t="405231" x="7116763" y="2803525"/>
          <p14:tracePt t="405248" x="7099300" y="2867025"/>
          <p14:tracePt t="405265" x="7081838" y="2911475"/>
          <p14:tracePt t="405282" x="7072313" y="2946400"/>
          <p14:tracePt t="405458" x="7027863" y="2955925"/>
          <p14:tracePt t="405467" x="6921500" y="2973388"/>
          <p14:tracePt t="405482" x="6697663" y="3009900"/>
          <p14:tracePt t="405499" x="6313488" y="3044825"/>
          <p14:tracePt t="405515" x="5813425" y="3125788"/>
          <p14:tracePt t="405532" x="5357813" y="3224213"/>
          <p14:tracePt t="405548" x="4973638" y="3303588"/>
          <p14:tracePt t="405565" x="4679950" y="3322638"/>
          <p14:tracePt t="405581" x="4456113" y="3313113"/>
          <p14:tracePt t="405598" x="4394200" y="3286125"/>
          <p14:tracePt t="405614" x="4375150" y="3286125"/>
          <p14:tracePt t="405637" x="4367213" y="3278188"/>
          <p14:tracePt t="405647" x="4357688" y="3278188"/>
          <p14:tracePt t="405664" x="4348163" y="3268663"/>
          <p14:tracePt t="405681" x="4330700" y="3259138"/>
          <p14:tracePt t="405698" x="4303713" y="3251200"/>
          <p14:tracePt t="405699" x="4295775" y="3241675"/>
          <p14:tracePt t="405714" x="4295775" y="3232150"/>
          <p14:tracePt t="405715" x="4286250" y="3232150"/>
          <p14:tracePt t="405739" x="4276725" y="3232150"/>
          <p14:tracePt t="405747" x="4268788" y="3224213"/>
          <p14:tracePt t="405764" x="4259263" y="3224213"/>
          <p14:tracePt t="405781" x="4232275" y="3197225"/>
          <p14:tracePt t="405798" x="4214813" y="3170238"/>
          <p14:tracePt t="405815" x="4187825" y="3116263"/>
          <p14:tracePt t="405832" x="4160838" y="3063875"/>
          <p14:tracePt t="405848" x="4133850" y="3036888"/>
          <p14:tracePt t="405865" x="4116388" y="3017838"/>
          <p14:tracePt t="405882" x="4098925" y="3000375"/>
          <p14:tracePt t="405900" x="4071938" y="2982913"/>
          <p14:tracePt t="405915" x="4054475" y="2973388"/>
          <p14:tracePt t="405966" x="4044950" y="2955925"/>
          <p14:tracePt t="405974" x="4037013" y="2946400"/>
          <p14:tracePt t="405983" x="4027488" y="2946400"/>
          <p14:tracePt t="405998" x="3990975" y="2946400"/>
          <p14:tracePt t="406014" x="3973513" y="2946400"/>
          <p14:tracePt t="406031" x="3956050" y="2946400"/>
          <p14:tracePt t="406048" x="3929063" y="2946400"/>
          <p14:tracePt t="406064" x="3911600" y="2946400"/>
          <p14:tracePt t="406081" x="3902075" y="2965450"/>
          <p14:tracePt t="406098" x="3875088" y="2992438"/>
          <p14:tracePt t="406115" x="3840163" y="3000375"/>
          <p14:tracePt t="406131" x="3803650" y="3027363"/>
          <p14:tracePt t="406147" x="3768725" y="3044825"/>
          <p14:tracePt t="406164" x="3724275" y="3071813"/>
          <p14:tracePt t="406181" x="3679825" y="3089275"/>
          <p14:tracePt t="406198" x="3616325" y="3108325"/>
          <p14:tracePt t="406214" x="3598863" y="3116263"/>
          <p14:tracePt t="406215" x="3581400" y="3116263"/>
          <p14:tracePt t="406231" x="3571875" y="3116263"/>
          <p14:tracePt t="406247" x="3562350" y="3116263"/>
          <p14:tracePt t="406264" x="3544888" y="3108325"/>
          <p14:tracePt t="406281" x="3527425" y="3081338"/>
          <p14:tracePt t="406297" x="3500438" y="3063875"/>
          <p14:tracePt t="406314" x="3490913" y="3044825"/>
          <p14:tracePt t="406331" x="3482975" y="3027363"/>
          <p14:tracePt t="406348" x="3473450" y="2992438"/>
          <p14:tracePt t="406365" x="3473450" y="2973388"/>
          <p14:tracePt t="406381" x="3473450" y="2938463"/>
          <p14:tracePt t="406398" x="3473450" y="2921000"/>
          <p14:tracePt t="406415" x="3473450" y="2901950"/>
          <p14:tracePt t="406432" x="3473450" y="2884488"/>
          <p14:tracePt t="406434" x="3473450" y="2867025"/>
          <p14:tracePt t="406448" x="3473450" y="2857500"/>
          <p14:tracePt t="406465" x="3473450" y="2830513"/>
          <p14:tracePt t="406481" x="3490913" y="2795588"/>
          <p14:tracePt t="406498" x="3517900" y="2768600"/>
          <p14:tracePt t="406515" x="3536950" y="2732088"/>
          <p14:tracePt t="406532" x="3562350" y="2697163"/>
          <p14:tracePt t="406549" x="3589338" y="2660650"/>
          <p14:tracePt t="406565" x="3670300" y="2625725"/>
          <p14:tracePt t="406582" x="3751263" y="2581275"/>
          <p14:tracePt t="406584" x="3795713" y="2571750"/>
          <p14:tracePt t="406598" x="3830638" y="2563813"/>
          <p14:tracePt t="406614" x="3884613" y="2527300"/>
          <p14:tracePt t="406631" x="3919538" y="2509838"/>
          <p14:tracePt t="406648" x="3965575" y="2500313"/>
          <p14:tracePt t="406665" x="4027488" y="2492375"/>
          <p14:tracePt t="406682" x="4089400" y="2473325"/>
          <p14:tracePt t="406699" x="4179888" y="2492375"/>
          <p14:tracePt t="406716" x="4214813" y="2517775"/>
          <p14:tracePt t="406731" x="4232275" y="2536825"/>
          <p14:tracePt t="406748" x="4276725" y="2598738"/>
          <p14:tracePt t="406764" x="4313238" y="2635250"/>
          <p14:tracePt t="406781" x="4340225" y="2652713"/>
          <p14:tracePt t="406798" x="4357688" y="2687638"/>
          <p14:tracePt t="406815" x="4367213" y="2706688"/>
          <p14:tracePt t="406831" x="4375150" y="2751138"/>
          <p14:tracePt t="406847" x="4394200" y="2830513"/>
          <p14:tracePt t="406864" x="4394200" y="2911475"/>
          <p14:tracePt t="406881" x="4394200" y="2946400"/>
          <p14:tracePt t="406898" x="4394200" y="2992438"/>
          <p14:tracePt t="406914" x="4367213" y="3009900"/>
          <p14:tracePt t="406931" x="4348163" y="3036888"/>
          <p14:tracePt t="406948" x="4330700" y="3044825"/>
          <p14:tracePt t="406964" x="4295775" y="3063875"/>
          <p14:tracePt t="406981" x="4268788" y="3081338"/>
          <p14:tracePt t="406998" x="4205288" y="3108325"/>
          <p14:tracePt t="407014" x="4152900" y="3135313"/>
          <p14:tracePt t="407031" x="4116388" y="3143250"/>
          <p14:tracePt t="407047" x="4062413" y="3143250"/>
          <p14:tracePt t="407064" x="4017963" y="3143250"/>
          <p14:tracePt t="407081" x="3965575" y="3135313"/>
          <p14:tracePt t="407097" x="3902075" y="3108325"/>
          <p14:tracePt t="407114" x="3840163" y="3081338"/>
          <p14:tracePt t="407115" x="3813175" y="3071813"/>
          <p14:tracePt t="407131" x="3768725" y="3054350"/>
          <p14:tracePt t="407147" x="3724275" y="3044825"/>
          <p14:tracePt t="407164" x="3687763" y="3027363"/>
          <p14:tracePt t="407181" x="3670300" y="3000375"/>
          <p14:tracePt t="407198" x="3652838" y="2992438"/>
          <p14:tracePt t="407214" x="3625850" y="2973388"/>
          <p14:tracePt t="407215" x="3616325" y="2965450"/>
          <p14:tracePt t="407231" x="3598863" y="2938463"/>
          <p14:tracePt t="407247" x="3581400" y="2921000"/>
          <p14:tracePt t="407265" x="3571875" y="2901950"/>
          <p14:tracePt t="407282" x="3544888" y="2884488"/>
          <p14:tracePt t="407299" x="3536950" y="2857500"/>
          <p14:tracePt t="407315" x="3517900" y="2840038"/>
          <p14:tracePt t="407331" x="3509963" y="2795588"/>
          <p14:tracePt t="407348" x="3509963" y="2778125"/>
          <p14:tracePt t="407350" x="3509963" y="2768600"/>
          <p14:tracePt t="407365" x="3509963" y="2741613"/>
          <p14:tracePt t="407381" x="3509963" y="2724150"/>
          <p14:tracePt t="407398" x="3509963" y="2706688"/>
          <p14:tracePt t="407414" x="3509963" y="2679700"/>
          <p14:tracePt t="407431" x="3527425" y="2660650"/>
          <p14:tracePt t="407448" x="3544888" y="2625725"/>
          <p14:tracePt t="407464" x="3581400" y="2598738"/>
          <p14:tracePt t="407465" x="3589338" y="2589213"/>
          <p14:tracePt t="407481" x="3652838" y="2554288"/>
          <p14:tracePt t="407497" x="3732213" y="2527300"/>
          <p14:tracePt t="407514" x="3795713" y="2500313"/>
          <p14:tracePt t="407532" x="3840163" y="2473325"/>
          <p14:tracePt t="407549" x="3875088" y="2455863"/>
          <p14:tracePt t="407565" x="3902075" y="2455863"/>
          <p14:tracePt t="407582" x="3946525" y="2455863"/>
          <p14:tracePt t="407584" x="3990975" y="2455863"/>
          <p14:tracePt t="407600" x="4081463" y="2473325"/>
          <p14:tracePt t="407617" x="4160838" y="2482850"/>
          <p14:tracePt t="407632" x="4232275" y="2482850"/>
          <p14:tracePt t="407649" x="4303713" y="2509838"/>
          <p14:tracePt t="407666" x="4330700" y="2527300"/>
          <p14:tracePt t="407683" x="4367213" y="2563813"/>
          <p14:tracePt t="407699" x="4402138" y="2616200"/>
          <p14:tracePt t="407715" x="4419600" y="2635250"/>
          <p14:tracePt t="407733" x="4456113" y="2687638"/>
          <p14:tracePt t="407749" x="4465638" y="2751138"/>
          <p14:tracePt t="407765" x="4465638" y="2813050"/>
          <p14:tracePt t="407782" x="4456113" y="2867025"/>
          <p14:tracePt t="407798" x="4429125" y="2894013"/>
          <p14:tracePt t="407815" x="4411663" y="2921000"/>
          <p14:tracePt t="407831" x="4367213" y="2965450"/>
          <p14:tracePt t="407848" x="4313238" y="3000375"/>
          <p14:tracePt t="407865" x="4241800" y="3044825"/>
          <p14:tracePt t="407881" x="4205288" y="3071813"/>
          <p14:tracePt t="407898" x="4187825" y="3081338"/>
          <p14:tracePt t="407915" x="4170363" y="3089275"/>
          <p14:tracePt t="407931" x="4152900" y="3089275"/>
          <p14:tracePt t="407948" x="4125913" y="3089275"/>
          <p14:tracePt t="407964" x="4108450" y="3089275"/>
          <p14:tracePt t="407981" x="4081463" y="3071813"/>
          <p14:tracePt t="407998" x="4054475" y="3044825"/>
          <p14:tracePt t="408014" x="4037013" y="3027363"/>
          <p14:tracePt t="408031" x="4037013" y="3017838"/>
          <p14:tracePt t="408091" x="4037013" y="3009900"/>
          <p14:tracePt t="408107" x="4037013" y="3000375"/>
          <p14:tracePt t="408115" x="4044950" y="3000375"/>
          <p14:tracePt t="408123" x="4071938" y="3000375"/>
          <p14:tracePt t="408132" x="4108450" y="3000375"/>
          <p14:tracePt t="408148" x="4187825" y="3009900"/>
          <p14:tracePt t="408164" x="4232275" y="3036888"/>
          <p14:tracePt t="408181" x="4286250" y="3071813"/>
          <p14:tracePt t="408198" x="4340225" y="3152775"/>
          <p14:tracePt t="408214" x="4394200" y="3232150"/>
          <p14:tracePt t="408231" x="4465638" y="3349625"/>
          <p14:tracePt t="408248" x="4608513" y="3554413"/>
          <p14:tracePt t="408264" x="4732338" y="3687763"/>
          <p14:tracePt t="408281" x="4830763" y="3813175"/>
          <p14:tracePt t="408298" x="4911725" y="3894138"/>
          <p14:tracePt t="408314" x="5000625" y="4019550"/>
          <p14:tracePt t="408331" x="5108575" y="4125913"/>
          <p14:tracePt t="408348" x="5232400" y="4197350"/>
          <p14:tracePt t="408364" x="5349875" y="4241800"/>
          <p14:tracePt t="408365" x="5384800" y="4259263"/>
          <p14:tracePt t="408381" x="5446713" y="4278313"/>
          <p14:tracePt t="408398" x="5492750" y="4295775"/>
          <p14:tracePt t="408414" x="5518150" y="4313238"/>
          <p14:tracePt t="408431" x="5537200" y="4313238"/>
          <p14:tracePt t="408448" x="5572125" y="4313238"/>
          <p14:tracePt t="408464" x="5599113" y="4313238"/>
          <p14:tracePt t="408481" x="5626100" y="4313238"/>
          <p14:tracePt t="408498" x="5653088" y="4305300"/>
          <p14:tracePt t="408514" x="5670550" y="4286250"/>
          <p14:tracePt t="408531" x="5707063" y="4268788"/>
          <p14:tracePt t="408548" x="5724525" y="4259263"/>
          <p14:tracePt t="408564" x="5741988" y="4251325"/>
          <p14:tracePt t="408581" x="5803900" y="4241800"/>
          <p14:tracePt t="408598" x="5840413" y="4214813"/>
          <p14:tracePt t="408614" x="5867400" y="4197350"/>
          <p14:tracePt t="408615" x="5884863" y="4187825"/>
          <p14:tracePt t="408631" x="5894388" y="4179888"/>
          <p14:tracePt t="408648" x="5911850" y="4152900"/>
          <p14:tracePt t="408664" x="5946775" y="4116388"/>
          <p14:tracePt t="408681" x="5965825" y="4098925"/>
          <p14:tracePt t="408698" x="6000750" y="4064000"/>
          <p14:tracePt t="408714" x="6018213" y="4044950"/>
          <p14:tracePt t="408732" x="6037263" y="4027488"/>
          <p14:tracePt t="408748" x="6064250" y="4010025"/>
          <p14:tracePt t="408750" x="6072188" y="3992563"/>
          <p14:tracePt t="408765" x="6081713" y="3983038"/>
          <p14:tracePt t="408782" x="6089650" y="3973513"/>
          <p14:tracePt t="408798" x="6108700" y="3965575"/>
          <p14:tracePt t="408815" x="6135688" y="3948113"/>
          <p14:tracePt t="408832" x="6143625" y="3921125"/>
          <p14:tracePt t="408848" x="6161088" y="3902075"/>
          <p14:tracePt t="408850" x="6161088" y="3894138"/>
          <p14:tracePt t="408866" x="6180138" y="3876675"/>
          <p14:tracePt t="408882" x="6207125" y="3857625"/>
          <p14:tracePt t="408898" x="6224588" y="3830638"/>
          <p14:tracePt t="408915" x="6232525" y="3813175"/>
          <p14:tracePt t="408932" x="6242050" y="3813175"/>
          <p14:tracePt t="408976" x="6251575" y="3813175"/>
          <p14:tracePt t="409000" x="6251575" y="3805238"/>
          <p14:tracePt t="409016" x="6259513" y="3805238"/>
          <p14:tracePt t="409022" x="6278563" y="3795713"/>
          <p14:tracePt t="409038" x="6286500" y="3795713"/>
          <p14:tracePt t="409048" x="6296025" y="3786188"/>
          <p14:tracePt t="409065" x="6303963" y="3786188"/>
          <p14:tracePt t="409082" x="6313488" y="3768725"/>
          <p14:tracePt t="409098" x="6323013" y="3768725"/>
          <p14:tracePt t="409187" x="6330950" y="3768725"/>
          <p14:tracePt t="409201" x="6350000" y="3768725"/>
          <p14:tracePt t="409266" x="6350000" y="3786188"/>
          <p14:tracePt t="409280" x="6357938" y="3813175"/>
          <p14:tracePt t="409292" x="6357938" y="3822700"/>
          <p14:tracePt t="409300" x="6357938" y="3830638"/>
          <p14:tracePt t="409315" x="6357938" y="3849688"/>
          <p14:tracePt t="409331" x="6357938" y="3867150"/>
          <p14:tracePt t="409348" x="6357938" y="3894138"/>
          <p14:tracePt t="409365" x="6357938" y="3911600"/>
          <p14:tracePt t="409366" x="6357938" y="3921125"/>
          <p14:tracePt t="409381" x="6357938" y="3929063"/>
          <p14:tracePt t="409398" x="6357938" y="3938588"/>
          <p14:tracePt t="409415" x="6357938" y="3965575"/>
          <p14:tracePt t="409431" x="6357938" y="3983038"/>
          <p14:tracePt t="409448" x="6357938" y="4000500"/>
          <p14:tracePt t="409465" x="6357938" y="4010025"/>
          <p14:tracePt t="409481" x="6357938" y="4037013"/>
          <p14:tracePt t="409498" x="6357938" y="4054475"/>
          <p14:tracePt t="409514" x="6357938" y="4071938"/>
          <p14:tracePt t="409515" x="6357938" y="4081463"/>
          <p14:tracePt t="409531" x="6357938" y="4108450"/>
          <p14:tracePt t="409548" x="6357938" y="4116388"/>
          <p14:tracePt t="409564" x="6357938" y="4125913"/>
          <p14:tracePt t="409581" x="6357938" y="4135438"/>
          <p14:tracePt t="409598" x="6357938" y="4143375"/>
          <p14:tracePt t="409614" x="6357938" y="4162425"/>
          <p14:tracePt t="409631" x="6357938" y="4197350"/>
          <p14:tracePt t="409648" x="6357938" y="4224338"/>
          <p14:tracePt t="409664" x="6357938" y="4251325"/>
          <p14:tracePt t="409681" x="6367463" y="4268788"/>
          <p14:tracePt t="409698" x="6367463" y="4286250"/>
          <p14:tracePt t="409714" x="6367463" y="4313238"/>
          <p14:tracePt t="409731" x="6367463" y="4330700"/>
          <p14:tracePt t="409748" x="6367463" y="4349750"/>
          <p14:tracePt t="409765" x="6375400" y="4394200"/>
          <p14:tracePt t="409782" x="6375400" y="4421188"/>
          <p14:tracePt t="409798" x="6375400" y="4465638"/>
          <p14:tracePt t="409814" x="6375400" y="4500563"/>
          <p14:tracePt t="409831" x="6367463" y="4527550"/>
          <p14:tracePt t="409848" x="6367463" y="4545013"/>
          <p14:tracePt t="409864" x="6367463" y="4554538"/>
          <p14:tracePt t="409881" x="6357938" y="4581525"/>
          <p14:tracePt t="409898" x="6350000" y="4608513"/>
          <p14:tracePt t="409914" x="6350000" y="4625975"/>
          <p14:tracePt t="409931" x="6350000" y="4643438"/>
          <p14:tracePt t="409948" x="6330950" y="4670425"/>
          <p14:tracePt t="409964" x="6323013" y="4697413"/>
          <p14:tracePt t="409981" x="6323013" y="4733925"/>
          <p14:tracePt t="409998" x="6313488" y="4751388"/>
          <p14:tracePt t="410014" x="6303963" y="4768850"/>
          <p14:tracePt t="410016" x="6303963" y="4786313"/>
          <p14:tracePt t="410032" x="6296025" y="4805363"/>
          <p14:tracePt t="410049" x="6296025" y="4813300"/>
          <p14:tracePt t="410065" x="6286500" y="4830763"/>
          <p14:tracePt t="410082" x="6286500" y="4857750"/>
          <p14:tracePt t="410099" x="6269038" y="4884738"/>
          <p14:tracePt t="410115" x="6269038" y="4921250"/>
          <p14:tracePt t="410132" x="6251575" y="4956175"/>
          <p14:tracePt t="410149" x="6251575" y="4973638"/>
          <p14:tracePt t="410167" x="6251575" y="4983163"/>
          <p14:tracePt t="410183" x="6251575" y="5000625"/>
          <p14:tracePt t="410200" x="6251575" y="5019675"/>
          <p14:tracePt t="410215" x="6251575" y="5054600"/>
          <p14:tracePt t="410232" x="6251575" y="5072063"/>
          <p14:tracePt t="410234" x="6251575" y="5091113"/>
          <p14:tracePt t="410251" x="6251575" y="5116513"/>
          <p14:tracePt t="410267" x="6251575" y="5135563"/>
          <p14:tracePt t="410283" x="6251575" y="5153025"/>
          <p14:tracePt t="410299" x="6259513" y="5180013"/>
          <p14:tracePt t="410315" x="6278563" y="5207000"/>
          <p14:tracePt t="410332" x="6278563" y="5233988"/>
          <p14:tracePt t="410349" x="6286500" y="5251450"/>
          <p14:tracePt t="410365" x="6296025" y="5313363"/>
          <p14:tracePt t="410382" x="6313488" y="5357813"/>
          <p14:tracePt t="410384" x="6313488" y="5376863"/>
          <p14:tracePt t="410401" x="6313488" y="5402263"/>
          <p14:tracePt t="410415" x="6313488" y="5421313"/>
          <p14:tracePt t="410432" x="6313488" y="5456238"/>
          <p14:tracePt t="410449" x="6296025" y="5483225"/>
          <p14:tracePt t="410465" x="6278563" y="5527675"/>
          <p14:tracePt t="410481" x="6251575" y="5591175"/>
          <p14:tracePt t="410500" x="6215063" y="5670550"/>
          <p14:tracePt t="410517" x="6197600" y="5689600"/>
          <p14:tracePt t="410532" x="6170613" y="5707063"/>
          <p14:tracePt t="410549" x="6153150" y="5715000"/>
          <p14:tracePt t="410565" x="6135688" y="5724525"/>
          <p14:tracePt t="410582" x="6108700" y="5751513"/>
          <p14:tracePt t="410598" x="6064250" y="5768975"/>
          <p14:tracePt t="410615" x="6000750" y="5795963"/>
          <p14:tracePt t="410631" x="5921375" y="5822950"/>
          <p14:tracePt t="410648" x="5803900" y="5857875"/>
          <p14:tracePt t="410665" x="5732463" y="5884863"/>
          <p14:tracePt t="410682" x="5707063" y="5894388"/>
          <p14:tracePt t="410698" x="5680075" y="5894388"/>
          <p14:tracePt t="410715" x="5653088" y="5894388"/>
          <p14:tracePt t="410731" x="5635625" y="5903913"/>
          <p14:tracePt t="410748" x="5589588" y="5903913"/>
          <p14:tracePt t="410765" x="5545138" y="5903913"/>
          <p14:tracePt t="410766" x="5537200" y="5903913"/>
          <p14:tracePt t="410782" x="5500688" y="5903913"/>
          <p14:tracePt t="410799" x="5473700" y="5903913"/>
          <p14:tracePt t="410816" x="5411788" y="5894388"/>
          <p14:tracePt t="410832" x="5330825" y="5894388"/>
          <p14:tracePt t="410849" x="5241925" y="5911850"/>
          <p14:tracePt t="410865" x="5108575" y="5956300"/>
          <p14:tracePt t="410882" x="4992688" y="5983288"/>
          <p14:tracePt t="410900" x="4857750" y="6027738"/>
          <p14:tracePt t="410916" x="4768850" y="6054725"/>
          <p14:tracePt t="410933" x="4670425" y="6081713"/>
          <p14:tracePt t="410949" x="4598988" y="6099175"/>
          <p14:tracePt t="410966" x="4518025" y="6126163"/>
          <p14:tracePt t="410983" x="4438650" y="6126163"/>
          <p14:tracePt t="411001" x="4367213" y="6143625"/>
          <p14:tracePt t="411017" x="4313238" y="6143625"/>
          <p14:tracePt t="411033" x="4276725" y="6153150"/>
          <p14:tracePt t="411049" x="4241800" y="6153150"/>
          <p14:tracePt t="411065" x="4214813" y="6153150"/>
          <p14:tracePt t="411082" x="4170363" y="6162675"/>
          <p14:tracePt t="411099" x="4116388" y="6162675"/>
          <p14:tracePt t="411116" x="4089400" y="6170613"/>
          <p14:tracePt t="411132" x="4044950" y="6170613"/>
          <p14:tracePt t="411151" x="4000500" y="6153150"/>
          <p14:tracePt t="411166" x="3983038" y="6143625"/>
          <p14:tracePt t="411183" x="3965575" y="6135688"/>
          <p14:tracePt t="411198" x="3929063" y="6126163"/>
          <p14:tracePt t="411215" x="3894138" y="6126163"/>
          <p14:tracePt t="411231" x="3875088" y="6108700"/>
          <p14:tracePt t="411248" x="3830638" y="6108700"/>
          <p14:tracePt t="411265" x="3768725" y="6108700"/>
          <p14:tracePt t="411282" x="3652838" y="6091238"/>
          <p14:tracePt t="411298" x="3562350" y="6072188"/>
          <p14:tracePt t="411315" x="3500438" y="6064250"/>
          <p14:tracePt t="411331" x="3482975" y="6037263"/>
          <p14:tracePt t="411348" x="3455988" y="6027738"/>
          <p14:tracePt t="411364" x="3438525" y="6010275"/>
          <p14:tracePt t="411381" x="3419475" y="5992813"/>
          <p14:tracePt t="411401" x="3375025" y="5956300"/>
          <p14:tracePt t="411417" x="3357563" y="5938838"/>
          <p14:tracePt t="411433" x="3330575" y="5921375"/>
          <p14:tracePt t="411449" x="3303588" y="5894388"/>
          <p14:tracePt t="411466" x="3268663" y="5876925"/>
          <p14:tracePt t="411482" x="3232150" y="5849938"/>
          <p14:tracePt t="411499" x="3214688" y="5832475"/>
          <p14:tracePt t="411517" x="3187700" y="5786438"/>
          <p14:tracePt t="411533" x="3160713" y="5768975"/>
          <p14:tracePt t="411549" x="3143250" y="5707063"/>
          <p14:tracePt t="411566" x="3116263" y="5635625"/>
          <p14:tracePt t="411582" x="3089275" y="5564188"/>
          <p14:tracePt t="411599" x="3062288" y="5492750"/>
          <p14:tracePt t="411616" x="3036888" y="5411788"/>
          <p14:tracePt t="411632" x="3009900" y="5349875"/>
          <p14:tracePt t="411634" x="3000375" y="5322888"/>
          <p14:tracePt t="411650" x="2973388" y="5259388"/>
          <p14:tracePt t="411667" x="2946400" y="5207000"/>
          <p14:tracePt t="411683" x="2928938" y="5180013"/>
          <p14:tracePt t="411698" x="2901950" y="5143500"/>
          <p14:tracePt t="411715" x="2894013" y="5126038"/>
          <p14:tracePt t="411732" x="2884488" y="5099050"/>
          <p14:tracePt t="411749" x="2874963" y="5081588"/>
          <p14:tracePt t="411765" x="2857500" y="5037138"/>
          <p14:tracePt t="411782" x="2840038" y="5019675"/>
          <p14:tracePt t="411798" x="2830513" y="4983163"/>
          <p14:tracePt t="411815" x="2822575" y="4965700"/>
          <p14:tracePt t="411832" x="2813050" y="4948238"/>
          <p14:tracePt t="411849" x="2786063" y="4902200"/>
          <p14:tracePt t="411866" x="2786063" y="4876800"/>
          <p14:tracePt t="411882" x="2786063" y="4867275"/>
          <p14:tracePt t="411901" x="2786063" y="4849813"/>
          <p14:tracePt t="411918" x="2786063" y="4830763"/>
          <p14:tracePt t="411933" x="2786063" y="4805363"/>
          <p14:tracePt t="411949" x="2786063" y="4786313"/>
          <p14:tracePt t="411966" x="2813050" y="4768850"/>
          <p14:tracePt t="411983" x="2830513" y="4751388"/>
          <p14:tracePt t="412000" x="2847975" y="4724400"/>
          <p14:tracePt t="412017" x="2884488" y="4697413"/>
          <p14:tracePt t="412032" x="2894013" y="4697413"/>
          <p14:tracePt t="412097" x="2901950" y="4697413"/>
          <p14:tracePt t="412111" x="2938463" y="4697413"/>
          <p14:tracePt t="412120" x="2965450" y="4706938"/>
          <p14:tracePt t="412132" x="2982913" y="4706938"/>
          <p14:tracePt t="412151" x="3027363" y="4733925"/>
          <p14:tracePt t="412167" x="3044825" y="4733925"/>
          <p14:tracePt t="412184" x="3071813" y="4733925"/>
          <p14:tracePt t="412200" x="3081338" y="4741863"/>
          <p14:tracePt t="412268" x="3089275" y="4741863"/>
          <p14:tracePt t="412699" x="3098800" y="4741863"/>
          <p14:tracePt t="412714" x="3125788" y="4714875"/>
          <p14:tracePt t="412723" x="3160713" y="4706938"/>
          <p14:tracePt t="412732" x="3197225" y="4687888"/>
          <p14:tracePt t="412750" x="3276600" y="4670425"/>
          <p14:tracePt t="412766" x="3357563" y="4643438"/>
          <p14:tracePt t="412768" x="3411538" y="4643438"/>
          <p14:tracePt t="412783" x="3446463" y="4625975"/>
          <p14:tracePt t="412800" x="3581400" y="4635500"/>
          <p14:tracePt t="412815" x="3660775" y="4625975"/>
          <p14:tracePt t="412832" x="3732213" y="4598988"/>
          <p14:tracePt t="412849" x="3813175" y="4564063"/>
          <p14:tracePt t="412865" x="3894138" y="4537075"/>
          <p14:tracePt t="412882" x="3973513" y="4510088"/>
          <p14:tracePt t="412898" x="4010025" y="4483100"/>
          <p14:tracePt t="412915" x="4027488" y="4465638"/>
          <p14:tracePt t="412916" x="4037013" y="4456113"/>
          <p14:tracePt t="412932" x="4044950" y="4448175"/>
          <p14:tracePt t="412949" x="4071938" y="4429125"/>
          <p14:tracePt t="412965" x="4089400" y="4402138"/>
          <p14:tracePt t="412982" x="4125913" y="4376738"/>
          <p14:tracePt t="412999" x="4143375" y="4340225"/>
          <p14:tracePt t="413016" x="4160838" y="4295775"/>
          <p14:tracePt t="413032" x="4187825" y="4233863"/>
          <p14:tracePt t="413051" x="4241800" y="4116388"/>
          <p14:tracePt t="413066" x="4268788" y="4019550"/>
          <p14:tracePt t="413082" x="4295775" y="3938588"/>
          <p14:tracePt t="413099" x="4322763" y="3857625"/>
          <p14:tracePt t="413116" x="4348163" y="3786188"/>
          <p14:tracePt t="413132" x="4348163" y="3724275"/>
          <p14:tracePt t="413151" x="4348163" y="3608388"/>
          <p14:tracePt t="413168" x="4348163" y="3527425"/>
          <p14:tracePt t="413184" x="4340225" y="3455988"/>
          <p14:tracePt t="413199" x="4330700" y="3375025"/>
          <p14:tracePt t="413215" x="4330700" y="3303588"/>
          <p14:tracePt t="413232" x="4322763" y="3241675"/>
          <p14:tracePt t="413249" x="4303713" y="3206750"/>
          <p14:tracePt t="413265" x="4286250" y="3152775"/>
          <p14:tracePt t="413282" x="4259263" y="3135313"/>
          <p14:tracePt t="413299" x="4205288" y="3108325"/>
          <p14:tracePt t="413300" x="4179888" y="3098800"/>
          <p14:tracePt t="413315" x="4125913" y="3071813"/>
          <p14:tracePt t="413332" x="4108450" y="3063875"/>
          <p14:tracePt t="413348" x="4098925" y="3063875"/>
          <p14:tracePt t="413365" x="4081463" y="3054350"/>
          <p14:tracePt t="413382" x="4054475" y="3036888"/>
          <p14:tracePt t="413399" x="4027488" y="3009900"/>
          <p14:tracePt t="413415" x="3990975" y="2992438"/>
          <p14:tracePt t="413416" x="3956050" y="2982913"/>
          <p14:tracePt t="413432" x="3919538" y="2955925"/>
          <p14:tracePt t="413449" x="3902075" y="2938463"/>
          <p14:tracePt t="413465" x="3884613" y="2928938"/>
          <p14:tracePt t="413481" x="3857625" y="2921000"/>
          <p14:tracePt t="413498" x="3848100" y="2911475"/>
          <p14:tracePt t="413515" x="3830638" y="2884488"/>
          <p14:tracePt t="413532" x="3803650" y="2884488"/>
          <p14:tracePt t="413548" x="3768725" y="2884488"/>
          <p14:tracePt t="413565" x="3687763" y="2901950"/>
          <p14:tracePt t="413566" x="3660775" y="2921000"/>
          <p14:tracePt t="413582" x="3598863" y="2928938"/>
          <p14:tracePt t="413598" x="3581400" y="2938463"/>
          <p14:tracePt t="413615" x="3562350" y="2938463"/>
          <p14:tracePt t="413632" x="3544888" y="2946400"/>
          <p14:tracePt t="413648" x="3517900" y="2955925"/>
          <p14:tracePt t="413665" x="3500438" y="2982913"/>
          <p14:tracePt t="413666" x="3482975" y="2992438"/>
          <p14:tracePt t="413683" x="3402013" y="3017838"/>
          <p14:tracePt t="413699" x="3322638" y="3044825"/>
          <p14:tracePt t="413715" x="3241675" y="3071813"/>
          <p14:tracePt t="413732" x="3160713" y="3108325"/>
          <p14:tracePt t="413749" x="3125788" y="3135313"/>
          <p14:tracePt t="413765" x="3108325" y="3143250"/>
          <p14:tracePt t="413782" x="3098800" y="3143250"/>
          <p14:tracePt t="413800" x="3089275" y="3152775"/>
          <p14:tracePt t="413802" x="3089275" y="3160713"/>
          <p14:tracePt t="413817" x="3071813" y="3179763"/>
          <p14:tracePt t="413832" x="3044825" y="3206750"/>
          <p14:tracePt t="413849" x="3027363" y="3224213"/>
          <p14:tracePt t="413866" x="3009900" y="3241675"/>
          <p14:tracePt t="413883" x="2990850" y="3259138"/>
          <p14:tracePt t="413899" x="2973388" y="3278188"/>
          <p14:tracePt t="413918" x="2955925" y="3295650"/>
          <p14:tracePt t="413934" x="2955925" y="3303588"/>
          <p14:tracePt t="413949" x="2946400" y="3322638"/>
          <p14:tracePt t="413966" x="2938463" y="3349625"/>
          <p14:tracePt t="413982" x="2928938" y="3367088"/>
          <p14:tracePt t="413998" x="2919413" y="3384550"/>
          <p14:tracePt t="414015" x="2894013" y="3421063"/>
          <p14:tracePt t="414032" x="2884488" y="3446463"/>
          <p14:tracePt t="414048" x="2867025" y="3473450"/>
          <p14:tracePt t="414065" x="2857500" y="3500438"/>
          <p14:tracePt t="414082" x="2830513" y="3563938"/>
          <p14:tracePt t="414099" x="2822575" y="3581400"/>
          <p14:tracePt t="414116" x="2813050" y="3598863"/>
          <p14:tracePt t="414133" x="2813050" y="3625850"/>
          <p14:tracePt t="414150" x="2813050" y="3643313"/>
          <p14:tracePt t="414168" x="2813050" y="3670300"/>
          <p14:tracePt t="414184" x="2813050" y="3687763"/>
          <p14:tracePt t="414200" x="2813050" y="3697288"/>
          <p14:tracePt t="414285" x="2813050" y="3706813"/>
          <p14:tracePt t="414301" x="2813050" y="3714750"/>
          <p14:tracePt t="414309" x="2822575" y="3724275"/>
          <p14:tracePt t="414324" x="2830513" y="3733800"/>
          <p14:tracePt t="414333" x="2830513" y="3741738"/>
          <p14:tracePt t="414349" x="2840038" y="3768725"/>
          <p14:tracePt t="414365" x="2847975" y="3786188"/>
          <p14:tracePt t="414382" x="2857500" y="3813175"/>
          <p14:tracePt t="414399" x="2857500" y="3849688"/>
          <p14:tracePt t="414415" x="2857500" y="3921125"/>
          <p14:tracePt t="414433" x="2884488" y="4027488"/>
          <p14:tracePt t="414449" x="2901950" y="4098925"/>
          <p14:tracePt t="414465" x="2911475" y="4179888"/>
          <p14:tracePt t="414482" x="2938463" y="4259263"/>
          <p14:tracePt t="414499" x="2946400" y="4305300"/>
          <p14:tracePt t="414516" x="2973388" y="4340225"/>
          <p14:tracePt t="414532" x="3000375" y="4384675"/>
          <p14:tracePt t="414548" x="3017838" y="4448175"/>
          <p14:tracePt t="414565" x="3054350" y="4483100"/>
          <p14:tracePt t="414582" x="3170238" y="4572000"/>
          <p14:tracePt t="414599" x="3251200" y="4616450"/>
          <p14:tracePt t="414616" x="3330575" y="4643438"/>
          <p14:tracePt t="414633" x="3411538" y="4670425"/>
          <p14:tracePt t="414649" x="3490913" y="4697413"/>
          <p14:tracePt t="414667" x="3562350" y="4714875"/>
          <p14:tracePt t="414669" x="3608388" y="4733925"/>
          <p14:tracePt t="414684" x="3679825" y="4741863"/>
          <p14:tracePt t="414700" x="3759200" y="4768850"/>
          <p14:tracePt t="414716" x="3822700" y="4768850"/>
          <p14:tracePt t="414733" x="3911600" y="4768850"/>
          <p14:tracePt t="414749" x="3990975" y="4768850"/>
          <p14:tracePt t="414766" x="4062413" y="4768850"/>
          <p14:tracePt t="414783" x="4143375" y="4768850"/>
          <p14:tracePt t="414785" x="4170363" y="4768850"/>
          <p14:tracePt t="414801" x="4197350" y="4768850"/>
          <p14:tracePt t="414818" x="4241800" y="4768850"/>
          <p14:tracePt t="414834" x="4276725" y="4759325"/>
          <p14:tracePt t="414850" x="4322763" y="4733925"/>
          <p14:tracePt t="414866" x="4384675" y="4706938"/>
          <p14:tracePt t="414883" x="4456113" y="4687888"/>
          <p14:tracePt t="414899" x="4500563" y="4662488"/>
          <p14:tracePt t="414916" x="4562475" y="4635500"/>
          <p14:tracePt t="414933" x="4581525" y="4616450"/>
          <p14:tracePt t="414950" x="4625975" y="4581525"/>
          <p14:tracePt t="414966" x="4660900" y="4564063"/>
          <p14:tracePt t="414983" x="4724400" y="4537075"/>
          <p14:tracePt t="414999" x="4803775" y="4500563"/>
          <p14:tracePt t="415017" x="4867275" y="4456113"/>
          <p14:tracePt t="415033" x="4946650" y="4421188"/>
          <p14:tracePt t="415034" x="4965700" y="4402138"/>
          <p14:tracePt t="415050" x="4992688" y="4394200"/>
          <p14:tracePt t="415066" x="5027613" y="4367213"/>
          <p14:tracePt t="415083" x="5045075" y="4330700"/>
          <p14:tracePt t="415099" x="5072063" y="4268788"/>
          <p14:tracePt t="415115" x="5099050" y="4187825"/>
          <p14:tracePt t="415132" x="5108575" y="4108450"/>
          <p14:tracePt t="415149" x="5126038" y="4019550"/>
          <p14:tracePt t="415166" x="5135563" y="3911600"/>
          <p14:tracePt t="415183" x="5135563" y="3830638"/>
          <p14:tracePt t="415185" x="5135563" y="3795713"/>
          <p14:tracePt t="415200" x="5116513" y="3759200"/>
          <p14:tracePt t="415202" x="5108575" y="3714750"/>
          <p14:tracePt t="415216" x="5045075" y="3598863"/>
          <p14:tracePt t="415233" x="4992688" y="3482975"/>
          <p14:tracePt t="415251" x="4929188" y="3384550"/>
          <p14:tracePt t="415266" x="4884738" y="3303588"/>
          <p14:tracePt t="415283" x="4813300" y="3224213"/>
          <p14:tracePt t="415300" x="4759325" y="3160713"/>
          <p14:tracePt t="415302" x="4751388" y="3116263"/>
          <p14:tracePt t="415318" x="4697413" y="3081338"/>
          <p14:tracePt t="415334" x="4643438" y="3027363"/>
          <p14:tracePt t="415349" x="4608513" y="2965450"/>
          <p14:tracePt t="415366" x="4545013" y="2901950"/>
          <p14:tracePt t="415383" x="4456113" y="2830513"/>
          <p14:tracePt t="415399" x="4375150" y="2759075"/>
          <p14:tracePt t="415417" x="4295775" y="2732088"/>
          <p14:tracePt t="415419" x="4259263" y="2724150"/>
          <p14:tracePt t="415433" x="4214813" y="2706688"/>
          <p14:tracePt t="415451" x="4143375" y="2670175"/>
          <p14:tracePt t="415466" x="4116388" y="2652713"/>
          <p14:tracePt t="415483" x="4089400" y="2652713"/>
          <p14:tracePt t="415500" x="4071938" y="2643188"/>
          <p14:tracePt t="415516" x="4010025" y="2643188"/>
          <p14:tracePt t="415533" x="3919538" y="2643188"/>
          <p14:tracePt t="415550" x="3813175" y="2660650"/>
          <p14:tracePt t="415552" x="3768725" y="2670175"/>
          <p14:tracePt t="415568" x="3697288" y="2697163"/>
          <p14:tracePt t="415584" x="3616325" y="2714625"/>
          <p14:tracePt t="415599" x="3562350" y="2732088"/>
          <p14:tracePt t="415616" x="3500438" y="2759075"/>
          <p14:tracePt t="415632" x="3438525" y="2786063"/>
          <p14:tracePt t="415649" x="3357563" y="2813050"/>
          <p14:tracePt t="415666" x="3295650" y="2840038"/>
          <p14:tracePt t="415683" x="3268663" y="2857500"/>
          <p14:tracePt t="415700" x="3241675" y="2867025"/>
          <p14:tracePt t="415701" x="3232150" y="2867025"/>
          <p14:tracePt t="415716" x="3224213" y="2867025"/>
          <p14:tracePt t="415739" x="3214688" y="2867025"/>
          <p14:tracePt t="415749" x="3205163" y="2884488"/>
          <p14:tracePt t="415766" x="3179763" y="2901950"/>
          <p14:tracePt t="415782" x="3160713" y="2921000"/>
          <p14:tracePt t="415799" x="3143250" y="2938463"/>
          <p14:tracePt t="415815" x="3125788" y="2973388"/>
          <p14:tracePt t="415832" x="3098800" y="2992438"/>
          <p14:tracePt t="416685" x="3098800" y="3000375"/>
          <p14:tracePt t="416702" x="3098800" y="3017838"/>
          <p14:tracePt t="416725" x="3098800" y="3027363"/>
          <p14:tracePt t="420066" x="3125788" y="3027363"/>
          <p14:tracePt t="420073" x="3232150" y="3027363"/>
          <p14:tracePt t="420083" x="3340100" y="3017838"/>
          <p14:tracePt t="420099" x="3402013" y="3017838"/>
          <p14:tracePt t="420197" x="3411538" y="3017838"/>
          <p14:tracePt t="420205" x="3446463" y="3017838"/>
          <p14:tracePt t="420216" x="3482975" y="3036888"/>
          <p14:tracePt t="420233" x="3517900" y="3044825"/>
          <p14:tracePt t="420249" x="3527425" y="3054350"/>
          <p14:tracePt t="420315" x="3536950" y="3054350"/>
          <p14:tracePt t="420361" x="3544888" y="3054350"/>
          <p14:tracePt t="420377" x="3571875" y="3054350"/>
          <p14:tracePt t="420385" x="3625850" y="3054350"/>
          <p14:tracePt t="420399" x="3679825" y="3054350"/>
          <p14:tracePt t="420416" x="3786188" y="3027363"/>
          <p14:tracePt t="420433" x="3938588" y="2982913"/>
          <p14:tracePt t="420450" x="4017963" y="2955925"/>
          <p14:tracePt t="420466" x="4054475" y="2938463"/>
          <p14:tracePt t="420482" x="4071938" y="2911475"/>
          <p14:tracePt t="420500" x="4081463" y="2894013"/>
          <p14:tracePt t="420517" x="4089400" y="2894013"/>
          <p14:tracePt t="420628" x="4098925" y="2884488"/>
          <p14:tracePt t="420644" x="4098925" y="2849563"/>
          <p14:tracePt t="420655" x="4098925" y="2840038"/>
          <p14:tracePt t="420668" x="4098925" y="2822575"/>
          <p14:tracePt t="421075" x="4116388" y="2822575"/>
          <p14:tracePt t="421083" x="4116388" y="2830513"/>
          <p14:tracePt t="421100" x="4160838" y="2894013"/>
          <p14:tracePt t="421117" x="4170363" y="290195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Executing I-type Load Instructions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54671" y="2994625"/>
            <a:ext cx="1622694" cy="1386326"/>
            <a:chOff x="1738845" y="3229513"/>
            <a:chExt cx="1622694" cy="1386326"/>
          </a:xfrm>
        </p:grpSpPr>
        <p:grpSp>
          <p:nvGrpSpPr>
            <p:cNvPr id="130" name="Group 129"/>
            <p:cNvGrpSpPr/>
            <p:nvPr/>
          </p:nvGrpSpPr>
          <p:grpSpPr>
            <a:xfrm>
              <a:off x="1738845" y="3229513"/>
              <a:ext cx="1447262" cy="1386326"/>
              <a:chOff x="3124738" y="3598050"/>
              <a:chExt cx="1447262" cy="1386326"/>
            </a:xfrm>
          </p:grpSpPr>
          <p:sp>
            <p:nvSpPr>
              <p:cNvPr id="132" name="Rectangle 131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33" name="TextBox 132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134" name="TextBox 133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Instruction [31-0]</a:t>
                </a:r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430026" y="4147773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</p:grpSp>
        <p:cxnSp>
          <p:nvCxnSpPr>
            <p:cNvPr id="131" name="Straight Arrow Connector 130"/>
            <p:cNvCxnSpPr>
              <a:stCxn id="134" idx="3"/>
            </p:cNvCxnSpPr>
            <p:nvPr/>
          </p:nvCxnSpPr>
          <p:spPr bwMode="auto">
            <a:xfrm>
              <a:off x="3186107" y="3448160"/>
              <a:ext cx="175432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6" name="Group 5"/>
          <p:cNvGrpSpPr/>
          <p:nvPr/>
        </p:nvGrpSpPr>
        <p:grpSpPr>
          <a:xfrm>
            <a:off x="2546317" y="3911755"/>
            <a:ext cx="180391" cy="643543"/>
            <a:chOff x="3390790" y="3616963"/>
            <a:chExt cx="180391" cy="643543"/>
          </a:xfrm>
        </p:grpSpPr>
        <p:sp>
          <p:nvSpPr>
            <p:cNvPr id="126" name="Trapezoid 125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27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28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29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107902" y="3005501"/>
            <a:ext cx="1552498" cy="1873251"/>
            <a:chOff x="4488424" y="3657632"/>
            <a:chExt cx="1552498" cy="1873251"/>
          </a:xfrm>
        </p:grpSpPr>
        <p:sp>
          <p:nvSpPr>
            <p:cNvPr id="117" name="Rectangle 116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4490028" y="3657633"/>
              <a:ext cx="77136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42771" y="3660836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088107" y="5220532"/>
              <a:ext cx="9491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4490028" y="4132149"/>
              <a:ext cx="77296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2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142771" y="4285847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>
                  <a:latin typeface="Neo Sans Intel" panose="020B0504020202020204" pitchFamily="34" charset="0"/>
                </a:rPr>
                <a:t>2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488424" y="4669109"/>
              <a:ext cx="65434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register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4490028" y="509999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5" name="Rectangle 124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13352" y="2631170"/>
            <a:ext cx="739305" cy="393410"/>
            <a:chOff x="4262754" y="2858356"/>
            <a:chExt cx="739305" cy="393410"/>
          </a:xfrm>
        </p:grpSpPr>
        <p:sp>
          <p:nvSpPr>
            <p:cNvPr id="115" name="TextBox 114"/>
            <p:cNvSpPr txBox="1"/>
            <p:nvPr/>
          </p:nvSpPr>
          <p:spPr>
            <a:xfrm>
              <a:off x="4262754" y="2858356"/>
              <a:ext cx="7393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16" name="Straight Connector 115"/>
            <p:cNvCxnSpPr>
              <a:stCxn id="115" idx="2"/>
              <a:endCxn id="125" idx="0"/>
            </p:cNvCxnSpPr>
            <p:nvPr/>
          </p:nvCxnSpPr>
          <p:spPr bwMode="auto">
            <a:xfrm flipH="1">
              <a:off x="4630545" y="3119966"/>
              <a:ext cx="1862" cy="13180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9" name="Straight Arrow Connector 8"/>
          <p:cNvCxnSpPr>
            <a:stCxn id="119" idx="3"/>
            <a:endCxn id="111" idx="1"/>
          </p:cNvCxnSpPr>
          <p:nvPr/>
        </p:nvCxnSpPr>
        <p:spPr bwMode="auto">
          <a:xfrm flipV="1">
            <a:off x="4660400" y="3223789"/>
            <a:ext cx="794482" cy="36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0" name="Group 9"/>
          <p:cNvGrpSpPr/>
          <p:nvPr/>
        </p:nvGrpSpPr>
        <p:grpSpPr>
          <a:xfrm>
            <a:off x="5454882" y="2909792"/>
            <a:ext cx="727535" cy="1439797"/>
            <a:chOff x="6728724" y="3121968"/>
            <a:chExt cx="727535" cy="1439797"/>
          </a:xfrm>
        </p:grpSpPr>
        <p:sp>
          <p:nvSpPr>
            <p:cNvPr id="109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6728724" y="3392722"/>
              <a:ext cx="36376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2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6969760" y="3801019"/>
              <a:ext cx="481419" cy="26161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" panose="020B0504020202020204" pitchFamily="34" charset="0"/>
                </a:rPr>
                <a:t>Result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1" name="Elbow Connector 10"/>
          <p:cNvCxnSpPr>
            <a:stCxn id="122" idx="3"/>
            <a:endCxn id="104" idx="3"/>
          </p:cNvCxnSpPr>
          <p:nvPr/>
        </p:nvCxnSpPr>
        <p:spPr bwMode="auto">
          <a:xfrm flipV="1">
            <a:off x="4660400" y="3848031"/>
            <a:ext cx="454431" cy="1129"/>
          </a:xfrm>
          <a:prstGeom prst="bentConnector3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3" name="Oval 12"/>
          <p:cNvSpPr/>
          <p:nvPr/>
        </p:nvSpPr>
        <p:spPr bwMode="auto">
          <a:xfrm>
            <a:off x="1743407" y="318382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4" name="Straight Arrow Connector 13"/>
          <p:cNvCxnSpPr>
            <a:stCxn id="13" idx="6"/>
            <a:endCxn id="118" idx="1"/>
          </p:cNvCxnSpPr>
          <p:nvPr/>
        </p:nvCxnSpPr>
        <p:spPr bwMode="auto">
          <a:xfrm>
            <a:off x="1815879" y="3220058"/>
            <a:ext cx="1293627" cy="888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5" name="Elbow Connector 14"/>
          <p:cNvCxnSpPr>
            <a:stCxn id="13" idx="4"/>
            <a:endCxn id="121" idx="1"/>
          </p:cNvCxnSpPr>
          <p:nvPr/>
        </p:nvCxnSpPr>
        <p:spPr bwMode="auto">
          <a:xfrm rot="16200000" flipH="1">
            <a:off x="2224990" y="2810946"/>
            <a:ext cx="439168" cy="13298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6" name="Elbow Connector 15"/>
          <p:cNvCxnSpPr>
            <a:stCxn id="13" idx="4"/>
            <a:endCxn id="128" idx="3"/>
          </p:cNvCxnSpPr>
          <p:nvPr/>
        </p:nvCxnSpPr>
        <p:spPr bwMode="auto">
          <a:xfrm rot="16200000" flipH="1">
            <a:off x="1571505" y="3464431"/>
            <a:ext cx="1188038" cy="7717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1790302" y="2940272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[25-21]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82438" y="3413550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[20-16]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9821" y="4157483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[15-11]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5542593" y="4068255"/>
            <a:ext cx="580608" cy="532039"/>
            <a:chOff x="6598319" y="4283249"/>
            <a:chExt cx="580608" cy="532039"/>
          </a:xfrm>
        </p:grpSpPr>
        <p:sp>
          <p:nvSpPr>
            <p:cNvPr id="107" name="TextBox 106"/>
            <p:cNvSpPr txBox="1"/>
            <p:nvPr/>
          </p:nvSpPr>
          <p:spPr>
            <a:xfrm>
              <a:off x="6598319" y="4553678"/>
              <a:ext cx="5806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08" name="Straight Connector 107"/>
            <p:cNvCxnSpPr/>
            <p:nvPr/>
          </p:nvCxnSpPr>
          <p:spPr bwMode="auto">
            <a:xfrm flipH="1">
              <a:off x="6967969" y="4283249"/>
              <a:ext cx="32" cy="272672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Oval 20"/>
          <p:cNvSpPr/>
          <p:nvPr/>
        </p:nvSpPr>
        <p:spPr bwMode="auto">
          <a:xfrm>
            <a:off x="2289085" y="3662429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2" name="Elbow Connector 21"/>
          <p:cNvCxnSpPr>
            <a:stCxn id="21" idx="4"/>
            <a:endCxn id="127" idx="3"/>
          </p:cNvCxnSpPr>
          <p:nvPr/>
        </p:nvCxnSpPr>
        <p:spPr bwMode="auto">
          <a:xfrm rot="16200000" flipH="1">
            <a:off x="2292337" y="3767885"/>
            <a:ext cx="292053" cy="226084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3" name="Straight Arrow Connector 22"/>
          <p:cNvCxnSpPr>
            <a:stCxn id="126" idx="0"/>
            <a:endCxn id="123" idx="1"/>
          </p:cNvCxnSpPr>
          <p:nvPr/>
        </p:nvCxnSpPr>
        <p:spPr bwMode="auto">
          <a:xfrm flipV="1">
            <a:off x="2726708" y="4232422"/>
            <a:ext cx="381194" cy="1105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4" name="Rounded Rectangle 23"/>
          <p:cNvSpPr/>
          <p:nvPr/>
        </p:nvSpPr>
        <p:spPr bwMode="auto">
          <a:xfrm>
            <a:off x="3435075" y="5078121"/>
            <a:ext cx="953678" cy="27388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100" dirty="0" smtClean="0">
                <a:latin typeface="Neo Sans Intel Medium" panose="020B0604020202020204" pitchFamily="34" charset="0"/>
                <a:cs typeface="Arial" pitchFamily="34" charset="0"/>
              </a:rPr>
              <a:t>Sign extend</a:t>
            </a:r>
            <a:endParaRPr lang="en-US" sz="11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cxnSp>
        <p:nvCxnSpPr>
          <p:cNvPr id="25" name="Elbow Connector 24"/>
          <p:cNvCxnSpPr>
            <a:stCxn id="13" idx="4"/>
            <a:endCxn id="24" idx="1"/>
          </p:cNvCxnSpPr>
          <p:nvPr/>
        </p:nvCxnSpPr>
        <p:spPr bwMode="auto">
          <a:xfrm rot="16200000" flipH="1">
            <a:off x="1627975" y="3407962"/>
            <a:ext cx="1958769" cy="1655432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1782438" y="4940107"/>
            <a:ext cx="668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[15-0]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5109743" y="3732832"/>
            <a:ext cx="180391" cy="643543"/>
            <a:chOff x="3390790" y="3616963"/>
            <a:chExt cx="180391" cy="643543"/>
          </a:xfrm>
        </p:grpSpPr>
        <p:sp>
          <p:nvSpPr>
            <p:cNvPr id="103" name="Trapezoid 10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04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05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06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28" name="Straight Arrow Connector 27"/>
          <p:cNvCxnSpPr>
            <a:stCxn id="103" idx="0"/>
            <a:endCxn id="112" idx="1"/>
          </p:cNvCxnSpPr>
          <p:nvPr/>
        </p:nvCxnSpPr>
        <p:spPr bwMode="auto">
          <a:xfrm>
            <a:off x="5290134" y="4054604"/>
            <a:ext cx="164748" cy="1459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9" name="Elbow Connector 28"/>
          <p:cNvCxnSpPr>
            <a:stCxn id="24" idx="3"/>
            <a:endCxn id="105" idx="3"/>
          </p:cNvCxnSpPr>
          <p:nvPr/>
        </p:nvCxnSpPr>
        <p:spPr bwMode="auto">
          <a:xfrm flipV="1">
            <a:off x="4388753" y="4265409"/>
            <a:ext cx="726079" cy="949654"/>
          </a:xfrm>
          <a:prstGeom prst="bentConnector3">
            <a:avLst>
              <a:gd name="adj1" fmla="val 77986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30" name="Group 29"/>
          <p:cNvGrpSpPr/>
          <p:nvPr/>
        </p:nvGrpSpPr>
        <p:grpSpPr>
          <a:xfrm>
            <a:off x="6753863" y="3028047"/>
            <a:ext cx="1447263" cy="1386443"/>
            <a:chOff x="3124737" y="3598050"/>
            <a:chExt cx="1447263" cy="1386443"/>
          </a:xfrm>
        </p:grpSpPr>
        <p:sp>
          <p:nvSpPr>
            <p:cNvPr id="97" name="Rectangle 96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3733308" y="4674175"/>
              <a:ext cx="8386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3126744" y="4073403"/>
              <a:ext cx="6527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address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124737" y="455360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</a:p>
          </p:txBody>
        </p:sp>
      </p:grpSp>
      <p:cxnSp>
        <p:nvCxnSpPr>
          <p:cNvPr id="33" name="Straight Arrow Connector 32"/>
          <p:cNvCxnSpPr>
            <a:stCxn id="113" idx="3"/>
            <a:endCxn id="101" idx="1"/>
          </p:cNvCxnSpPr>
          <p:nvPr/>
        </p:nvCxnSpPr>
        <p:spPr bwMode="auto">
          <a:xfrm flipV="1">
            <a:off x="6177337" y="3718844"/>
            <a:ext cx="578533" cy="80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34" name="Oval 33"/>
          <p:cNvSpPr/>
          <p:nvPr/>
        </p:nvSpPr>
        <p:spPr bwMode="auto">
          <a:xfrm>
            <a:off x="4762970" y="3815889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93636" y="4885769"/>
            <a:ext cx="9553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36" name="Elbow Connector 35"/>
          <p:cNvCxnSpPr>
            <a:stCxn id="34" idx="4"/>
            <a:endCxn id="35" idx="1"/>
          </p:cNvCxnSpPr>
          <p:nvPr/>
        </p:nvCxnSpPr>
        <p:spPr bwMode="auto">
          <a:xfrm rot="16200000" flipH="1">
            <a:off x="4816939" y="3870628"/>
            <a:ext cx="1058964" cy="1094430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37" name="Elbow Connector 36"/>
          <p:cNvCxnSpPr>
            <a:stCxn id="35" idx="1"/>
            <a:endCxn id="102" idx="1"/>
          </p:cNvCxnSpPr>
          <p:nvPr/>
        </p:nvCxnSpPr>
        <p:spPr bwMode="auto">
          <a:xfrm rot="10800000" flipH="1">
            <a:off x="5893635" y="4199047"/>
            <a:ext cx="860227" cy="748278"/>
          </a:xfrm>
          <a:prstGeom prst="bentConnector3">
            <a:avLst>
              <a:gd name="adj1" fmla="val 33661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38" name="Oval 37"/>
          <p:cNvSpPr/>
          <p:nvPr/>
        </p:nvSpPr>
        <p:spPr bwMode="auto">
          <a:xfrm>
            <a:off x="6377497" y="3686159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39" name="Elbow Connector 38"/>
          <p:cNvCxnSpPr>
            <a:stCxn id="38" idx="4"/>
            <a:endCxn id="124" idx="1"/>
          </p:cNvCxnSpPr>
          <p:nvPr/>
        </p:nvCxnSpPr>
        <p:spPr bwMode="auto">
          <a:xfrm rot="5400000">
            <a:off x="4309281" y="2558857"/>
            <a:ext cx="904678" cy="3304227"/>
          </a:xfrm>
          <a:prstGeom prst="bentConnector4">
            <a:avLst>
              <a:gd name="adj1" fmla="val 213289"/>
              <a:gd name="adj2" fmla="val 10691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75" name="TextBox 74"/>
          <p:cNvSpPr txBox="1"/>
          <p:nvPr/>
        </p:nvSpPr>
        <p:spPr>
          <a:xfrm>
            <a:off x="4981746" y="4589699"/>
            <a:ext cx="6206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ALUSrc</a:t>
            </a:r>
            <a:endParaRPr lang="en-US" sz="11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76" name="Straight Connector 75"/>
          <p:cNvCxnSpPr>
            <a:stCxn id="103" idx="3"/>
          </p:cNvCxnSpPr>
          <p:nvPr/>
        </p:nvCxnSpPr>
        <p:spPr bwMode="auto">
          <a:xfrm>
            <a:off x="5199938" y="4328109"/>
            <a:ext cx="0" cy="245077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63" name="Group 62"/>
          <p:cNvGrpSpPr/>
          <p:nvPr/>
        </p:nvGrpSpPr>
        <p:grpSpPr>
          <a:xfrm>
            <a:off x="7083302" y="2631170"/>
            <a:ext cx="792205" cy="407037"/>
            <a:chOff x="4234018" y="2858356"/>
            <a:chExt cx="792205" cy="407037"/>
          </a:xfrm>
        </p:grpSpPr>
        <p:sp>
          <p:nvSpPr>
            <p:cNvPr id="73" name="TextBox 72"/>
            <p:cNvSpPr txBox="1"/>
            <p:nvPr/>
          </p:nvSpPr>
          <p:spPr>
            <a:xfrm>
              <a:off x="4234018" y="2858356"/>
              <a:ext cx="7922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4" name="Straight Connector 73"/>
            <p:cNvCxnSpPr>
              <a:stCxn id="73" idx="2"/>
              <a:endCxn id="97" idx="0"/>
            </p:cNvCxnSpPr>
            <p:nvPr/>
          </p:nvCxnSpPr>
          <p:spPr bwMode="auto">
            <a:xfrm flipH="1">
              <a:off x="4629214" y="3119966"/>
              <a:ext cx="907" cy="14542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9" name="TextBox 68"/>
          <p:cNvSpPr txBox="1"/>
          <p:nvPr/>
        </p:nvSpPr>
        <p:spPr>
          <a:xfrm>
            <a:off x="2230176" y="4670228"/>
            <a:ext cx="6190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RegDst</a:t>
            </a:r>
            <a:endParaRPr lang="en-US" sz="11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70" name="Straight Connector 69"/>
          <p:cNvCxnSpPr>
            <a:stCxn id="126" idx="3"/>
          </p:cNvCxnSpPr>
          <p:nvPr/>
        </p:nvCxnSpPr>
        <p:spPr bwMode="auto">
          <a:xfrm>
            <a:off x="2636512" y="4507032"/>
            <a:ext cx="0" cy="183078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6" name="Content Placeholder 2"/>
          <p:cNvSpPr>
            <a:spLocks noGrp="1"/>
          </p:cNvSpPr>
          <p:nvPr>
            <p:ph idx="1"/>
          </p:nvPr>
        </p:nvSpPr>
        <p:spPr>
          <a:xfrm>
            <a:off x="458788" y="808916"/>
            <a:ext cx="8502650" cy="1858131"/>
          </a:xfrm>
        </p:spPr>
        <p:txBody>
          <a:bodyPr/>
          <a:lstStyle/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Read </a:t>
            </a:r>
            <a:r>
              <a:rPr lang="en-US" sz="1600" dirty="0"/>
              <a:t>an instruction from the instruction </a:t>
            </a:r>
            <a:r>
              <a:rPr lang="en-US" sz="1600" dirty="0" smtClean="0"/>
              <a:t>memory by the address in PC</a:t>
            </a:r>
            <a:endParaRPr lang="en-US" sz="1600" dirty="0"/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1</a:t>
            </a:r>
            <a:r>
              <a:rPr lang="en-US" sz="1600" baseline="30000" dirty="0" smtClean="0"/>
              <a:t>st</a:t>
            </a:r>
            <a:r>
              <a:rPr lang="en-US" sz="1600" dirty="0" smtClean="0"/>
              <a:t> source register (base address), instruction field </a:t>
            </a:r>
            <a:r>
              <a:rPr lang="en-US" sz="1600" b="1" dirty="0" err="1" smtClean="0">
                <a:solidFill>
                  <a:schemeClr val="accent1"/>
                </a:solidFill>
              </a:rPr>
              <a:t>rs</a:t>
            </a:r>
            <a:r>
              <a:rPr lang="en-US" sz="1600" dirty="0" smtClean="0"/>
              <a:t>, is read </a:t>
            </a:r>
            <a:r>
              <a:rPr lang="en-US" sz="1600" dirty="0"/>
              <a:t>from the register </a:t>
            </a:r>
            <a:r>
              <a:rPr lang="en-US" sz="1600" dirty="0" smtClean="0"/>
              <a:t>file</a:t>
            </a:r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signed displacement is extended (from 16 to 32 bits) and directly transferred to ALU</a:t>
            </a:r>
            <a:endParaRPr lang="en-US" sz="1600" dirty="0"/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</a:t>
            </a:r>
            <a:r>
              <a:rPr lang="en-US" sz="1600" dirty="0"/>
              <a:t>ALU </a:t>
            </a:r>
            <a:r>
              <a:rPr lang="en-US" sz="1600" dirty="0" smtClean="0"/>
              <a:t>calculates the effective address</a:t>
            </a:r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value is read from the memory by the effective address</a:t>
            </a:r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r>
              <a:rPr lang="en-US" sz="1600" dirty="0" smtClean="0"/>
              <a:t>The result is written </a:t>
            </a:r>
            <a:r>
              <a:rPr lang="en-US" sz="1600" dirty="0"/>
              <a:t>in the destination </a:t>
            </a:r>
            <a:r>
              <a:rPr lang="en-US" sz="1600" dirty="0" smtClean="0"/>
              <a:t>register specified </a:t>
            </a:r>
            <a:r>
              <a:rPr lang="en-US" sz="1600" dirty="0"/>
              <a:t>by field </a:t>
            </a:r>
            <a:r>
              <a:rPr lang="en-US" sz="1600" b="1" dirty="0" err="1" smtClean="0">
                <a:solidFill>
                  <a:schemeClr val="accent1"/>
                </a:solidFill>
              </a:rPr>
              <a:t>rt</a:t>
            </a:r>
            <a:endParaRPr lang="en-US" sz="1600" dirty="0"/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endParaRPr lang="en-US" sz="1600" dirty="0"/>
          </a:p>
        </p:txBody>
      </p:sp>
      <p:grpSp>
        <p:nvGrpSpPr>
          <p:cNvPr id="137" name="Group 136"/>
          <p:cNvGrpSpPr/>
          <p:nvPr/>
        </p:nvGrpSpPr>
        <p:grpSpPr>
          <a:xfrm>
            <a:off x="904306" y="6050197"/>
            <a:ext cx="6283894" cy="532893"/>
            <a:chOff x="904306" y="6050197"/>
            <a:chExt cx="6283894" cy="532893"/>
          </a:xfrm>
        </p:grpSpPr>
        <p:sp>
          <p:nvSpPr>
            <p:cNvPr id="138" name="Rounded Rectangle 137"/>
            <p:cNvSpPr/>
            <p:nvPr/>
          </p:nvSpPr>
          <p:spPr bwMode="auto">
            <a:xfrm>
              <a:off x="1356360" y="6237438"/>
              <a:ext cx="5831840" cy="264372"/>
            </a:xfrm>
            <a:prstGeom prst="roundRect">
              <a:avLst/>
            </a:prstGeom>
            <a:solidFill>
              <a:schemeClr val="bg1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904306" y="6050197"/>
              <a:ext cx="6976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anose="020B0504020202020204" pitchFamily="34" charset="0"/>
                </a:rPr>
                <a:t>R-type</a:t>
              </a: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2243755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26</a:t>
              </a:r>
            </a:p>
          </p:txBody>
        </p:sp>
        <p:sp>
          <p:nvSpPr>
            <p:cNvPr id="141" name="Rectangle 140"/>
            <p:cNvSpPr/>
            <p:nvPr/>
          </p:nvSpPr>
          <p:spPr bwMode="auto">
            <a:xfrm>
              <a:off x="1606350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142" name="Rectangle 141"/>
            <p:cNvSpPr/>
            <p:nvPr/>
          </p:nvSpPr>
          <p:spPr bwMode="auto">
            <a:xfrm>
              <a:off x="6832600" y="623947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>
                  <a:latin typeface="Neo Sans Intel" pitchFamily="34" charset="0"/>
                  <a:cs typeface="Consolas" pitchFamily="49" charset="0"/>
                </a:rPr>
                <a:t>0</a:t>
              </a:r>
              <a:endParaRPr lang="en-US" sz="1000" dirty="0" smtClean="0">
                <a:latin typeface="Neo Sans Intel" pitchFamily="34" charset="0"/>
                <a:cs typeface="Consolas" pitchFamily="49" charset="0"/>
              </a:endParaRPr>
            </a:p>
          </p:txBody>
        </p:sp>
        <p:sp>
          <p:nvSpPr>
            <p:cNvPr id="143" name="Rectangle 142"/>
            <p:cNvSpPr/>
            <p:nvPr/>
          </p:nvSpPr>
          <p:spPr bwMode="auto">
            <a:xfrm>
              <a:off x="6133428" y="623947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5</a:t>
              </a:r>
            </a:p>
          </p:txBody>
        </p:sp>
        <p:sp>
          <p:nvSpPr>
            <p:cNvPr id="144" name="Rectangle 143"/>
            <p:cNvSpPr/>
            <p:nvPr/>
          </p:nvSpPr>
          <p:spPr bwMode="auto">
            <a:xfrm>
              <a:off x="5935980" y="623947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5248665" y="623947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10</a:t>
              </a: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497911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11</a:t>
              </a: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434411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15</a:t>
              </a: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404947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16</a:t>
              </a:r>
            </a:p>
          </p:txBody>
        </p:sp>
        <p:sp>
          <p:nvSpPr>
            <p:cNvPr id="149" name="Rectangle 148"/>
            <p:cNvSpPr/>
            <p:nvPr/>
          </p:nvSpPr>
          <p:spPr bwMode="auto">
            <a:xfrm>
              <a:off x="345908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20</a:t>
              </a:r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1602205" y="6098574"/>
              <a:ext cx="5428324" cy="220144"/>
              <a:chOff x="1602205" y="6098574"/>
              <a:chExt cx="5428324" cy="220144"/>
            </a:xfrm>
          </p:grpSpPr>
          <p:sp>
            <p:nvSpPr>
              <p:cNvPr id="154" name="Rectangle 153"/>
              <p:cNvSpPr/>
              <p:nvPr/>
            </p:nvSpPr>
            <p:spPr bwMode="auto">
              <a:xfrm>
                <a:off x="1602205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smtClean="0">
                    <a:latin typeface="Consolas" pitchFamily="49" charset="0"/>
                    <a:cs typeface="Consolas" pitchFamily="49" charset="0"/>
                  </a:rPr>
                  <a:t>op</a:t>
                </a:r>
              </a:p>
            </p:txBody>
          </p:sp>
          <p:sp>
            <p:nvSpPr>
              <p:cNvPr id="155" name="Rectangle 154"/>
              <p:cNvSpPr/>
              <p:nvPr/>
            </p:nvSpPr>
            <p:spPr bwMode="auto">
              <a:xfrm>
                <a:off x="6125808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funct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56" name="Rectangle 155"/>
              <p:cNvSpPr/>
              <p:nvPr/>
            </p:nvSpPr>
            <p:spPr bwMode="auto">
              <a:xfrm>
                <a:off x="5221088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shamt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57" name="Rectangle 156"/>
              <p:cNvSpPr/>
              <p:nvPr/>
            </p:nvSpPr>
            <p:spPr bwMode="auto">
              <a:xfrm>
                <a:off x="4316367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rd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58" name="Rectangle 157"/>
              <p:cNvSpPr/>
              <p:nvPr/>
            </p:nvSpPr>
            <p:spPr bwMode="auto">
              <a:xfrm>
                <a:off x="341164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59" name="Rectangle 158"/>
              <p:cNvSpPr/>
              <p:nvPr/>
            </p:nvSpPr>
            <p:spPr bwMode="auto">
              <a:xfrm>
                <a:off x="250692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rs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151" name="Rectangle 150"/>
            <p:cNvSpPr/>
            <p:nvPr/>
          </p:nvSpPr>
          <p:spPr bwMode="auto">
            <a:xfrm>
              <a:off x="314158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52" name="Rectangle 151"/>
            <p:cNvSpPr/>
            <p:nvPr/>
          </p:nvSpPr>
          <p:spPr bwMode="auto">
            <a:xfrm>
              <a:off x="252944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25</a:t>
              </a:r>
            </a:p>
          </p:txBody>
        </p:sp>
        <p:sp>
          <p:nvSpPr>
            <p:cNvPr id="153" name="Rectangle 152"/>
            <p:cNvSpPr/>
            <p:nvPr/>
          </p:nvSpPr>
          <p:spPr bwMode="auto">
            <a:xfrm>
              <a:off x="960120" y="6088414"/>
              <a:ext cx="6116320" cy="241266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919546" y="5815654"/>
            <a:ext cx="6110984" cy="307777"/>
            <a:chOff x="919546" y="5815654"/>
            <a:chExt cx="6110984" cy="307777"/>
          </a:xfrm>
        </p:grpSpPr>
        <p:grpSp>
          <p:nvGrpSpPr>
            <p:cNvPr id="161" name="Group 160"/>
            <p:cNvGrpSpPr/>
            <p:nvPr/>
          </p:nvGrpSpPr>
          <p:grpSpPr>
            <a:xfrm>
              <a:off x="1602205" y="5874711"/>
              <a:ext cx="5428325" cy="220144"/>
              <a:chOff x="1602205" y="6098574"/>
              <a:chExt cx="5428325" cy="220144"/>
            </a:xfrm>
          </p:grpSpPr>
          <p:sp>
            <p:nvSpPr>
              <p:cNvPr id="163" name="Rectangle 162"/>
              <p:cNvSpPr/>
              <p:nvPr/>
            </p:nvSpPr>
            <p:spPr bwMode="auto">
              <a:xfrm>
                <a:off x="1602205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smtClean="0">
                    <a:latin typeface="Consolas" pitchFamily="49" charset="0"/>
                    <a:cs typeface="Consolas" pitchFamily="49" charset="0"/>
                  </a:rPr>
                  <a:t>op</a:t>
                </a:r>
              </a:p>
            </p:txBody>
          </p:sp>
          <p:sp>
            <p:nvSpPr>
              <p:cNvPr id="164" name="Rectangle 163"/>
              <p:cNvSpPr/>
              <p:nvPr/>
            </p:nvSpPr>
            <p:spPr bwMode="auto">
              <a:xfrm>
                <a:off x="4316368" y="6098574"/>
                <a:ext cx="2714162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displ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65" name="Rectangle 164"/>
              <p:cNvSpPr/>
              <p:nvPr/>
            </p:nvSpPr>
            <p:spPr bwMode="auto">
              <a:xfrm>
                <a:off x="341164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66" name="Rectangle 165"/>
              <p:cNvSpPr/>
              <p:nvPr/>
            </p:nvSpPr>
            <p:spPr bwMode="auto">
              <a:xfrm>
                <a:off x="250692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rs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162" name="TextBox 161"/>
            <p:cNvSpPr txBox="1"/>
            <p:nvPr/>
          </p:nvSpPr>
          <p:spPr>
            <a:xfrm>
              <a:off x="919546" y="5815654"/>
              <a:ext cx="6303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Neo Sans Intel" panose="020B0504020202020204" pitchFamily="34" charset="0"/>
                </a:rPr>
                <a:t>I</a:t>
              </a:r>
              <a:r>
                <a:rPr lang="en-US" sz="1400" dirty="0" smtClean="0">
                  <a:latin typeface="Neo Sans Intel" panose="020B0504020202020204" pitchFamily="34" charset="0"/>
                </a:rPr>
                <a:t>-type</a:t>
              </a:r>
            </a:p>
          </p:txBody>
        </p:sp>
      </p:grpSp>
      <p:sp>
        <p:nvSpPr>
          <p:cNvPr id="41" name="Rectangle 40"/>
          <p:cNvSpPr/>
          <p:nvPr/>
        </p:nvSpPr>
        <p:spPr bwMode="auto">
          <a:xfrm>
            <a:off x="71120" y="2550160"/>
            <a:ext cx="8890318" cy="3265494"/>
          </a:xfrm>
          <a:prstGeom prst="rect">
            <a:avLst/>
          </a:prstGeom>
          <a:solidFill>
            <a:schemeClr val="bg1"/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67" name="Group 166"/>
          <p:cNvGrpSpPr/>
          <p:nvPr/>
        </p:nvGrpSpPr>
        <p:grpSpPr>
          <a:xfrm>
            <a:off x="154671" y="2994625"/>
            <a:ext cx="1622694" cy="1386326"/>
            <a:chOff x="1738845" y="3229513"/>
            <a:chExt cx="1622694" cy="1386326"/>
          </a:xfrm>
        </p:grpSpPr>
        <p:grpSp>
          <p:nvGrpSpPr>
            <p:cNvPr id="168" name="Group 167"/>
            <p:cNvGrpSpPr/>
            <p:nvPr/>
          </p:nvGrpSpPr>
          <p:grpSpPr>
            <a:xfrm>
              <a:off x="1738845" y="3229513"/>
              <a:ext cx="1447262" cy="1386326"/>
              <a:chOff x="3124738" y="3598050"/>
              <a:chExt cx="1447262" cy="1386326"/>
            </a:xfrm>
          </p:grpSpPr>
          <p:sp>
            <p:nvSpPr>
              <p:cNvPr id="170" name="Rectangle 169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71" name="TextBox 170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172" name="TextBox 171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Instruction [31-0]</a:t>
                </a:r>
              </a:p>
            </p:txBody>
          </p:sp>
          <p:sp>
            <p:nvSpPr>
              <p:cNvPr id="173" name="TextBox 172"/>
              <p:cNvSpPr txBox="1"/>
              <p:nvPr/>
            </p:nvSpPr>
            <p:spPr>
              <a:xfrm>
                <a:off x="3430026" y="4147773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</p:grpSp>
        <p:cxnSp>
          <p:nvCxnSpPr>
            <p:cNvPr id="169" name="Straight Arrow Connector 168"/>
            <p:cNvCxnSpPr>
              <a:stCxn id="172" idx="3"/>
            </p:cNvCxnSpPr>
            <p:nvPr/>
          </p:nvCxnSpPr>
          <p:spPr bwMode="auto">
            <a:xfrm>
              <a:off x="3186107" y="3448160"/>
              <a:ext cx="175432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174" name="Group 173"/>
          <p:cNvGrpSpPr/>
          <p:nvPr/>
        </p:nvGrpSpPr>
        <p:grpSpPr>
          <a:xfrm>
            <a:off x="2546317" y="3911755"/>
            <a:ext cx="180391" cy="643543"/>
            <a:chOff x="3390790" y="3616963"/>
            <a:chExt cx="180391" cy="643543"/>
          </a:xfrm>
        </p:grpSpPr>
        <p:sp>
          <p:nvSpPr>
            <p:cNvPr id="175" name="Trapezoid 174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76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77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78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grpSp>
        <p:nvGrpSpPr>
          <p:cNvPr id="179" name="Group 178"/>
          <p:cNvGrpSpPr/>
          <p:nvPr/>
        </p:nvGrpSpPr>
        <p:grpSpPr>
          <a:xfrm>
            <a:off x="3107902" y="3005501"/>
            <a:ext cx="1552498" cy="1873251"/>
            <a:chOff x="4488424" y="3657632"/>
            <a:chExt cx="1552498" cy="1873251"/>
          </a:xfrm>
        </p:grpSpPr>
        <p:sp>
          <p:nvSpPr>
            <p:cNvPr id="180" name="Rectangle 179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81" name="TextBox 180"/>
            <p:cNvSpPr txBox="1"/>
            <p:nvPr/>
          </p:nvSpPr>
          <p:spPr>
            <a:xfrm>
              <a:off x="4490028" y="3657633"/>
              <a:ext cx="77136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5142771" y="3660836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5088107" y="5220532"/>
              <a:ext cx="9491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4490028" y="4132149"/>
              <a:ext cx="77296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2</a:t>
              </a:r>
            </a:p>
          </p:txBody>
        </p:sp>
        <p:sp>
          <p:nvSpPr>
            <p:cNvPr id="185" name="TextBox 184"/>
            <p:cNvSpPr txBox="1"/>
            <p:nvPr/>
          </p:nvSpPr>
          <p:spPr>
            <a:xfrm>
              <a:off x="5142771" y="4285847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>
                  <a:latin typeface="Neo Sans Intel" panose="020B0504020202020204" pitchFamily="34" charset="0"/>
                </a:rPr>
                <a:t>2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86" name="TextBox 185"/>
            <p:cNvSpPr txBox="1"/>
            <p:nvPr/>
          </p:nvSpPr>
          <p:spPr>
            <a:xfrm>
              <a:off x="4488424" y="4669109"/>
              <a:ext cx="65434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register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4490028" y="509999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3513352" y="2631170"/>
            <a:ext cx="739305" cy="393410"/>
            <a:chOff x="4262754" y="2858356"/>
            <a:chExt cx="739305" cy="393410"/>
          </a:xfrm>
        </p:grpSpPr>
        <p:sp>
          <p:nvSpPr>
            <p:cNvPr id="190" name="TextBox 189"/>
            <p:cNvSpPr txBox="1"/>
            <p:nvPr/>
          </p:nvSpPr>
          <p:spPr>
            <a:xfrm>
              <a:off x="4262754" y="2858356"/>
              <a:ext cx="7393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91" name="Straight Connector 190"/>
            <p:cNvCxnSpPr>
              <a:stCxn id="190" idx="2"/>
              <a:endCxn id="188" idx="0"/>
            </p:cNvCxnSpPr>
            <p:nvPr/>
          </p:nvCxnSpPr>
          <p:spPr bwMode="auto">
            <a:xfrm flipH="1">
              <a:off x="4630545" y="3119966"/>
              <a:ext cx="1862" cy="13180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92" name="Straight Arrow Connector 191"/>
          <p:cNvCxnSpPr>
            <a:stCxn id="182" idx="3"/>
            <a:endCxn id="196" idx="1"/>
          </p:cNvCxnSpPr>
          <p:nvPr/>
        </p:nvCxnSpPr>
        <p:spPr bwMode="auto">
          <a:xfrm flipV="1">
            <a:off x="4660400" y="3223789"/>
            <a:ext cx="794482" cy="36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93" name="Group 192"/>
          <p:cNvGrpSpPr/>
          <p:nvPr/>
        </p:nvGrpSpPr>
        <p:grpSpPr>
          <a:xfrm>
            <a:off x="5454882" y="2909792"/>
            <a:ext cx="727535" cy="1439797"/>
            <a:chOff x="6728724" y="3121968"/>
            <a:chExt cx="727535" cy="1439797"/>
          </a:xfrm>
        </p:grpSpPr>
        <p:sp>
          <p:nvSpPr>
            <p:cNvPr id="194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6728724" y="3392722"/>
              <a:ext cx="36376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2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96" name="TextBox 195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97" name="TextBox 196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98" name="TextBox 197"/>
            <p:cNvSpPr txBox="1"/>
            <p:nvPr/>
          </p:nvSpPr>
          <p:spPr>
            <a:xfrm>
              <a:off x="6969760" y="3801019"/>
              <a:ext cx="481419" cy="26161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" panose="020B0504020202020204" pitchFamily="34" charset="0"/>
                </a:rPr>
                <a:t>Result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99" name="Elbow Connector 198"/>
          <p:cNvCxnSpPr>
            <a:stCxn id="185" idx="3"/>
            <a:endCxn id="219" idx="3"/>
          </p:cNvCxnSpPr>
          <p:nvPr/>
        </p:nvCxnSpPr>
        <p:spPr bwMode="auto">
          <a:xfrm flipV="1">
            <a:off x="4660400" y="3848031"/>
            <a:ext cx="454431" cy="1129"/>
          </a:xfrm>
          <a:prstGeom prst="bentConnector3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01" name="Oval 200"/>
          <p:cNvSpPr/>
          <p:nvPr/>
        </p:nvSpPr>
        <p:spPr bwMode="auto">
          <a:xfrm>
            <a:off x="1743407" y="318382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02" name="Straight Arrow Connector 201"/>
          <p:cNvCxnSpPr>
            <a:stCxn id="201" idx="6"/>
            <a:endCxn id="181" idx="1"/>
          </p:cNvCxnSpPr>
          <p:nvPr/>
        </p:nvCxnSpPr>
        <p:spPr bwMode="auto">
          <a:xfrm>
            <a:off x="1815879" y="3220058"/>
            <a:ext cx="1293627" cy="888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03" name="Elbow Connector 202"/>
          <p:cNvCxnSpPr>
            <a:stCxn id="201" idx="4"/>
            <a:endCxn id="184" idx="1"/>
          </p:cNvCxnSpPr>
          <p:nvPr/>
        </p:nvCxnSpPr>
        <p:spPr bwMode="auto">
          <a:xfrm rot="16200000" flipH="1">
            <a:off x="2224990" y="2810946"/>
            <a:ext cx="439168" cy="13298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04" name="Elbow Connector 203"/>
          <p:cNvCxnSpPr>
            <a:stCxn id="201" idx="4"/>
            <a:endCxn id="177" idx="3"/>
          </p:cNvCxnSpPr>
          <p:nvPr/>
        </p:nvCxnSpPr>
        <p:spPr bwMode="auto">
          <a:xfrm rot="16200000" flipH="1">
            <a:off x="1571505" y="3464431"/>
            <a:ext cx="1188038" cy="7717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05" name="TextBox 204"/>
          <p:cNvSpPr txBox="1"/>
          <p:nvPr/>
        </p:nvSpPr>
        <p:spPr>
          <a:xfrm>
            <a:off x="1790302" y="2940272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[25-21]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1782438" y="3413550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[20-16]</a:t>
            </a:r>
          </a:p>
        </p:txBody>
      </p:sp>
      <p:sp>
        <p:nvSpPr>
          <p:cNvPr id="207" name="TextBox 206"/>
          <p:cNvSpPr txBox="1"/>
          <p:nvPr/>
        </p:nvSpPr>
        <p:spPr>
          <a:xfrm>
            <a:off x="1759821" y="4157483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[15-11]</a:t>
            </a:r>
          </a:p>
        </p:txBody>
      </p:sp>
      <p:grpSp>
        <p:nvGrpSpPr>
          <p:cNvPr id="208" name="Group 207"/>
          <p:cNvGrpSpPr/>
          <p:nvPr/>
        </p:nvGrpSpPr>
        <p:grpSpPr>
          <a:xfrm>
            <a:off x="5542593" y="4068255"/>
            <a:ext cx="580608" cy="532039"/>
            <a:chOff x="6598319" y="4283249"/>
            <a:chExt cx="580608" cy="532039"/>
          </a:xfrm>
        </p:grpSpPr>
        <p:sp>
          <p:nvSpPr>
            <p:cNvPr id="209" name="TextBox 208"/>
            <p:cNvSpPr txBox="1"/>
            <p:nvPr/>
          </p:nvSpPr>
          <p:spPr>
            <a:xfrm>
              <a:off x="6598319" y="4553678"/>
              <a:ext cx="5806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210" name="Straight Connector 209"/>
            <p:cNvCxnSpPr/>
            <p:nvPr/>
          </p:nvCxnSpPr>
          <p:spPr bwMode="auto">
            <a:xfrm flipH="1">
              <a:off x="6967969" y="4283249"/>
              <a:ext cx="32" cy="272672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1" name="Oval 210"/>
          <p:cNvSpPr/>
          <p:nvPr/>
        </p:nvSpPr>
        <p:spPr bwMode="auto">
          <a:xfrm>
            <a:off x="2289085" y="3662429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12" name="Elbow Connector 211"/>
          <p:cNvCxnSpPr>
            <a:stCxn id="211" idx="4"/>
            <a:endCxn id="176" idx="3"/>
          </p:cNvCxnSpPr>
          <p:nvPr/>
        </p:nvCxnSpPr>
        <p:spPr bwMode="auto">
          <a:xfrm rot="16200000" flipH="1">
            <a:off x="2292337" y="3767885"/>
            <a:ext cx="292053" cy="226084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13" name="Straight Arrow Connector 212"/>
          <p:cNvCxnSpPr>
            <a:stCxn id="175" idx="0"/>
            <a:endCxn id="186" idx="1"/>
          </p:cNvCxnSpPr>
          <p:nvPr/>
        </p:nvCxnSpPr>
        <p:spPr bwMode="auto">
          <a:xfrm flipV="1">
            <a:off x="2726708" y="4232422"/>
            <a:ext cx="381194" cy="1105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14" name="Rounded Rectangle 213"/>
          <p:cNvSpPr/>
          <p:nvPr/>
        </p:nvSpPr>
        <p:spPr bwMode="auto">
          <a:xfrm>
            <a:off x="3435075" y="5078121"/>
            <a:ext cx="953678" cy="27388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100" dirty="0" smtClean="0">
                <a:latin typeface="Neo Sans Intel Medium" panose="020B0604020202020204" pitchFamily="34" charset="0"/>
                <a:cs typeface="Arial" pitchFamily="34" charset="0"/>
              </a:rPr>
              <a:t>Sign extend</a:t>
            </a:r>
            <a:endParaRPr lang="en-US" sz="11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cxnSp>
        <p:nvCxnSpPr>
          <p:cNvPr id="215" name="Elbow Connector 214"/>
          <p:cNvCxnSpPr>
            <a:stCxn id="201" idx="4"/>
            <a:endCxn id="214" idx="1"/>
          </p:cNvCxnSpPr>
          <p:nvPr/>
        </p:nvCxnSpPr>
        <p:spPr bwMode="auto">
          <a:xfrm rot="16200000" flipH="1">
            <a:off x="1627975" y="3407962"/>
            <a:ext cx="1958769" cy="1655432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16" name="TextBox 215"/>
          <p:cNvSpPr txBox="1"/>
          <p:nvPr/>
        </p:nvSpPr>
        <p:spPr>
          <a:xfrm>
            <a:off x="1782438" y="4940107"/>
            <a:ext cx="668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[15-0]</a:t>
            </a:r>
          </a:p>
        </p:txBody>
      </p:sp>
      <p:grpSp>
        <p:nvGrpSpPr>
          <p:cNvPr id="217" name="Group 216"/>
          <p:cNvGrpSpPr/>
          <p:nvPr/>
        </p:nvGrpSpPr>
        <p:grpSpPr>
          <a:xfrm>
            <a:off x="5109743" y="3732832"/>
            <a:ext cx="180391" cy="643543"/>
            <a:chOff x="3390790" y="3616963"/>
            <a:chExt cx="180391" cy="643543"/>
          </a:xfrm>
        </p:grpSpPr>
        <p:sp>
          <p:nvSpPr>
            <p:cNvPr id="218" name="Trapezoid 217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219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20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221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222" name="Straight Arrow Connector 221"/>
          <p:cNvCxnSpPr>
            <a:stCxn id="218" idx="0"/>
            <a:endCxn id="197" idx="1"/>
          </p:cNvCxnSpPr>
          <p:nvPr/>
        </p:nvCxnSpPr>
        <p:spPr bwMode="auto">
          <a:xfrm>
            <a:off x="5290134" y="4054604"/>
            <a:ext cx="164748" cy="1459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23" name="Elbow Connector 222"/>
          <p:cNvCxnSpPr>
            <a:stCxn id="214" idx="3"/>
            <a:endCxn id="220" idx="3"/>
          </p:cNvCxnSpPr>
          <p:nvPr/>
        </p:nvCxnSpPr>
        <p:spPr bwMode="auto">
          <a:xfrm flipV="1">
            <a:off x="4388753" y="4265409"/>
            <a:ext cx="726079" cy="949654"/>
          </a:xfrm>
          <a:prstGeom prst="bentConnector3">
            <a:avLst>
              <a:gd name="adj1" fmla="val 77986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25" name="Rectangle 224"/>
          <p:cNvSpPr/>
          <p:nvPr/>
        </p:nvSpPr>
        <p:spPr bwMode="auto">
          <a:xfrm>
            <a:off x="6755870" y="3028047"/>
            <a:ext cx="1445256" cy="1386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7362434" y="4104172"/>
            <a:ext cx="8386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Neo Sans Intel Medium" panose="020B0604020202020204" pitchFamily="34" charset="0"/>
              </a:rPr>
              <a:t>Memory</a:t>
            </a:r>
          </a:p>
        </p:txBody>
      </p:sp>
      <p:sp>
        <p:nvSpPr>
          <p:cNvPr id="229" name="TextBox 228"/>
          <p:cNvSpPr txBox="1"/>
          <p:nvPr/>
        </p:nvSpPr>
        <p:spPr>
          <a:xfrm>
            <a:off x="6755870" y="3503400"/>
            <a:ext cx="6527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Neo Sans Intel" panose="020B0504020202020204" pitchFamily="34" charset="0"/>
              </a:rPr>
              <a:t>Write</a:t>
            </a:r>
          </a:p>
          <a:p>
            <a:r>
              <a:rPr lang="en-US" sz="1100" dirty="0" smtClean="0">
                <a:latin typeface="Neo Sans Intel" panose="020B0504020202020204" pitchFamily="34" charset="0"/>
              </a:rPr>
              <a:t>address</a:t>
            </a:r>
          </a:p>
        </p:txBody>
      </p:sp>
      <p:sp>
        <p:nvSpPr>
          <p:cNvPr id="230" name="TextBox 229"/>
          <p:cNvSpPr txBox="1"/>
          <p:nvPr/>
        </p:nvSpPr>
        <p:spPr>
          <a:xfrm>
            <a:off x="6753863" y="3983603"/>
            <a:ext cx="5068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Neo Sans Intel" panose="020B0504020202020204" pitchFamily="34" charset="0"/>
              </a:rPr>
              <a:t>Write</a:t>
            </a:r>
          </a:p>
          <a:p>
            <a:r>
              <a:rPr lang="en-US" sz="1100" dirty="0" smtClean="0">
                <a:latin typeface="Neo Sans Intel" panose="020B0504020202020204" pitchFamily="34" charset="0"/>
              </a:rPr>
              <a:t>data</a:t>
            </a:r>
          </a:p>
        </p:txBody>
      </p:sp>
      <p:cxnSp>
        <p:nvCxnSpPr>
          <p:cNvPr id="237" name="Straight Arrow Connector 236"/>
          <p:cNvCxnSpPr>
            <a:stCxn id="198" idx="3"/>
            <a:endCxn id="229" idx="1"/>
          </p:cNvCxnSpPr>
          <p:nvPr/>
        </p:nvCxnSpPr>
        <p:spPr bwMode="auto">
          <a:xfrm flipV="1">
            <a:off x="6177337" y="3718844"/>
            <a:ext cx="578533" cy="80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38" name="Oval 237"/>
          <p:cNvSpPr/>
          <p:nvPr/>
        </p:nvSpPr>
        <p:spPr bwMode="auto">
          <a:xfrm>
            <a:off x="4762970" y="3815889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39" name="TextBox 238"/>
          <p:cNvSpPr txBox="1"/>
          <p:nvPr/>
        </p:nvSpPr>
        <p:spPr>
          <a:xfrm>
            <a:off x="5893636" y="4885769"/>
            <a:ext cx="9553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240" name="Elbow Connector 239"/>
          <p:cNvCxnSpPr>
            <a:stCxn id="238" idx="4"/>
            <a:endCxn id="239" idx="1"/>
          </p:cNvCxnSpPr>
          <p:nvPr/>
        </p:nvCxnSpPr>
        <p:spPr bwMode="auto">
          <a:xfrm rot="16200000" flipH="1">
            <a:off x="4816939" y="3870628"/>
            <a:ext cx="1058964" cy="1094430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241" name="Elbow Connector 240"/>
          <p:cNvCxnSpPr>
            <a:stCxn id="239" idx="1"/>
            <a:endCxn id="230" idx="1"/>
          </p:cNvCxnSpPr>
          <p:nvPr/>
        </p:nvCxnSpPr>
        <p:spPr bwMode="auto">
          <a:xfrm rot="10800000" flipH="1">
            <a:off x="5893635" y="4199047"/>
            <a:ext cx="860227" cy="748278"/>
          </a:xfrm>
          <a:prstGeom prst="bentConnector3">
            <a:avLst>
              <a:gd name="adj1" fmla="val 33661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42" name="Group 41"/>
          <p:cNvGrpSpPr/>
          <p:nvPr/>
        </p:nvGrpSpPr>
        <p:grpSpPr>
          <a:xfrm>
            <a:off x="6377497" y="3028047"/>
            <a:ext cx="1029110" cy="730584"/>
            <a:chOff x="6377497" y="3028047"/>
            <a:chExt cx="1029110" cy="730584"/>
          </a:xfrm>
        </p:grpSpPr>
        <p:sp>
          <p:nvSpPr>
            <p:cNvPr id="226" name="TextBox 225"/>
            <p:cNvSpPr txBox="1"/>
            <p:nvPr/>
          </p:nvSpPr>
          <p:spPr>
            <a:xfrm>
              <a:off x="6753864" y="3028047"/>
              <a:ext cx="6527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address</a:t>
              </a:r>
            </a:p>
          </p:txBody>
        </p:sp>
        <p:sp>
          <p:nvSpPr>
            <p:cNvPr id="242" name="Oval 241"/>
            <p:cNvSpPr/>
            <p:nvPr/>
          </p:nvSpPr>
          <p:spPr bwMode="auto">
            <a:xfrm>
              <a:off x="6377497" y="3686159"/>
              <a:ext cx="72472" cy="72472"/>
            </a:xfrm>
            <a:prstGeom prst="ellipse">
              <a:avLst/>
            </a:prstGeom>
            <a:solidFill>
              <a:srgbClr val="FF00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244" name="Elbow Connector 243"/>
            <p:cNvCxnSpPr>
              <a:stCxn id="242" idx="0"/>
              <a:endCxn id="226" idx="1"/>
            </p:cNvCxnSpPr>
            <p:nvPr/>
          </p:nvCxnSpPr>
          <p:spPr bwMode="auto">
            <a:xfrm rot="5400000" flipH="1" flipV="1">
              <a:off x="6362464" y="3294760"/>
              <a:ext cx="442668" cy="340131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sp>
        <p:nvSpPr>
          <p:cNvPr id="245" name="TextBox 244"/>
          <p:cNvSpPr txBox="1"/>
          <p:nvPr/>
        </p:nvSpPr>
        <p:spPr>
          <a:xfrm>
            <a:off x="4981746" y="4589699"/>
            <a:ext cx="6206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ALUSrc</a:t>
            </a:r>
            <a:endParaRPr lang="en-US" sz="11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46" name="Straight Connector 245"/>
          <p:cNvCxnSpPr>
            <a:stCxn id="218" idx="3"/>
          </p:cNvCxnSpPr>
          <p:nvPr/>
        </p:nvCxnSpPr>
        <p:spPr bwMode="auto">
          <a:xfrm>
            <a:off x="5199938" y="4328109"/>
            <a:ext cx="0" cy="245077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47" name="Group 246"/>
          <p:cNvGrpSpPr/>
          <p:nvPr/>
        </p:nvGrpSpPr>
        <p:grpSpPr>
          <a:xfrm>
            <a:off x="7083302" y="2631170"/>
            <a:ext cx="792205" cy="407037"/>
            <a:chOff x="4234018" y="2858356"/>
            <a:chExt cx="792205" cy="407037"/>
          </a:xfrm>
        </p:grpSpPr>
        <p:sp>
          <p:nvSpPr>
            <p:cNvPr id="248" name="TextBox 247"/>
            <p:cNvSpPr txBox="1"/>
            <p:nvPr/>
          </p:nvSpPr>
          <p:spPr>
            <a:xfrm>
              <a:off x="4234018" y="2858356"/>
              <a:ext cx="7922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249" name="Straight Connector 248"/>
            <p:cNvCxnSpPr>
              <a:stCxn id="248" idx="2"/>
              <a:endCxn id="225" idx="0"/>
            </p:cNvCxnSpPr>
            <p:nvPr/>
          </p:nvCxnSpPr>
          <p:spPr bwMode="auto">
            <a:xfrm flipH="1">
              <a:off x="4629214" y="3119966"/>
              <a:ext cx="907" cy="14542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50" name="TextBox 249"/>
          <p:cNvSpPr txBox="1"/>
          <p:nvPr/>
        </p:nvSpPr>
        <p:spPr>
          <a:xfrm>
            <a:off x="2230176" y="4670228"/>
            <a:ext cx="6190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RegDst</a:t>
            </a:r>
            <a:endParaRPr lang="en-US" sz="11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251" name="Straight Connector 250"/>
          <p:cNvCxnSpPr>
            <a:stCxn id="175" idx="3"/>
          </p:cNvCxnSpPr>
          <p:nvPr/>
        </p:nvCxnSpPr>
        <p:spPr bwMode="auto">
          <a:xfrm>
            <a:off x="2636512" y="4507032"/>
            <a:ext cx="0" cy="183078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3109506" y="2621744"/>
            <a:ext cx="5956547" cy="2041565"/>
            <a:chOff x="3109506" y="2621744"/>
            <a:chExt cx="5956547" cy="2041565"/>
          </a:xfrm>
        </p:grpSpPr>
        <p:sp>
          <p:nvSpPr>
            <p:cNvPr id="227" name="TextBox 226"/>
            <p:cNvSpPr txBox="1"/>
            <p:nvPr/>
          </p:nvSpPr>
          <p:spPr>
            <a:xfrm>
              <a:off x="7302975" y="3031250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data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3109506" y="2621744"/>
              <a:ext cx="5956547" cy="2041565"/>
              <a:chOff x="3109506" y="2621744"/>
              <a:chExt cx="5956547" cy="2041565"/>
            </a:xfrm>
          </p:grpSpPr>
          <p:cxnSp>
            <p:nvCxnSpPr>
              <p:cNvPr id="200" name="Elbow Connector 199"/>
              <p:cNvCxnSpPr>
                <a:stCxn id="233" idx="0"/>
                <a:endCxn id="187" idx="1"/>
              </p:cNvCxnSpPr>
              <p:nvPr/>
            </p:nvCxnSpPr>
            <p:spPr bwMode="auto">
              <a:xfrm flipH="1">
                <a:off x="3109506" y="3453128"/>
                <a:ext cx="5615445" cy="1210181"/>
              </a:xfrm>
              <a:prstGeom prst="bentConnector5">
                <a:avLst>
                  <a:gd name="adj1" fmla="val -4071"/>
                  <a:gd name="adj2" fmla="val 184609"/>
                  <a:gd name="adj3" fmla="val 104071"/>
                </a:avLst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cxnSp>
            <p:nvCxnSpPr>
              <p:cNvPr id="231" name="Straight Arrow Connector 230"/>
              <p:cNvCxnSpPr>
                <a:stCxn id="227" idx="3"/>
                <a:endCxn id="234" idx="3"/>
              </p:cNvCxnSpPr>
              <p:nvPr/>
            </p:nvCxnSpPr>
            <p:spPr bwMode="auto">
              <a:xfrm flipV="1">
                <a:off x="8201126" y="3246555"/>
                <a:ext cx="348522" cy="139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232" name="Group 231"/>
              <p:cNvGrpSpPr/>
              <p:nvPr/>
            </p:nvGrpSpPr>
            <p:grpSpPr>
              <a:xfrm>
                <a:off x="8544560" y="3131356"/>
                <a:ext cx="180391" cy="643543"/>
                <a:chOff x="3390790" y="3616963"/>
                <a:chExt cx="180391" cy="643543"/>
              </a:xfrm>
            </p:grpSpPr>
            <p:sp>
              <p:nvSpPr>
                <p:cNvPr id="233" name="Trapezoid 232"/>
                <p:cNvSpPr/>
                <p:nvPr/>
              </p:nvSpPr>
              <p:spPr bwMode="auto">
                <a:xfrm rot="5400000">
                  <a:off x="3159214" y="3848539"/>
                  <a:ext cx="643543" cy="180391"/>
                </a:xfrm>
                <a:prstGeom prst="trapezoid">
                  <a:avLst>
                    <a:gd name="adj" fmla="val 53513"/>
                  </a:avLst>
                </a:prstGeom>
                <a:solidFill>
                  <a:schemeClr val="bg2">
                    <a:lumMod val="20000"/>
                    <a:lumOff val="80000"/>
                  </a:schemeClr>
                </a:solidFill>
                <a:ln w="9525">
                  <a:solidFill>
                    <a:srgbClr val="FF0000"/>
                  </a:solidFill>
                  <a:miter lim="800000"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endParaRPr lang="en-US">
                    <a:solidFill>
                      <a:srgbClr val="FF0000"/>
                    </a:solidFill>
                    <a:latin typeface="Neo Sans Intel Medium" panose="020B0604020202020204" pitchFamily="34" charset="0"/>
                  </a:endParaRPr>
                </a:p>
              </p:txBody>
            </p:sp>
            <p:sp>
              <p:nvSpPr>
                <p:cNvPr id="234" name="Rectangle 158"/>
                <p:cNvSpPr>
                  <a:spLocks noChangeArrowheads="1"/>
                </p:cNvSpPr>
                <p:nvPr/>
              </p:nvSpPr>
              <p:spPr bwMode="auto">
                <a:xfrm flipH="1">
                  <a:off x="3395878" y="3678301"/>
                  <a:ext cx="85107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dirty="0" smtClean="0">
                      <a:solidFill>
                        <a:srgbClr val="FF0000"/>
                      </a:solidFill>
                      <a:latin typeface="Neo Sans Intel" panose="020B0504020202020204" pitchFamily="34" charset="0"/>
                    </a:rPr>
                    <a:t>1</a:t>
                  </a:r>
                  <a:endParaRPr lang="en-US" sz="700" dirty="0">
                    <a:solidFill>
                      <a:srgbClr val="FF0000"/>
                    </a:solidFill>
                    <a:latin typeface="Neo Sans Intel" panose="020B0504020202020204" pitchFamily="34" charset="0"/>
                  </a:endParaRPr>
                </a:p>
              </p:txBody>
            </p:sp>
            <p:sp>
              <p:nvSpPr>
                <p:cNvPr id="235" name="Rectangle 159"/>
                <p:cNvSpPr>
                  <a:spLocks noChangeArrowheads="1"/>
                </p:cNvSpPr>
                <p:nvPr/>
              </p:nvSpPr>
              <p:spPr bwMode="auto">
                <a:xfrm flipH="1">
                  <a:off x="3395879" y="4095679"/>
                  <a:ext cx="85106" cy="10772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square" lIns="0" t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rgbClr val="FF0000"/>
                      </a:solidFill>
                      <a:latin typeface="Neo Sans Intel" panose="020B0504020202020204" pitchFamily="34" charset="0"/>
                    </a:rPr>
                    <a:t>0</a:t>
                  </a:r>
                </a:p>
              </p:txBody>
            </p:sp>
            <p:sp>
              <p:nvSpPr>
                <p:cNvPr id="236" name="Rectangle 160"/>
                <p:cNvSpPr>
                  <a:spLocks noChangeArrowheads="1"/>
                </p:cNvSpPr>
                <p:nvPr/>
              </p:nvSpPr>
              <p:spPr bwMode="auto">
                <a:xfrm flipH="1">
                  <a:off x="3450365" y="3821794"/>
                  <a:ext cx="84960" cy="258532"/>
                </a:xfrm>
                <a:prstGeom prst="rect">
                  <a:avLst/>
                </a:prstGeom>
                <a:noFill/>
                <a:ln w="19050">
                  <a:noFill/>
                  <a:miter lim="800000"/>
                  <a:headEnd/>
                  <a:tailEnd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FF0000"/>
                      </a:solidFill>
                      <a:latin typeface="Neo Sans Intel Medium" panose="020B0604020202020204" pitchFamily="34" charset="0"/>
                    </a:rPr>
                    <a:t>m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FF0000"/>
                      </a:solidFill>
                      <a:latin typeface="Neo Sans Intel Medium" panose="020B0604020202020204" pitchFamily="34" charset="0"/>
                    </a:rPr>
                    <a:t>u</a:t>
                  </a:r>
                </a:p>
                <a:p>
                  <a:pPr algn="ctr">
                    <a:lnSpc>
                      <a:spcPct val="70000"/>
                    </a:lnSpc>
                  </a:pPr>
                  <a:r>
                    <a:rPr lang="en-US" sz="800" b="1" dirty="0">
                      <a:solidFill>
                        <a:srgbClr val="FF0000"/>
                      </a:solidFill>
                      <a:latin typeface="Neo Sans Intel Medium" panose="020B0604020202020204" pitchFamily="34" charset="0"/>
                    </a:rPr>
                    <a:t>x</a:t>
                  </a:r>
                  <a:endParaRPr lang="en-US" sz="500" dirty="0">
                    <a:solidFill>
                      <a:srgbClr val="FF0000"/>
                    </a:solidFill>
                    <a:latin typeface="Neo Sans Intel Medium" panose="020B0604020202020204" pitchFamily="34" charset="0"/>
                  </a:endParaRPr>
                </a:p>
              </p:txBody>
            </p:sp>
          </p:grpSp>
          <p:cxnSp>
            <p:nvCxnSpPr>
              <p:cNvPr id="243" name="Elbow Connector 242"/>
              <p:cNvCxnSpPr>
                <a:stCxn id="242" idx="4"/>
                <a:endCxn id="235" idx="3"/>
              </p:cNvCxnSpPr>
              <p:nvPr/>
            </p:nvCxnSpPr>
            <p:spPr bwMode="auto">
              <a:xfrm rot="5400000" flipH="1" flipV="1">
                <a:off x="7434342" y="2643324"/>
                <a:ext cx="94698" cy="2135916"/>
              </a:xfrm>
              <a:prstGeom prst="bentConnector4">
                <a:avLst>
                  <a:gd name="adj1" fmla="val -1239181"/>
                  <a:gd name="adj2" fmla="val 91518"/>
                </a:avLst>
              </a:prstGeom>
              <a:solidFill>
                <a:schemeClr val="bg1"/>
              </a:solidFill>
              <a:ln w="19050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  <p:grpSp>
            <p:nvGrpSpPr>
              <p:cNvPr id="252" name="Group 251"/>
              <p:cNvGrpSpPr/>
              <p:nvPr/>
            </p:nvGrpSpPr>
            <p:grpSpPr>
              <a:xfrm>
                <a:off x="8208125" y="2621744"/>
                <a:ext cx="857928" cy="568038"/>
                <a:chOff x="4191631" y="2696431"/>
                <a:chExt cx="857928" cy="568038"/>
              </a:xfrm>
            </p:grpSpPr>
            <p:sp>
              <p:nvSpPr>
                <p:cNvPr id="253" name="TextBox 252"/>
                <p:cNvSpPr txBox="1"/>
                <p:nvPr/>
              </p:nvSpPr>
              <p:spPr>
                <a:xfrm>
                  <a:off x="4191631" y="2696431"/>
                  <a:ext cx="857928" cy="261610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algn="ctr"/>
                  <a:r>
                    <a:rPr lang="en-US" sz="1100" dirty="0" err="1" smtClean="0">
                      <a:solidFill>
                        <a:schemeClr val="accent1"/>
                      </a:solidFill>
                      <a:latin typeface="Neo Sans Intel" panose="020B0504020202020204" pitchFamily="34" charset="0"/>
                    </a:rPr>
                    <a:t>MemToReg</a:t>
                  </a:r>
                  <a:endParaRPr lang="en-US" sz="1100" dirty="0" smtClean="0">
                    <a:solidFill>
                      <a:schemeClr val="accent1"/>
                    </a:solidFill>
                    <a:latin typeface="Neo Sans Intel" panose="020B0504020202020204" pitchFamily="34" charset="0"/>
                  </a:endParaRPr>
                </a:p>
              </p:txBody>
            </p:sp>
            <p:cxnSp>
              <p:nvCxnSpPr>
                <p:cNvPr id="254" name="Straight Connector 253"/>
                <p:cNvCxnSpPr>
                  <a:stCxn id="253" idx="2"/>
                  <a:endCxn id="233" idx="1"/>
                </p:cNvCxnSpPr>
                <p:nvPr/>
              </p:nvCxnSpPr>
              <p:spPr bwMode="auto">
                <a:xfrm flipH="1">
                  <a:off x="4618261" y="2958041"/>
                  <a:ext cx="2334" cy="306428"/>
                </a:xfrm>
                <a:prstGeom prst="line">
                  <a:avLst/>
                </a:prstGeom>
                <a:solidFill>
                  <a:schemeClr val="bg1"/>
                </a:solidFill>
                <a:ln w="6350" cap="flat" cmpd="sng" algn="ctr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2891078"/>
      </p:ext>
    </p:extLst>
  </p:cSld>
  <p:clrMapOvr>
    <a:masterClrMapping/>
  </p:clrMapOvr>
  <p:transition advTm="20184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1" grpId="0" animBg="1"/>
    </p:bldLst>
  </p:timing>
  <p:extLst>
    <p:ext uri="{3A86A75C-4F4B-4683-9AE1-C65F6400EC91}">
      <p14:laserTraceLst xmlns:p14="http://schemas.microsoft.com/office/powerpoint/2010/main">
        <p14:tracePtLst>
          <p14:tracePt t="16806" x="4054475" y="2901950"/>
          <p14:tracePt t="16819" x="3911600" y="2901950"/>
          <p14:tracePt t="16832" x="3741738" y="2965450"/>
          <p14:tracePt t="16851" x="3732213" y="2982913"/>
          <p14:tracePt t="17033" x="3697288" y="2982913"/>
          <p14:tracePt t="17041" x="3660775" y="2982913"/>
          <p14:tracePt t="17050" x="3625850" y="2982913"/>
          <p14:tracePt t="17065" x="3589338" y="2982913"/>
          <p14:tracePt t="18779" x="3589338" y="2946400"/>
          <p14:tracePt t="18793" x="3589338" y="2724150"/>
          <p14:tracePt t="18806" x="3455988" y="2393950"/>
          <p14:tracePt t="18817" x="3276600" y="2330450"/>
          <p14:tracePt t="18832" x="2894013" y="2374900"/>
          <p14:tracePt t="18849" x="2303463" y="2608263"/>
          <p14:tracePt t="18865" x="1751013" y="3017838"/>
          <p14:tracePt t="18882" x="1027113" y="3662363"/>
          <p14:tracePt t="18899" x="0" y="4572000"/>
          <p14:tracePt t="18915" x="0" y="5510213"/>
          <p14:tracePt t="18932" x="0" y="6384925"/>
          <p14:tracePt t="19217" x="3036888" y="5929313"/>
          <p14:tracePt t="19232" x="3224213" y="5689600"/>
          <p14:tracePt t="19249" x="3286125" y="5510213"/>
          <p14:tracePt t="19266" x="3322638" y="5349875"/>
          <p14:tracePt t="19282" x="3322638" y="5241925"/>
          <p14:tracePt t="19299" x="3303588" y="5170488"/>
          <p14:tracePt t="19316" x="3276600" y="5143500"/>
          <p14:tracePt t="19332" x="3251200" y="5135563"/>
          <p14:tracePt t="19349" x="3205163" y="5126038"/>
          <p14:tracePt t="19365" x="3160713" y="5126038"/>
          <p14:tracePt t="19382" x="3098800" y="5116513"/>
          <p14:tracePt t="19399" x="3054350" y="5116513"/>
          <p14:tracePt t="19415" x="2990850" y="5116513"/>
          <p14:tracePt t="19432" x="2901950" y="5116513"/>
          <p14:tracePt t="19449" x="2795588" y="5135563"/>
          <p14:tracePt t="19450" x="2732088" y="5162550"/>
          <p14:tracePt t="19466" x="2625725" y="5187950"/>
          <p14:tracePt t="19482" x="2554288" y="5241925"/>
          <p14:tracePt t="19499" x="2536825" y="5286375"/>
          <p14:tracePt t="19515" x="2536825" y="5349875"/>
          <p14:tracePt t="19532" x="2598738" y="5465763"/>
          <p14:tracePt t="19549" x="2724150" y="5554663"/>
          <p14:tracePt t="19566" x="2884488" y="5662613"/>
          <p14:tracePt t="19582" x="3062288" y="5707063"/>
          <p14:tracePt t="19598" x="3313113" y="5761038"/>
          <p14:tracePt t="19615" x="3625850" y="5795963"/>
          <p14:tracePt t="19632" x="3983038" y="5832475"/>
          <p14:tracePt t="19649" x="4419600" y="5876925"/>
          <p14:tracePt t="19665" x="4830763" y="5992813"/>
          <p14:tracePt t="19682" x="5197475" y="6072188"/>
          <p14:tracePt t="19699" x="5626100" y="6143625"/>
          <p14:tracePt t="19700" x="5795963" y="6162675"/>
          <p14:tracePt t="19716" x="6089650" y="6207125"/>
          <p14:tracePt t="19732" x="6269038" y="6234113"/>
          <p14:tracePt t="19748" x="6357938" y="6251575"/>
          <p14:tracePt t="19765" x="6367463" y="6251575"/>
          <p14:tracePt t="20029" x="6367463" y="6242050"/>
          <p14:tracePt t="20041" x="6313488" y="6207125"/>
          <p14:tracePt t="20055" x="6126163" y="6143625"/>
          <p14:tracePt t="20069" x="5921375" y="6072188"/>
          <p14:tracePt t="20084" x="5626100" y="6000750"/>
          <p14:tracePt t="20099" x="5375275" y="5965825"/>
          <p14:tracePt t="20115" x="5197475" y="5911850"/>
          <p14:tracePt t="20132" x="5000625" y="5876925"/>
          <p14:tracePt t="20149" x="4795838" y="5849938"/>
          <p14:tracePt t="20166" x="4670425" y="5832475"/>
          <p14:tracePt t="20182" x="4633913" y="5832475"/>
          <p14:tracePt t="20247" x="4652963" y="5884863"/>
          <p14:tracePt t="20256" x="4687888" y="5911850"/>
          <p14:tracePt t="20265" x="4751388" y="5956300"/>
          <p14:tracePt t="20282" x="4911725" y="6000750"/>
          <p14:tracePt t="20299" x="5108575" y="6027738"/>
          <p14:tracePt t="20315" x="5421313" y="6054725"/>
          <p14:tracePt t="20332" x="5778500" y="6091238"/>
          <p14:tracePt t="20349" x="6232525" y="6108700"/>
          <p14:tracePt t="20365" x="6367463" y="6108700"/>
          <p14:tracePt t="20382" x="6394450" y="6108700"/>
          <p14:tracePt t="20515" x="6357938" y="6099175"/>
          <p14:tracePt t="20527" x="6313488" y="6091238"/>
          <p14:tracePt t="20529" x="6296025" y="6081713"/>
          <p14:tracePt t="20542" x="6269038" y="6064250"/>
          <p14:tracePt t="20550" x="6242050" y="6064250"/>
          <p14:tracePt t="20566" x="6224588" y="6054725"/>
          <p14:tracePt t="20583" x="6207125" y="6046788"/>
          <p14:tracePt t="20599" x="6197600" y="6037263"/>
          <p14:tracePt t="20616" x="6180138" y="6027738"/>
          <p14:tracePt t="20632" x="6170613" y="6000750"/>
          <p14:tracePt t="20649" x="6161088" y="5992813"/>
          <p14:tracePt t="22485" x="6037263" y="5992813"/>
          <p14:tracePt t="22498" x="5867400" y="5975350"/>
          <p14:tracePt t="22517" x="5268913" y="5921375"/>
          <p14:tracePt t="22533" x="4884738" y="5921375"/>
          <p14:tracePt t="22549" x="4625975" y="5921375"/>
          <p14:tracePt t="22566" x="4402138" y="5948363"/>
          <p14:tracePt t="22583" x="4268788" y="5956300"/>
          <p14:tracePt t="22599" x="4197350" y="5975350"/>
          <p14:tracePt t="22601" x="4152900" y="5975350"/>
          <p14:tracePt t="22617" x="4081463" y="5975350"/>
          <p14:tracePt t="22633" x="4037013" y="5975350"/>
          <p14:tracePt t="22649" x="3973513" y="5975350"/>
          <p14:tracePt t="22666" x="3894138" y="5965825"/>
          <p14:tracePt t="22684" x="3822700" y="5965825"/>
          <p14:tracePt t="22700" x="3776663" y="5965825"/>
          <p14:tracePt t="22716" x="3741738" y="5965825"/>
          <p14:tracePt t="22733" x="3697288" y="5956300"/>
          <p14:tracePt t="22735" x="3670300" y="5956300"/>
          <p14:tracePt t="22750" x="3660775" y="5956300"/>
          <p14:tracePt t="22751" x="3652838" y="5956300"/>
          <p14:tracePt t="22899" x="3643313" y="5956300"/>
          <p14:tracePt t="23125" x="3616325" y="5956300"/>
          <p14:tracePt t="23137" x="3581400" y="5965825"/>
          <p14:tracePt t="23152" x="3500438" y="5992813"/>
          <p14:tracePt t="23167" x="3455988" y="6010275"/>
          <p14:tracePt t="23184" x="3402013" y="6019800"/>
          <p14:tracePt t="23200" x="3384550" y="6019800"/>
          <p14:tracePt t="24017" x="3394075" y="6019800"/>
          <p14:tracePt t="24033" x="3402013" y="6019800"/>
          <p14:tracePt t="24046" x="3419475" y="6019800"/>
          <p14:tracePt t="24074" x="3429000" y="6027738"/>
          <p14:tracePt t="24087" x="3473450" y="6054725"/>
          <p14:tracePt t="24100" x="3482975" y="6064250"/>
          <p14:tracePt t="24116" x="3527425" y="6072188"/>
          <p14:tracePt t="24133" x="3544888" y="6081713"/>
          <p14:tracePt t="24150" x="3562350" y="6081713"/>
          <p14:tracePt t="24151" x="3581400" y="6099175"/>
          <p14:tracePt t="24166" x="3608388" y="6099175"/>
          <p14:tracePt t="24184" x="3670300" y="6118225"/>
          <p14:tracePt t="24200" x="3732213" y="6118225"/>
          <p14:tracePt t="24217" x="3751263" y="6118225"/>
          <p14:tracePt t="24245" x="3768725" y="6118225"/>
          <p14:tracePt t="25378" x="3776663" y="6118225"/>
          <p14:tracePt t="25390" x="3786188" y="6108700"/>
          <p14:tracePt t="25404" x="3803650" y="6072188"/>
          <p14:tracePt t="25419" x="3813175" y="6054725"/>
          <p14:tracePt t="25435" x="3822700" y="6037263"/>
          <p14:tracePt t="25451" x="3840163" y="6037263"/>
          <p14:tracePt t="25467" x="3840163" y="6027738"/>
          <p14:tracePt t="25528" x="3840163" y="6019800"/>
          <p14:tracePt t="25540" x="3840163" y="5992813"/>
          <p14:tracePt t="25554" x="3840163" y="5975350"/>
          <p14:tracePt t="25566" x="3830638" y="5938838"/>
          <p14:tracePt t="25583" x="3822700" y="5921375"/>
          <p14:tracePt t="25600" x="3813175" y="5903913"/>
          <p14:tracePt t="25616" x="3813175" y="5894388"/>
          <p14:tracePt t="25651" x="3803650" y="5894388"/>
          <p14:tracePt t="26028" x="3795713" y="5876925"/>
          <p14:tracePt t="26044" x="3786188" y="5867400"/>
          <p14:tracePt t="26614" x="3776663" y="5867400"/>
          <p14:tracePt t="26627" x="3751263" y="5867400"/>
          <p14:tracePt t="26638" x="3705225" y="5867400"/>
          <p14:tracePt t="26650" x="3679825" y="5867400"/>
          <p14:tracePt t="26667" x="3660775" y="5867400"/>
          <p14:tracePt t="26684" x="3643313" y="5867400"/>
          <p14:tracePt t="26809" x="3633788" y="5867400"/>
          <p14:tracePt t="26817" x="3608388" y="5884863"/>
          <p14:tracePt t="26825" x="3598863" y="5884863"/>
          <p14:tracePt t="26833" x="3589338" y="5894388"/>
          <p14:tracePt t="26849" x="3581400" y="5903913"/>
          <p14:tracePt t="26866" x="3571875" y="5911850"/>
          <p14:tracePt t="26883" x="3544888" y="5938838"/>
          <p14:tracePt t="26899" x="3527425" y="5956300"/>
          <p14:tracePt t="26917" x="3517900" y="5956300"/>
          <p14:tracePt t="26974" x="3517900" y="5965825"/>
          <p14:tracePt t="26990" x="3517900" y="5975350"/>
          <p14:tracePt t="27003" x="3517900" y="5992813"/>
          <p14:tracePt t="27017" x="3517900" y="6019800"/>
          <p14:tracePt t="27033" x="3517900" y="6027738"/>
          <p14:tracePt t="27050" x="3527425" y="6046788"/>
          <p14:tracePt t="27052" x="3536950" y="6054725"/>
          <p14:tracePt t="27068" x="3554413" y="6081713"/>
          <p14:tracePt t="27083" x="3581400" y="6099175"/>
          <p14:tracePt t="27100" x="3608388" y="6118225"/>
          <p14:tracePt t="27117" x="3643313" y="6143625"/>
          <p14:tracePt t="27133" x="3660775" y="6162675"/>
          <p14:tracePt t="27150" x="3697288" y="6170613"/>
          <p14:tracePt t="27167" x="3724275" y="6180138"/>
          <p14:tracePt t="27184" x="3741738" y="6180138"/>
          <p14:tracePt t="27208" x="3751263" y="6189663"/>
          <p14:tracePt t="27222" x="3786188" y="6207125"/>
          <p14:tracePt t="27236" x="3857625" y="6215063"/>
          <p14:tracePt t="27250" x="3938588" y="6215063"/>
          <p14:tracePt t="27266" x="4000500" y="6189663"/>
          <p14:tracePt t="27283" x="4037013" y="6162675"/>
          <p14:tracePt t="27300" x="4054475" y="6162675"/>
          <p14:tracePt t="27301" x="4062413" y="6153150"/>
          <p14:tracePt t="27317" x="4089400" y="6143625"/>
          <p14:tracePt t="27333" x="4108450" y="6143625"/>
          <p14:tracePt t="27350" x="4125913" y="6126163"/>
          <p14:tracePt t="27366" x="4143375" y="6108700"/>
          <p14:tracePt t="27383" x="4170363" y="6081713"/>
          <p14:tracePt t="27400" x="4187825" y="6064250"/>
          <p14:tracePt t="27416" x="4197350" y="6054725"/>
          <p14:tracePt t="27433" x="4205288" y="6046788"/>
          <p14:tracePt t="27450" x="4214813" y="6037263"/>
          <p14:tracePt t="27466" x="4214813" y="6019800"/>
          <p14:tracePt t="27490" x="4224338" y="6010275"/>
          <p14:tracePt t="27506" x="4224338" y="6000750"/>
          <p14:tracePt t="27517" x="4224338" y="5992813"/>
          <p14:tracePt t="27534" x="4224338" y="5975350"/>
          <p14:tracePt t="27550" x="4224338" y="5956300"/>
          <p14:tracePt t="27566" x="4224338" y="5929313"/>
          <p14:tracePt t="27568" x="4224338" y="5921375"/>
          <p14:tracePt t="27583" x="4214813" y="5903913"/>
          <p14:tracePt t="27599" x="4205288" y="5884863"/>
          <p14:tracePt t="27616" x="4187825" y="5857875"/>
          <p14:tracePt t="27633" x="4170363" y="5840413"/>
          <p14:tracePt t="27650" x="4133850" y="5822950"/>
          <p14:tracePt t="27666" x="4098925" y="5795963"/>
          <p14:tracePt t="27683" x="4081463" y="5778500"/>
          <p14:tracePt t="27700" x="4071938" y="5768975"/>
          <p14:tracePt t="27717" x="4062413" y="5768975"/>
          <p14:tracePt t="27733" x="4037013" y="5751513"/>
          <p14:tracePt t="27750" x="4010025" y="5724525"/>
          <p14:tracePt t="27766" x="3990975" y="5707063"/>
          <p14:tracePt t="27783" x="3973513" y="5697538"/>
          <p14:tracePt t="27799" x="3965575" y="5697538"/>
          <p14:tracePt t="27816" x="3946525" y="5697538"/>
          <p14:tracePt t="27817" x="3938588" y="5697538"/>
          <p14:tracePt t="27833" x="3929063" y="5697538"/>
          <p14:tracePt t="27850" x="3902075" y="5697538"/>
          <p14:tracePt t="27866" x="3884613" y="5697538"/>
          <p14:tracePt t="27883" x="3867150" y="5697538"/>
          <p14:tracePt t="27899" x="3857625" y="5697538"/>
          <p14:tracePt t="27916" x="3848100" y="5697538"/>
          <p14:tracePt t="28038" x="3830638" y="5697538"/>
          <p14:tracePt t="28051" x="3813175" y="5697538"/>
          <p14:tracePt t="28069" x="3803650" y="5697538"/>
          <p14:tracePt t="28084" x="3786188" y="5697538"/>
          <p14:tracePt t="28100" x="3759200" y="5715000"/>
          <p14:tracePt t="28117" x="3741738" y="5724525"/>
          <p14:tracePt t="28133" x="3732213" y="5734050"/>
          <p14:tracePt t="28150" x="3714750" y="5751513"/>
          <p14:tracePt t="28167" x="3705225" y="5761038"/>
          <p14:tracePt t="28194" x="3697288" y="5768975"/>
          <p14:tracePt t="28202" x="3679825" y="5778500"/>
          <p14:tracePt t="28232" x="3670300" y="5786438"/>
          <p14:tracePt t="28245" x="3660775" y="5786438"/>
          <p14:tracePt t="28257" x="3652838" y="5805488"/>
          <p14:tracePt t="28267" x="3643313" y="5822950"/>
          <p14:tracePt t="28283" x="3625850" y="5832475"/>
          <p14:tracePt t="28300" x="3625850" y="5840413"/>
          <p14:tracePt t="28333" x="3608388" y="5849938"/>
          <p14:tracePt t="28341" x="3598863" y="5857875"/>
          <p14:tracePt t="28350" x="3589338" y="5867400"/>
          <p14:tracePt t="28367" x="3581400" y="5867400"/>
          <p14:tracePt t="28383" x="3571875" y="5876925"/>
          <p14:tracePt t="28400" x="3562350" y="5884863"/>
          <p14:tracePt t="28416" x="3562350" y="5903913"/>
          <p14:tracePt t="28530" x="3562350" y="5911850"/>
          <p14:tracePt t="28555" x="3554413" y="5921375"/>
          <p14:tracePt t="28569" x="3536950" y="5929313"/>
          <p14:tracePt t="28632" x="3536950" y="5938838"/>
          <p14:tracePt t="28654" x="3536950" y="5948363"/>
          <p14:tracePt t="28834" x="3536950" y="5956300"/>
          <p14:tracePt t="28849" x="3536950" y="5983288"/>
          <p14:tracePt t="28851" x="3536950" y="5992813"/>
          <p14:tracePt t="29586" x="3544888" y="6000750"/>
          <p14:tracePt t="29600" x="3562350" y="6019800"/>
          <p14:tracePt t="29617" x="3581400" y="6037263"/>
          <p14:tracePt t="29633" x="3589338" y="6046788"/>
          <p14:tracePt t="29650" x="3616325" y="6054725"/>
          <p14:tracePt t="29666" x="3625850" y="6054725"/>
          <p14:tracePt t="29683" x="3633788" y="6054725"/>
          <p14:tracePt t="29700" x="3643313" y="6054725"/>
          <p14:tracePt t="29741" x="3652838" y="6054725"/>
          <p14:tracePt t="29749" x="3660775" y="6064250"/>
          <p14:tracePt t="29757" x="3670300" y="6064250"/>
          <p14:tracePt t="29766" x="3670300" y="6072188"/>
          <p14:tracePt t="29836" x="3687763" y="6072188"/>
          <p14:tracePt t="30477" x="3697288" y="6099175"/>
          <p14:tracePt t="30489" x="3705225" y="6108700"/>
          <p14:tracePt t="30503" x="3714750" y="6108700"/>
          <p14:tracePt t="30595" x="3751263" y="6091238"/>
          <p14:tracePt t="30608" x="3786188" y="6064250"/>
          <p14:tracePt t="30621" x="3840163" y="6027738"/>
          <p14:tracePt t="30635" x="3857625" y="6010275"/>
          <p14:tracePt t="30651" x="3884613" y="5992813"/>
          <p14:tracePt t="30667" x="3902075" y="5975350"/>
          <p14:tracePt t="30685" x="3919538" y="5965825"/>
          <p14:tracePt t="30700" x="3929063" y="5965825"/>
          <p14:tracePt t="30717" x="3938588" y="5956300"/>
          <p14:tracePt t="30734" x="3983038" y="5948363"/>
          <p14:tracePt t="30750" x="4017963" y="5938838"/>
          <p14:tracePt t="30767" x="4062413" y="5911850"/>
          <p14:tracePt t="30784" x="4108450" y="5894388"/>
          <p14:tracePt t="30801" x="4170363" y="5867400"/>
          <p14:tracePt t="30817" x="4205288" y="5849938"/>
          <p14:tracePt t="30834" x="4224338" y="5849938"/>
          <p14:tracePt t="30836" x="4232275" y="5849938"/>
          <p14:tracePt t="30850" x="4259263" y="5857875"/>
          <p14:tracePt t="30868" x="4384675" y="5983288"/>
          <p14:tracePt t="30885" x="4518025" y="6118225"/>
          <p14:tracePt t="30900" x="4633913" y="6261100"/>
          <p14:tracePt t="30917" x="4724400" y="6367463"/>
          <p14:tracePt t="30934" x="4741863" y="6429375"/>
          <p14:tracePt t="30950" x="4741863" y="6448425"/>
          <p14:tracePt t="31667" x="4732338" y="6438900"/>
          <p14:tracePt t="31679" x="4724400" y="6429375"/>
          <p14:tracePt t="31693" x="4714875" y="6421438"/>
          <p14:tracePt t="31706" x="4697413" y="6411913"/>
          <p14:tracePt t="31717" x="4687888" y="6403975"/>
          <p14:tracePt t="31734" x="4670425" y="6403975"/>
          <p14:tracePt t="31853" x="4660900" y="6367463"/>
          <p14:tracePt t="31865" x="4652963" y="6357938"/>
          <p14:tracePt t="31885" x="4625975" y="6323013"/>
          <p14:tracePt t="31900" x="4598988" y="6313488"/>
          <p14:tracePt t="31917" x="4589463" y="6305550"/>
          <p14:tracePt t="31987" x="4581525" y="6296025"/>
          <p14:tracePt t="32003" x="4562475" y="6269038"/>
          <p14:tracePt t="32151" x="4554538" y="6261100"/>
          <p14:tracePt t="32167" x="4537075" y="6242050"/>
          <p14:tracePt t="32191" x="4527550" y="6234113"/>
          <p14:tracePt t="32213" x="4518025" y="6234113"/>
          <p14:tracePt t="32227" x="4510088" y="6224588"/>
          <p14:tracePt t="32871" x="4510088" y="6207125"/>
          <p14:tracePt t="32887" x="4483100" y="6170613"/>
          <p14:tracePt t="32901" x="4402138" y="6108700"/>
          <p14:tracePt t="32917" x="4367213" y="6072188"/>
          <p14:tracePt t="32935" x="4348163" y="6054725"/>
          <p14:tracePt t="32951" x="4330700" y="6037263"/>
          <p14:tracePt t="32968" x="4313238" y="6010275"/>
          <p14:tracePt t="32984" x="4286250" y="5992813"/>
          <p14:tracePt t="33010" x="4276725" y="5992813"/>
          <p14:tracePt t="41662" x="4276725" y="5983288"/>
          <p14:tracePt t="41676" x="4251325" y="5884863"/>
          <p14:tracePt t="41684" x="4187825" y="5608638"/>
          <p14:tracePt t="41702" x="3938588" y="5072063"/>
          <p14:tracePt t="41720" x="3803650" y="4751388"/>
          <p14:tracePt t="41736" x="3751263" y="4429125"/>
          <p14:tracePt t="41752" x="3803650" y="4064000"/>
          <p14:tracePt t="41770" x="4071938" y="3197225"/>
          <p14:tracePt t="41787" x="4510088" y="2224088"/>
          <p14:tracePt t="41803" x="4965700" y="1169988"/>
          <p14:tracePt t="41818" x="5384800" y="330200"/>
          <p14:tracePt t="41835" x="6000750" y="0"/>
          <p14:tracePt t="41853" x="6483350" y="0"/>
          <p14:tracePt t="41868" x="6813550" y="0"/>
          <p14:tracePt t="41885" x="6992938" y="0"/>
          <p14:tracePt t="41902" x="7010400" y="0"/>
          <p14:tracePt t="41966" x="7018338" y="9525"/>
          <p14:tracePt t="41977" x="7037388" y="61913"/>
          <p14:tracePt t="41991" x="7072313" y="142875"/>
          <p14:tracePt t="42005" x="7089775" y="187325"/>
          <p14:tracePt t="42020" x="7116763" y="241300"/>
          <p14:tracePt t="42035" x="7116763" y="268288"/>
          <p14:tracePt t="42052" x="7108825" y="393700"/>
          <p14:tracePt t="42068" x="7072313" y="571500"/>
          <p14:tracePt t="42085" x="6992938" y="785813"/>
          <p14:tracePt t="42102" x="6884988" y="973138"/>
          <p14:tracePt t="42118" x="6796088" y="1071563"/>
          <p14:tracePt t="42135" x="6715125" y="1160463"/>
          <p14:tracePt t="42152" x="6635750" y="1223963"/>
          <p14:tracePt t="42168" x="6581775" y="1250950"/>
          <p14:tracePt t="42185" x="6564313" y="1250950"/>
          <p14:tracePt t="42202" x="6554788" y="1250950"/>
          <p14:tracePt t="42335" x="6545263" y="1250950"/>
          <p14:tracePt t="45767" x="6518275" y="1250950"/>
          <p14:tracePt t="45774" x="6500813" y="1241425"/>
          <p14:tracePt t="45786" x="6473825" y="1241425"/>
          <p14:tracePt t="45803" x="6446838" y="1223963"/>
          <p14:tracePt t="45819" x="6367463" y="1169988"/>
          <p14:tracePt t="45836" x="6259513" y="1081088"/>
          <p14:tracePt t="45837" x="6224588" y="1062038"/>
          <p14:tracePt t="45853" x="6188075" y="1017588"/>
          <p14:tracePt t="45869" x="6153150" y="1000125"/>
          <p14:tracePt t="45885" x="6116638" y="982663"/>
          <p14:tracePt t="45902" x="6099175" y="965200"/>
          <p14:tracePt t="45919" x="6081713" y="946150"/>
          <p14:tracePt t="45936" x="6027738" y="919163"/>
          <p14:tracePt t="45952" x="5938838" y="893763"/>
          <p14:tracePt t="45969" x="5840413" y="866775"/>
          <p14:tracePt t="45985" x="5751513" y="857250"/>
          <p14:tracePt t="45987" x="5724525" y="847725"/>
          <p14:tracePt t="46003" x="5715000" y="847725"/>
          <p14:tracePt t="46073" x="5707063" y="847725"/>
          <p14:tracePt t="46079" x="5680075" y="866775"/>
          <p14:tracePt t="46087" x="5661025" y="893763"/>
          <p14:tracePt t="46103" x="5589588" y="965200"/>
          <p14:tracePt t="46119" x="5537200" y="1027113"/>
          <p14:tracePt t="46135" x="5492750" y="1054100"/>
          <p14:tracePt t="46152" x="5456238" y="1089025"/>
          <p14:tracePt t="46168" x="5429250" y="1108075"/>
          <p14:tracePt t="46245" x="5411788" y="1143000"/>
          <p14:tracePt t="46258" x="5402263" y="1152525"/>
          <p14:tracePt t="46260" x="5384800" y="1179513"/>
          <p14:tracePt t="46272" x="5375275" y="1187450"/>
          <p14:tracePt t="46286" x="5367338" y="1204913"/>
          <p14:tracePt t="46303" x="5367338" y="1223963"/>
          <p14:tracePt t="46320" x="5367338" y="1231900"/>
          <p14:tracePt t="46362" x="5367338" y="1241425"/>
          <p14:tracePt t="46374" x="5367338" y="1268413"/>
          <p14:tracePt t="46388" x="5394325" y="1285875"/>
          <p14:tracePt t="46403" x="5402263" y="1295400"/>
          <p14:tracePt t="46419" x="5402263" y="1312863"/>
          <p14:tracePt t="46435" x="5411788" y="1322388"/>
          <p14:tracePt t="46452" x="5483225" y="1366838"/>
          <p14:tracePt t="46469" x="5554663" y="1393825"/>
          <p14:tracePt t="46485" x="5581650" y="1411288"/>
          <p14:tracePt t="46502" x="5616575" y="1419225"/>
          <p14:tracePt t="46518" x="5635625" y="1428750"/>
          <p14:tracePt t="46535" x="5670550" y="1438275"/>
          <p14:tracePt t="46552" x="5688013" y="1446213"/>
          <p14:tracePt t="46569" x="5688013" y="1455738"/>
          <p14:tracePt t="46941" x="5608638" y="1438275"/>
          <p14:tracePt t="46951" x="5483225" y="1419225"/>
          <p14:tracePt t="46969" x="5187950" y="1384300"/>
          <p14:tracePt t="46986" x="4875213" y="1366838"/>
          <p14:tracePt t="46987" x="4714875" y="1366838"/>
          <p14:tracePt t="47003" x="4375150" y="1366838"/>
          <p14:tracePt t="47019" x="4108450" y="1411288"/>
          <p14:tracePt t="47036" x="3875088" y="1500188"/>
          <p14:tracePt t="47052" x="3714750" y="1581150"/>
          <p14:tracePt t="47069" x="3598863" y="1608138"/>
          <p14:tracePt t="47085" x="3527425" y="1633538"/>
          <p14:tracePt t="47102" x="3490913" y="1643063"/>
          <p14:tracePt t="47119" x="3394075" y="1670050"/>
          <p14:tracePt t="47135" x="3330575" y="1697038"/>
          <p14:tracePt t="47152" x="3251200" y="1704975"/>
          <p14:tracePt t="47169" x="3160713" y="1704975"/>
          <p14:tracePt t="47185" x="3054350" y="1704975"/>
          <p14:tracePt t="47202" x="2938463" y="1679575"/>
          <p14:tracePt t="47219" x="2867025" y="1660525"/>
          <p14:tracePt t="47236" x="2830513" y="1652588"/>
          <p14:tracePt t="47236" x="2822575" y="1643063"/>
          <p14:tracePt t="47441" x="2803525" y="1670050"/>
          <p14:tracePt t="47448" x="2795588" y="1741488"/>
          <p14:tracePt t="47457" x="2795588" y="1839913"/>
          <p14:tracePt t="47469" x="2795588" y="1911350"/>
          <p14:tracePt t="47486" x="2813050" y="2044700"/>
          <p14:tracePt t="47503" x="2857500" y="2197100"/>
          <p14:tracePt t="47519" x="2884488" y="2268538"/>
          <p14:tracePt t="47536" x="2901950" y="2349500"/>
          <p14:tracePt t="47552" x="2919413" y="2411413"/>
          <p14:tracePt t="47569" x="2928938" y="2492375"/>
          <p14:tracePt t="47585" x="2946400" y="2581275"/>
          <p14:tracePt t="47602" x="2946400" y="2670175"/>
          <p14:tracePt t="47619" x="2946400" y="2778125"/>
          <p14:tracePt t="47635" x="2919413" y="2884488"/>
          <p14:tracePt t="47652" x="2901950" y="2921000"/>
          <p14:tracePt t="47669" x="2884488" y="2965450"/>
          <p14:tracePt t="47685" x="2857500" y="3009900"/>
          <p14:tracePt t="47702" x="2822575" y="3063875"/>
          <p14:tracePt t="47719" x="2768600" y="3116263"/>
          <p14:tracePt t="47736" x="2732088" y="3135313"/>
          <p14:tracePt t="47737" x="2724150" y="3135313"/>
          <p14:tracePt t="47752" x="2705100" y="3135313"/>
          <p14:tracePt t="47770" x="2679700" y="3135313"/>
          <p14:tracePt t="47786" x="2625725" y="3116263"/>
          <p14:tracePt t="47803" x="2571750" y="3108325"/>
          <p14:tracePt t="47819" x="2544763" y="3108325"/>
          <p14:tracePt t="47836" x="2517775" y="3108325"/>
          <p14:tracePt t="47852" x="2500313" y="3108325"/>
          <p14:tracePt t="47869" x="2482850" y="3108325"/>
          <p14:tracePt t="47885" x="2473325" y="3108325"/>
          <p14:tracePt t="47902" x="2419350" y="3108325"/>
          <p14:tracePt t="47919" x="2366963" y="3108325"/>
          <p14:tracePt t="47935" x="2303463" y="3125788"/>
          <p14:tracePt t="47952" x="2232025" y="3152775"/>
          <p14:tracePt t="47970" x="2170113" y="3160713"/>
          <p14:tracePt t="47972" x="2152650" y="3160713"/>
          <p14:tracePt t="47987" x="2143125" y="3160713"/>
          <p14:tracePt t="48106" x="2133600" y="3170238"/>
          <p14:tracePt t="48118" x="2125663" y="3170238"/>
          <p14:tracePt t="48198" x="2133600" y="3170238"/>
          <p14:tracePt t="48206" x="2197100" y="3170238"/>
          <p14:tracePt t="48219" x="2251075" y="3170238"/>
          <p14:tracePt t="48235" x="2455863" y="3170238"/>
          <p14:tracePt t="48253" x="2705100" y="3187700"/>
          <p14:tracePt t="48269" x="2803525" y="3214688"/>
          <p14:tracePt t="48285" x="2830513" y="3241675"/>
          <p14:tracePt t="48302" x="2840038" y="3259138"/>
          <p14:tracePt t="48319" x="2847975" y="3268663"/>
          <p14:tracePt t="48335" x="2874963" y="3286125"/>
          <p14:tracePt t="48352" x="2901950" y="3313113"/>
          <p14:tracePt t="48369" x="2928938" y="3322638"/>
          <p14:tracePt t="48385" x="2946400" y="3340100"/>
          <p14:tracePt t="48403" x="2955925" y="3349625"/>
          <p14:tracePt t="48419" x="2973388" y="3375025"/>
          <p14:tracePt t="48435" x="3000375" y="3394075"/>
          <p14:tracePt t="48452" x="3027363" y="3411538"/>
          <p14:tracePt t="48469" x="3081338" y="3446463"/>
          <p14:tracePt t="48485" x="3197225" y="3544888"/>
          <p14:tracePt t="48503" x="3411538" y="3616325"/>
          <p14:tracePt t="48519" x="3616325" y="3670300"/>
          <p14:tracePt t="48536" x="3822700" y="3706813"/>
          <p14:tracePt t="48552" x="3990975" y="3724275"/>
          <p14:tracePt t="48569" x="4098925" y="3714750"/>
          <p14:tracePt t="48585" x="4187825" y="3714750"/>
          <p14:tracePt t="48602" x="4286250" y="3714750"/>
          <p14:tracePt t="48619" x="4394200" y="3697288"/>
          <p14:tracePt t="48635" x="4465638" y="3687763"/>
          <p14:tracePt t="48652" x="4545013" y="3687763"/>
          <p14:tracePt t="48653" x="4581525" y="3687763"/>
          <p14:tracePt t="48669" x="4660900" y="3687763"/>
          <p14:tracePt t="48686" x="4741863" y="3679825"/>
          <p14:tracePt t="48702" x="4803775" y="3652838"/>
          <p14:tracePt t="48719" x="4848225" y="3625850"/>
          <p14:tracePt t="48736" x="4867275" y="3616325"/>
          <p14:tracePt t="48752" x="4894263" y="3608388"/>
          <p14:tracePt t="48753" x="4902200" y="3598863"/>
          <p14:tracePt t="48769" x="4929188" y="3571875"/>
          <p14:tracePt t="48786" x="4965700" y="3554413"/>
          <p14:tracePt t="48802" x="5000625" y="3517900"/>
          <p14:tracePt t="48819" x="5018088" y="3482975"/>
          <p14:tracePt t="48835" x="5045075" y="3465513"/>
          <p14:tracePt t="48852" x="5064125" y="3446463"/>
          <p14:tracePt t="48869" x="5064125" y="3438525"/>
          <p14:tracePt t="48885" x="5072063" y="3421063"/>
          <p14:tracePt t="48902" x="5081588" y="3411538"/>
          <p14:tracePt t="48919" x="5081588" y="3394075"/>
          <p14:tracePt t="48935" x="5089525" y="3384550"/>
          <p14:tracePt t="48952" x="5116513" y="3367088"/>
          <p14:tracePt t="48969" x="5135563" y="3340100"/>
          <p14:tracePt t="48985" x="5160963" y="3330575"/>
          <p14:tracePt t="49002" x="5180013" y="3330575"/>
          <p14:tracePt t="49091" x="5187950" y="3322638"/>
          <p14:tracePt t="49104" x="5197475" y="3313113"/>
          <p14:tracePt t="49122" x="5207000" y="3303588"/>
          <p14:tracePt t="50623" x="5207000" y="3241675"/>
          <p14:tracePt t="50631" x="5207000" y="3170238"/>
          <p14:tracePt t="50639" x="5197475" y="3063875"/>
          <p14:tracePt t="50652" x="5197475" y="2992438"/>
          <p14:tracePt t="50669" x="5207000" y="2830513"/>
          <p14:tracePt t="50685" x="5207000" y="2751138"/>
          <p14:tracePt t="50702" x="5187950" y="2679700"/>
          <p14:tracePt t="50719" x="5160963" y="2616200"/>
          <p14:tracePt t="50736" x="5135563" y="2517775"/>
          <p14:tracePt t="50752" x="5089525" y="2401888"/>
          <p14:tracePt t="50769" x="5027613" y="2286000"/>
          <p14:tracePt t="50786" x="4992688" y="2187575"/>
          <p14:tracePt t="50802" x="4973638" y="2143125"/>
          <p14:tracePt t="50803" x="4965700" y="2135188"/>
          <p14:tracePt t="50819" x="4965700" y="2125663"/>
          <p14:tracePt t="50881" x="4965700" y="2108200"/>
          <p14:tracePt t="50889" x="4965700" y="2081213"/>
          <p14:tracePt t="50903" x="4965700" y="2036763"/>
          <p14:tracePt t="50920" x="4956175" y="1901825"/>
          <p14:tracePt t="50936" x="4983163" y="1830388"/>
          <p14:tracePt t="50952" x="5010150" y="1751013"/>
          <p14:tracePt t="50969" x="5064125" y="1687513"/>
          <p14:tracePt t="50986" x="5108575" y="1660525"/>
          <p14:tracePt t="51003" x="5153025" y="1652588"/>
          <p14:tracePt t="51019" x="5180013" y="1643063"/>
          <p14:tracePt t="51036" x="5232400" y="1643063"/>
          <p14:tracePt t="51052" x="5295900" y="1670050"/>
          <p14:tracePt t="51053" x="5340350" y="1679575"/>
          <p14:tracePt t="51069" x="5384800" y="1704975"/>
          <p14:tracePt t="51086" x="5465763" y="1731963"/>
          <p14:tracePt t="51102" x="5545138" y="1741488"/>
          <p14:tracePt t="51119" x="5653088" y="1758950"/>
          <p14:tracePt t="51136" x="5803900" y="1785938"/>
          <p14:tracePt t="51152" x="6010275" y="1839913"/>
          <p14:tracePt t="51169" x="6421438" y="1893888"/>
          <p14:tracePt t="51186" x="6661150" y="1893888"/>
          <p14:tracePt t="51202" x="6796088" y="1874838"/>
          <p14:tracePt t="51219" x="6875463" y="1857375"/>
          <p14:tracePt t="51236" x="6902450" y="1857375"/>
          <p14:tracePt t="51252" x="6929438" y="1857375"/>
          <p14:tracePt t="51269" x="6946900" y="1857375"/>
          <p14:tracePt t="51286" x="6973888" y="1857375"/>
          <p14:tracePt t="51304" x="7010400" y="1849438"/>
          <p14:tracePt t="51321" x="7018338" y="1849438"/>
          <p14:tracePt t="51452" x="6992938" y="1874838"/>
          <p14:tracePt t="51465" x="6946900" y="1901825"/>
          <p14:tracePt t="51478" x="6831013" y="1992313"/>
          <p14:tracePt t="51488" x="6751638" y="2044700"/>
          <p14:tracePt t="51503" x="6572250" y="2179638"/>
          <p14:tracePt t="51519" x="6402388" y="2322513"/>
          <p14:tracePt t="51536" x="6215063" y="2455863"/>
          <p14:tracePt t="51553" x="6000750" y="2563813"/>
          <p14:tracePt t="51554" x="5894388" y="2635250"/>
          <p14:tracePt t="51569" x="5724525" y="2768600"/>
          <p14:tracePt t="51586" x="5635625" y="2857500"/>
          <p14:tracePt t="51602" x="5554663" y="2938463"/>
          <p14:tracePt t="51619" x="5473700" y="3009900"/>
          <p14:tracePt t="51636" x="5357813" y="3081338"/>
          <p14:tracePt t="51652" x="5214938" y="3179763"/>
          <p14:tracePt t="51669" x="5064125" y="3268663"/>
          <p14:tracePt t="51686" x="4840288" y="3421063"/>
          <p14:tracePt t="51702" x="4670425" y="3517900"/>
          <p14:tracePt t="51719" x="4456113" y="3643313"/>
          <p14:tracePt t="51736" x="4224338" y="3751263"/>
          <p14:tracePt t="51752" x="3919538" y="3902075"/>
          <p14:tracePt t="51769" x="3562350" y="4116388"/>
          <p14:tracePt t="51786" x="3214688" y="4376738"/>
          <p14:tracePt t="51803" x="2884488" y="4591050"/>
          <p14:tracePt t="51803" x="2732088" y="4662488"/>
          <p14:tracePt t="51820" x="2428875" y="4778375"/>
          <p14:tracePt t="51836" x="2125663" y="4894263"/>
          <p14:tracePt t="51853" x="1874838" y="5000625"/>
          <p14:tracePt t="51869" x="1660525" y="5108575"/>
          <p14:tracePt t="51886" x="1419225" y="5143500"/>
          <p14:tracePt t="51902" x="1241425" y="5153025"/>
          <p14:tracePt t="51919" x="1152525" y="5153025"/>
          <p14:tracePt t="51936" x="1089025" y="5153025"/>
          <p14:tracePt t="51952" x="1081088" y="5153025"/>
          <p14:tracePt t="51992" x="1081088" y="5143500"/>
          <p14:tracePt t="52008" x="1081088" y="5099050"/>
          <p14:tracePt t="52020" x="1081088" y="4992688"/>
          <p14:tracePt t="52036" x="1089025" y="4741863"/>
          <p14:tracePt t="52054" x="1179513" y="4438650"/>
          <p14:tracePt t="52070" x="1241425" y="4233863"/>
          <p14:tracePt t="52086" x="1285875" y="4116388"/>
          <p14:tracePt t="52103" x="1312863" y="4010025"/>
          <p14:tracePt t="52119" x="1339850" y="3902075"/>
          <p14:tracePt t="52136" x="1366838" y="3849688"/>
          <p14:tracePt t="52153" x="1393825" y="3813175"/>
          <p14:tracePt t="52169" x="1393825" y="3805238"/>
          <p14:tracePt t="52186" x="1393825" y="3795713"/>
          <p14:tracePt t="52202" x="1393825" y="3759200"/>
          <p14:tracePt t="52303" x="1401763" y="3768725"/>
          <p14:tracePt t="52311" x="1411288" y="3778250"/>
          <p14:tracePt t="52320" x="1411288" y="3786188"/>
          <p14:tracePt t="52336" x="1419225" y="3786188"/>
          <p14:tracePt t="52397" x="1446213" y="3768725"/>
          <p14:tracePt t="52405" x="1482725" y="3741738"/>
          <p14:tracePt t="52419" x="1500188" y="3706813"/>
          <p14:tracePt t="52436" x="1517650" y="3670300"/>
          <p14:tracePt t="52453" x="1527175" y="3643313"/>
          <p14:tracePt t="52470" x="1527175" y="3608388"/>
          <p14:tracePt t="52486" x="1554163" y="3589338"/>
          <p14:tracePt t="52502" x="1571625" y="3554413"/>
          <p14:tracePt t="52519" x="1589088" y="3536950"/>
          <p14:tracePt t="52536" x="1589088" y="3527425"/>
          <p14:tracePt t="52553" x="1598613" y="3527425"/>
          <p14:tracePt t="52585" x="1616075" y="3527425"/>
          <p14:tracePt t="52719" x="1616075" y="3571875"/>
          <p14:tracePt t="52732" x="1616075" y="3625850"/>
          <p14:tracePt t="52744" x="1616075" y="3714750"/>
          <p14:tracePt t="52753" x="1616075" y="3759200"/>
          <p14:tracePt t="52770" x="1616075" y="3867150"/>
          <p14:tracePt t="52786" x="1616075" y="3973513"/>
          <p14:tracePt t="52804" x="1608138" y="4135438"/>
          <p14:tracePt t="52820" x="1581150" y="4214813"/>
          <p14:tracePt t="52836" x="1571625" y="4286250"/>
          <p14:tracePt t="52853" x="1554163" y="4367213"/>
          <p14:tracePt t="52870" x="1544638" y="4448175"/>
          <p14:tracePt t="52886" x="1527175" y="4519613"/>
          <p14:tracePt t="52903" x="1517650" y="4598988"/>
          <p14:tracePt t="52920" x="1517650" y="4670425"/>
          <p14:tracePt t="52936" x="1500188" y="4786313"/>
          <p14:tracePt t="52954" x="1509713" y="4894263"/>
          <p14:tracePt t="52970" x="1517650" y="4992688"/>
          <p14:tracePt t="52987" x="1536700" y="5064125"/>
          <p14:tracePt t="53003" x="1544638" y="5162550"/>
          <p14:tracePt t="53020" x="1571625" y="5268913"/>
          <p14:tracePt t="53036" x="1598613" y="5349875"/>
          <p14:tracePt t="53053" x="1643063" y="5429250"/>
          <p14:tracePt t="53070" x="1670050" y="5473700"/>
          <p14:tracePt t="53086" x="1687513" y="5492750"/>
          <p14:tracePt t="53103" x="1714500" y="5510213"/>
          <p14:tracePt t="53120" x="1741488" y="5537200"/>
          <p14:tracePt t="53136" x="1795463" y="5564188"/>
          <p14:tracePt t="53153" x="1884363" y="5572125"/>
          <p14:tracePt t="53169" x="1990725" y="5572125"/>
          <p14:tracePt t="53186" x="2125663" y="5554663"/>
          <p14:tracePt t="53202" x="2232025" y="5527675"/>
          <p14:tracePt t="53220" x="2384425" y="5465763"/>
          <p14:tracePt t="53236" x="2465388" y="5448300"/>
          <p14:tracePt t="53253" x="2544763" y="5421313"/>
          <p14:tracePt t="53270" x="2608263" y="5394325"/>
          <p14:tracePt t="53286" x="2687638" y="5367338"/>
          <p14:tracePt t="53303" x="2776538" y="5340350"/>
          <p14:tracePt t="53320" x="2946400" y="5295900"/>
          <p14:tracePt t="53336" x="3062288" y="5268913"/>
          <p14:tracePt t="53353" x="3224213" y="5207000"/>
          <p14:tracePt t="53369" x="3357563" y="5162550"/>
          <p14:tracePt t="53386" x="3509963" y="5126038"/>
          <p14:tracePt t="53403" x="3643313" y="5099050"/>
          <p14:tracePt t="53420" x="3759200" y="5072063"/>
          <p14:tracePt t="53436" x="3867150" y="5072063"/>
          <p14:tracePt t="53453" x="3973513" y="5072063"/>
          <p14:tracePt t="53470" x="4133850" y="5054600"/>
          <p14:tracePt t="53486" x="4241800" y="5054600"/>
          <p14:tracePt t="53503" x="4384675" y="5064125"/>
          <p14:tracePt t="53520" x="4581525" y="5099050"/>
          <p14:tracePt t="53536" x="4803775" y="5116513"/>
          <p14:tracePt t="53553" x="4956175" y="5143500"/>
          <p14:tracePt t="53569" x="5010150" y="5143500"/>
          <p14:tracePt t="53767" x="5018088" y="5126038"/>
          <p14:tracePt t="53779" x="5037138" y="5091113"/>
          <p14:tracePt t="53792" x="5037138" y="5010150"/>
          <p14:tracePt t="53803" x="5037138" y="4973638"/>
          <p14:tracePt t="53820" x="5018088" y="4894263"/>
          <p14:tracePt t="53836" x="4973638" y="4759325"/>
          <p14:tracePt t="53853" x="4956175" y="4733925"/>
          <p14:tracePt t="53870" x="4929188" y="4679950"/>
          <p14:tracePt t="53886" x="4902200" y="4652963"/>
          <p14:tracePt t="53903" x="4884738" y="4625975"/>
          <p14:tracePt t="53919" x="4884738" y="4598988"/>
          <p14:tracePt t="53936" x="4875213" y="4564063"/>
          <p14:tracePt t="53953" x="4875213" y="4537075"/>
          <p14:tracePt t="53954" x="4875213" y="4519613"/>
          <p14:tracePt t="53970" x="4875213" y="4500563"/>
          <p14:tracePt t="53986" x="4875213" y="4483100"/>
          <p14:tracePt t="54003" x="4875213" y="4465638"/>
          <p14:tracePt t="54020" x="4902200" y="4429125"/>
          <p14:tracePt t="54036" x="4921250" y="4384675"/>
          <p14:tracePt t="54053" x="4973638" y="4313238"/>
          <p14:tracePt t="54069" x="5045075" y="4251325"/>
          <p14:tracePt t="54086" x="5180013" y="4206875"/>
          <p14:tracePt t="54103" x="5286375" y="4197350"/>
          <p14:tracePt t="54120" x="5394325" y="4197350"/>
          <p14:tracePt t="54136" x="5438775" y="4197350"/>
          <p14:tracePt t="54153" x="5446713" y="4197350"/>
          <p14:tracePt t="54541" x="5446713" y="4187825"/>
          <p14:tracePt t="54557" x="5429250" y="4170363"/>
          <p14:tracePt t="54570" x="5411788" y="4170363"/>
          <p14:tracePt t="54587" x="5384800" y="4162425"/>
          <p14:tracePt t="54603" x="5349875" y="4152900"/>
          <p14:tracePt t="54620" x="5322888" y="4152900"/>
          <p14:tracePt t="54636" x="5286375" y="4152900"/>
          <p14:tracePt t="54653" x="5259388" y="4152900"/>
          <p14:tracePt t="54670" x="5214938" y="4152900"/>
          <p14:tracePt t="54686" x="5160963" y="4170363"/>
          <p14:tracePt t="54703" x="5135563" y="4187825"/>
          <p14:tracePt t="54704" x="5126038" y="4197350"/>
          <p14:tracePt t="54720" x="5099050" y="4214813"/>
          <p14:tracePt t="54736" x="5081588" y="4241800"/>
          <p14:tracePt t="54753" x="5064125" y="4259263"/>
          <p14:tracePt t="54770" x="5054600" y="4278313"/>
          <p14:tracePt t="54786" x="5037138" y="4305300"/>
          <p14:tracePt t="54803" x="5027613" y="4322763"/>
          <p14:tracePt t="54820" x="5018088" y="4340225"/>
          <p14:tracePt t="54836" x="5000625" y="4376738"/>
          <p14:tracePt t="54838" x="5000625" y="4384675"/>
          <p14:tracePt t="54853" x="5000625" y="4402138"/>
          <p14:tracePt t="54870" x="5000625" y="4492625"/>
          <p14:tracePt t="54886" x="4983163" y="4564063"/>
          <p14:tracePt t="54903" x="4956175" y="4643438"/>
          <p14:tracePt t="54919" x="4929188" y="4724400"/>
          <p14:tracePt t="54936" x="4929188" y="4805363"/>
          <p14:tracePt t="54953" x="4946650" y="4876800"/>
          <p14:tracePt t="54971" x="5000625" y="4983163"/>
          <p14:tracePt t="54987" x="5081588" y="5037138"/>
          <p14:tracePt t="55003" x="5135563" y="5064125"/>
          <p14:tracePt t="55020" x="5153025" y="5072063"/>
          <p14:tracePt t="55036" x="5160963" y="5072063"/>
          <p14:tracePt t="55104" x="5170488" y="5072063"/>
          <p14:tracePt t="55110" x="5180013" y="5072063"/>
          <p14:tracePt t="55120" x="5214938" y="5045075"/>
          <p14:tracePt t="55136" x="5241925" y="5027613"/>
          <p14:tracePt t="55153" x="5259388" y="5000625"/>
          <p14:tracePt t="55170" x="5278438" y="4973638"/>
          <p14:tracePt t="55186" x="5295900" y="4956175"/>
          <p14:tracePt t="55203" x="5322888" y="4921250"/>
          <p14:tracePt t="55220" x="5340350" y="4884738"/>
          <p14:tracePt t="55236" x="5340350" y="4867275"/>
          <p14:tracePt t="55253" x="5340350" y="4849813"/>
          <p14:tracePt t="55270" x="5340350" y="4805363"/>
          <p14:tracePt t="55286" x="5340350" y="4768850"/>
          <p14:tracePt t="55303" x="5340350" y="4741863"/>
          <p14:tracePt t="55320" x="5330825" y="4714875"/>
          <p14:tracePt t="55336" x="5313363" y="4697413"/>
          <p14:tracePt t="55353" x="5286375" y="4679950"/>
          <p14:tracePt t="55354" x="5278438" y="4670425"/>
          <p14:tracePt t="55370" x="5259388" y="4643438"/>
          <p14:tracePt t="55386" x="5241925" y="4625975"/>
          <p14:tracePt t="55403" x="5214938" y="4616450"/>
          <p14:tracePt t="55420" x="5187950" y="4608513"/>
          <p14:tracePt t="55436" x="5108575" y="4608513"/>
          <p14:tracePt t="55453" x="5000625" y="4608513"/>
          <p14:tracePt t="55470" x="4840288" y="4625975"/>
          <p14:tracePt t="55487" x="4751388" y="4652963"/>
          <p14:tracePt t="55503" x="4697413" y="4679950"/>
          <p14:tracePt t="55520" x="4679950" y="4687888"/>
          <p14:tracePt t="55536" x="4670425" y="4697413"/>
          <p14:tracePt t="55553" x="4652963" y="4714875"/>
          <p14:tracePt t="55570" x="4652963" y="4724400"/>
          <p14:tracePt t="55586" x="4652963" y="4751388"/>
          <p14:tracePt t="55603" x="4652963" y="4768850"/>
          <p14:tracePt t="55604" x="4652963" y="4778375"/>
          <p14:tracePt t="55620" x="4652963" y="4795838"/>
          <p14:tracePt t="55636" x="4660900" y="4805363"/>
          <p14:tracePt t="55653" x="4679950" y="4830763"/>
          <p14:tracePt t="55670" x="4714875" y="4840288"/>
          <p14:tracePt t="55686" x="4741863" y="4849813"/>
          <p14:tracePt t="55703" x="4776788" y="4849813"/>
          <p14:tracePt t="55720" x="4857750" y="4849813"/>
          <p14:tracePt t="55737" x="4902200" y="4830763"/>
          <p14:tracePt t="55753" x="4956175" y="4822825"/>
          <p14:tracePt t="55770" x="4992688" y="4822825"/>
          <p14:tracePt t="55786" x="5000625" y="4822825"/>
          <p14:tracePt t="55804" x="5018088" y="4822825"/>
          <p14:tracePt t="55821" x="5037138" y="4795838"/>
          <p14:tracePt t="55837" x="5081588" y="4778375"/>
          <p14:tracePt t="55840" x="5099050" y="4768850"/>
          <p14:tracePt t="55856" x="5143500" y="4741863"/>
          <p14:tracePt t="55871" x="5160963" y="4724400"/>
          <p14:tracePt t="55887" x="5180013" y="4706938"/>
          <p14:tracePt t="55903" x="5207000" y="4679950"/>
          <p14:tracePt t="55920" x="5224463" y="4662488"/>
          <p14:tracePt t="55936" x="5232400" y="4616450"/>
          <p14:tracePt t="55954" x="5251450" y="4554538"/>
          <p14:tracePt t="55971" x="5251450" y="4510088"/>
          <p14:tracePt t="55988" x="5251450" y="4456113"/>
          <p14:tracePt t="56004" x="5251450" y="4429125"/>
          <p14:tracePt t="56021" x="5251450" y="4421188"/>
          <p14:tracePt t="56038" x="5232400" y="4411663"/>
          <p14:tracePt t="56330" x="5224463" y="4421188"/>
          <p14:tracePt t="56338" x="5214938" y="4421188"/>
          <p14:tracePt t="56346" x="5207000" y="4429125"/>
          <p14:tracePt t="56362" x="5197475" y="4448175"/>
          <p14:tracePt t="56371" x="5187950" y="4448175"/>
          <p14:tracePt t="56386" x="5180013" y="4456113"/>
          <p14:tracePt t="56403" x="5160963" y="4456113"/>
          <p14:tracePt t="56542" x="5153025" y="4456113"/>
          <p14:tracePt t="56550" x="5143500" y="4438650"/>
          <p14:tracePt t="56566" x="5135563" y="4429125"/>
          <p14:tracePt t="56589" x="5126038" y="4421188"/>
          <p14:tracePt t="56599" x="5126038" y="4411663"/>
          <p14:tracePt t="56610" x="5126038" y="4402138"/>
          <p14:tracePt t="56621" x="5108575" y="4384675"/>
          <p14:tracePt t="56637" x="5081588" y="4357688"/>
          <p14:tracePt t="56653" x="5064125" y="4340225"/>
          <p14:tracePt t="56670" x="5045075" y="4322763"/>
          <p14:tracePt t="56686" x="5037138" y="4313238"/>
          <p14:tracePt t="56703" x="5018088" y="4305300"/>
          <p14:tracePt t="57096" x="5027613" y="4305300"/>
          <p14:tracePt t="57104" x="5037138" y="4305300"/>
          <p14:tracePt t="57121" x="5054600" y="4305300"/>
          <p14:tracePt t="57137" x="5072063" y="4305300"/>
          <p14:tracePt t="57153" x="5081588" y="4305300"/>
          <p14:tracePt t="57170" x="5099050" y="4305300"/>
          <p14:tracePt t="57186" x="5108575" y="4305300"/>
          <p14:tracePt t="57203" x="5116513" y="4305300"/>
          <p14:tracePt t="57220" x="5126038" y="4286250"/>
          <p14:tracePt t="57260" x="5135563" y="4286250"/>
          <p14:tracePt t="57411" x="5135563" y="4278313"/>
          <p14:tracePt t="57427" x="5143500" y="4241800"/>
          <p14:tracePt t="57442" x="5143500" y="4233863"/>
          <p14:tracePt t="57453" x="5143500" y="4214813"/>
          <p14:tracePt t="57471" x="5143500" y="4197350"/>
          <p14:tracePt t="57487" x="5143500" y="4170363"/>
          <p14:tracePt t="57503" x="5143500" y="4125913"/>
          <p14:tracePt t="57521" x="5143500" y="4098925"/>
          <p14:tracePt t="57537" x="5143500" y="4090988"/>
          <p14:tracePt t="57554" x="5143500" y="4081463"/>
          <p14:tracePt t="57570" x="5143500" y="4071938"/>
          <p14:tracePt t="57809" x="5160963" y="4071938"/>
          <p14:tracePt t="57816" x="5170488" y="4071938"/>
          <p14:tracePt t="57824" x="5180013" y="4071938"/>
          <p14:tracePt t="57837" x="5197475" y="4071938"/>
          <p14:tracePt t="57854" x="5224463" y="4081463"/>
          <p14:tracePt t="57870" x="5251450" y="4090988"/>
          <p14:tracePt t="57887" x="5295900" y="4090988"/>
          <p14:tracePt t="57903" x="5340350" y="4090988"/>
          <p14:tracePt t="57920" x="5375275" y="4090988"/>
          <p14:tracePt t="57937" x="5402263" y="4071938"/>
          <p14:tracePt t="57953" x="5446713" y="4071938"/>
          <p14:tracePt t="57970" x="5500688" y="4054475"/>
          <p14:tracePt t="57987" x="5537200" y="4044950"/>
          <p14:tracePt t="58004" x="5581650" y="4027488"/>
          <p14:tracePt t="58005" x="5589588" y="4027488"/>
          <p14:tracePt t="58021" x="5599113" y="4027488"/>
          <p14:tracePt t="58038" x="5608638" y="4027488"/>
          <p14:tracePt t="58054" x="5616575" y="4027488"/>
          <p14:tracePt t="59687" x="5589588" y="3992563"/>
          <p14:tracePt t="59700" x="5527675" y="3948113"/>
          <p14:tracePt t="59715" x="5384800" y="3813175"/>
          <p14:tracePt t="59731" x="5278438" y="3643313"/>
          <p14:tracePt t="59738" x="5232400" y="3536950"/>
          <p14:tracePt t="59754" x="5135563" y="3394075"/>
          <p14:tracePt t="59771" x="5064125" y="3295650"/>
          <p14:tracePt t="59787" x="5018088" y="3197225"/>
          <p14:tracePt t="59803" x="5018088" y="3170238"/>
          <p14:tracePt t="59820" x="5018088" y="3143250"/>
          <p14:tracePt t="59837" x="5027613" y="3089275"/>
          <p14:tracePt t="59854" x="5054600" y="3027363"/>
          <p14:tracePt t="59870" x="5072063" y="2965450"/>
          <p14:tracePt t="59887" x="5116513" y="2901950"/>
          <p14:tracePt t="59904" x="5170488" y="2822575"/>
          <p14:tracePt t="59920" x="5251450" y="2786063"/>
          <p14:tracePt t="59922" x="5286375" y="2768600"/>
          <p14:tracePt t="59937" x="5367338" y="2741613"/>
          <p14:tracePt t="59953" x="5465763" y="2706688"/>
          <p14:tracePt t="59970" x="5572125" y="2679700"/>
          <p14:tracePt t="59989" x="5715000" y="2679700"/>
          <p14:tracePt t="60005" x="5911850" y="2679700"/>
          <p14:tracePt t="60021" x="6072188" y="2714625"/>
          <p14:tracePt t="60038" x="6278563" y="2741613"/>
          <p14:tracePt t="60055" x="6375400" y="2759075"/>
          <p14:tracePt t="60071" x="6429375" y="2759075"/>
          <p14:tracePt t="60087" x="6456363" y="2768600"/>
          <p14:tracePt t="60104" x="6465888" y="2768600"/>
          <p14:tracePt t="60123" x="6473825" y="2778125"/>
          <p14:tracePt t="60137" x="6510338" y="2813050"/>
          <p14:tracePt t="60154" x="6599238" y="2938463"/>
          <p14:tracePt t="60171" x="6751638" y="3187700"/>
          <p14:tracePt t="60187" x="6823075" y="3394075"/>
          <p14:tracePt t="60204" x="6858000" y="3598863"/>
          <p14:tracePt t="60221" x="6867525" y="3795713"/>
          <p14:tracePt t="60238" x="6867525" y="3983038"/>
          <p14:tracePt t="60254" x="6867525" y="4116388"/>
          <p14:tracePt t="60271" x="6850063" y="4224338"/>
          <p14:tracePt t="60287" x="6813550" y="4376738"/>
          <p14:tracePt t="60304" x="6769100" y="4438650"/>
          <p14:tracePt t="60320" x="6751638" y="4500563"/>
          <p14:tracePt t="60337" x="6724650" y="4554538"/>
          <p14:tracePt t="60354" x="6697663" y="4581525"/>
          <p14:tracePt t="60371" x="6643688" y="4616450"/>
          <p14:tracePt t="60387" x="6581775" y="4643438"/>
          <p14:tracePt t="60404" x="6473825" y="4643438"/>
          <p14:tracePt t="60405" x="6375400" y="4643438"/>
          <p14:tracePt t="60421" x="6161088" y="4635500"/>
          <p14:tracePt t="60437" x="5894388" y="4598988"/>
          <p14:tracePt t="60453" x="5643563" y="4527550"/>
          <p14:tracePt t="60470" x="5340350" y="4438650"/>
          <p14:tracePt t="60487" x="5064125" y="4322763"/>
          <p14:tracePt t="60504" x="4813300" y="4251325"/>
          <p14:tracePt t="60520" x="4652963" y="4206875"/>
          <p14:tracePt t="60537" x="4554538" y="4135438"/>
          <p14:tracePt t="60553" x="4473575" y="4027488"/>
          <p14:tracePt t="60570" x="4465638" y="3983038"/>
          <p14:tracePt t="60587" x="4465638" y="3938588"/>
          <p14:tracePt t="60604" x="4483100" y="3857625"/>
          <p14:tracePt t="60620" x="4537075" y="3759200"/>
          <p14:tracePt t="60637" x="4625975" y="3635375"/>
          <p14:tracePt t="60653" x="4751388" y="3509963"/>
          <p14:tracePt t="60672" x="4965700" y="3367088"/>
          <p14:tracePt t="60688" x="5064125" y="3322638"/>
          <p14:tracePt t="60704" x="5135563" y="3303588"/>
          <p14:tracePt t="60721" x="5170488" y="3313113"/>
          <p14:tracePt t="60738" x="5251450" y="3349625"/>
          <p14:tracePt t="60754" x="5411788" y="3446463"/>
          <p14:tracePt t="60770" x="5697538" y="3598863"/>
          <p14:tracePt t="60787" x="5973763" y="3751263"/>
          <p14:tracePt t="60804" x="6269038" y="3884613"/>
          <p14:tracePt t="60821" x="6473825" y="3956050"/>
          <p14:tracePt t="60838" x="6670675" y="3973513"/>
          <p14:tracePt t="60856" x="6759575" y="3973513"/>
          <p14:tracePt t="60871" x="6769100" y="3973513"/>
          <p14:tracePt t="61040" x="6732588" y="3956050"/>
          <p14:tracePt t="61053" x="6680200" y="3956050"/>
          <p14:tracePt t="61071" x="6510338" y="3929063"/>
          <p14:tracePt t="61088" x="6421438" y="3902075"/>
          <p14:tracePt t="61104" x="6323013" y="3876675"/>
          <p14:tracePt t="61122" x="6197600" y="3840163"/>
          <p14:tracePt t="61138" x="6116638" y="3822700"/>
          <p14:tracePt t="61155" x="6081713" y="3822700"/>
          <p14:tracePt t="61306" x="6081713" y="3795713"/>
          <p14:tracePt t="61323" x="6081713" y="3786188"/>
          <p14:tracePt t="61336" x="6072188" y="3778250"/>
          <p14:tracePt t="67305" x="6072188" y="3786188"/>
          <p14:tracePt t="67343" x="6089650" y="3786188"/>
          <p14:tracePt t="67357" x="6108700" y="3786188"/>
          <p14:tracePt t="67372" x="6126163" y="3786188"/>
          <p14:tracePt t="67388" x="6153150" y="3786188"/>
          <p14:tracePt t="67436" x="6161088" y="3786188"/>
          <p14:tracePt t="67461" x="6170613" y="3795713"/>
          <p14:tracePt t="67477" x="6188075" y="3813175"/>
          <p14:tracePt t="67485" x="6232525" y="3813175"/>
          <p14:tracePt t="67494" x="6269038" y="3813175"/>
          <p14:tracePt t="67505" x="6303963" y="3822700"/>
          <p14:tracePt t="67523" x="6375400" y="3822700"/>
          <p14:tracePt t="67539" x="6394450" y="3822700"/>
          <p14:tracePt t="67555" x="6429375" y="3822700"/>
          <p14:tracePt t="67571" x="6446838" y="3830638"/>
          <p14:tracePt t="67765" x="6456363" y="3830638"/>
          <p14:tracePt t="67781" x="6483350" y="3805238"/>
          <p14:tracePt t="67794" x="6492875" y="3795713"/>
          <p14:tracePt t="67806" x="6510338" y="3759200"/>
          <p14:tracePt t="67822" x="6527800" y="3714750"/>
          <p14:tracePt t="67838" x="6537325" y="3670300"/>
          <p14:tracePt t="67855" x="6554788" y="3625850"/>
          <p14:tracePt t="67872" x="6554788" y="3598863"/>
          <p14:tracePt t="67888" x="6564313" y="3581400"/>
          <p14:tracePt t="67905" x="6564313" y="3563938"/>
          <p14:tracePt t="67907" x="6564313" y="3554413"/>
          <p14:tracePt t="67922" x="6564313" y="3527425"/>
          <p14:tracePt t="67938" x="6564313" y="3517900"/>
          <p14:tracePt t="67976" x="6564313" y="3509963"/>
          <p14:tracePt t="67993" x="6564313" y="3500438"/>
          <p14:tracePt t="68006" x="6564313" y="3492500"/>
          <p14:tracePt t="68022" x="6564313" y="3482975"/>
          <p14:tracePt t="68038" x="6564313" y="3473450"/>
          <p14:tracePt t="68055" x="6564313" y="3446463"/>
          <p14:tracePt t="68072" x="6564313" y="3429000"/>
          <p14:tracePt t="68088" x="6564313" y="3421063"/>
          <p14:tracePt t="68105" x="6545263" y="3402013"/>
          <p14:tracePt t="68122" x="6545263" y="3375025"/>
          <p14:tracePt t="68138" x="6537325" y="3357563"/>
          <p14:tracePt t="68179" x="6527800" y="3349625"/>
          <p14:tracePt t="68193" x="6518275" y="3340100"/>
          <p14:tracePt t="68206" x="6510338" y="3322638"/>
          <p14:tracePt t="68222" x="6492875" y="3322638"/>
          <p14:tracePt t="68238" x="6473825" y="3295650"/>
          <p14:tracePt t="68255" x="6465888" y="3286125"/>
          <p14:tracePt t="68271" x="6456363" y="3278188"/>
          <p14:tracePt t="68288" x="6446838" y="3259138"/>
          <p14:tracePt t="68304" x="6438900" y="3251200"/>
          <p14:tracePt t="68321" x="6438900" y="3232150"/>
          <p14:tracePt t="68437" x="6438900" y="3224213"/>
          <p14:tracePt t="68448" x="6446838" y="3224213"/>
          <p14:tracePt t="68458" x="6483350" y="3224213"/>
          <p14:tracePt t="68471" x="6564313" y="3224213"/>
          <p14:tracePt t="68488" x="6635750" y="3224213"/>
          <p14:tracePt t="68505" x="6715125" y="3232150"/>
          <p14:tracePt t="68521" x="6759575" y="3241675"/>
          <p14:tracePt t="68523" x="6796088" y="3259138"/>
          <p14:tracePt t="68540" x="6823075" y="3268663"/>
          <p14:tracePt t="68556" x="6840538" y="3278188"/>
          <p14:tracePt t="68572" x="6858000" y="3286125"/>
          <p14:tracePt t="68589" x="6875463" y="3295650"/>
          <p14:tracePt t="68606" x="6884988" y="3295650"/>
          <p14:tracePt t="68622" x="6911975" y="3295650"/>
          <p14:tracePt t="68638" x="6911975" y="3303588"/>
          <p14:tracePt t="69737" x="6911975" y="3295650"/>
          <p14:tracePt t="73092" x="6921500" y="3286125"/>
          <p14:tracePt t="73100" x="6929438" y="3278188"/>
          <p14:tracePt t="73108" x="6938963" y="3268663"/>
          <p14:tracePt t="73122" x="6946900" y="3251200"/>
          <p14:tracePt t="73138" x="6983413" y="3224213"/>
          <p14:tracePt t="73155" x="7010400" y="3214688"/>
          <p14:tracePt t="73172" x="7045325" y="3206750"/>
          <p14:tracePt t="73188" x="7108825" y="3187700"/>
          <p14:tracePt t="73205" x="7180263" y="3187700"/>
          <p14:tracePt t="73222" x="7207250" y="3179763"/>
          <p14:tracePt t="73238" x="7224713" y="3179763"/>
          <p14:tracePt t="73256" x="7232650" y="3179763"/>
          <p14:tracePt t="73280" x="7251700" y="3179763"/>
          <p14:tracePt t="73296" x="7286625" y="3179763"/>
          <p14:tracePt t="73311" x="7323138" y="3179763"/>
          <p14:tracePt t="73324" x="7340600" y="3179763"/>
          <p14:tracePt t="73339" x="7375525" y="3179763"/>
          <p14:tracePt t="73356" x="7394575" y="3179763"/>
          <p14:tracePt t="73357" x="7402513" y="3179763"/>
          <p14:tracePt t="73372" x="7412038" y="3179763"/>
          <p14:tracePt t="73389" x="7446963" y="3160713"/>
          <p14:tracePt t="73405" x="7466013" y="3143250"/>
          <p14:tracePt t="73422" x="7537450" y="3116263"/>
          <p14:tracePt t="73439" x="7599363" y="3089275"/>
          <p14:tracePt t="73456" x="7653338" y="3063875"/>
          <p14:tracePt t="73472" x="7670800" y="3054350"/>
          <p14:tracePt t="73474" x="7680325" y="3054350"/>
          <p14:tracePt t="73489" x="7688263" y="3044825"/>
          <p14:tracePt t="73560" x="7697788" y="3036888"/>
          <p14:tracePt t="73584" x="7715250" y="3036888"/>
          <p14:tracePt t="73600" x="7724775" y="3027363"/>
          <p14:tracePt t="73608" x="7732713" y="3017838"/>
          <p14:tracePt t="73622" x="7742238" y="3000375"/>
          <p14:tracePt t="73639" x="7769225" y="2973388"/>
          <p14:tracePt t="73655" x="7796213" y="2955925"/>
          <p14:tracePt t="73672" x="7813675" y="2928938"/>
          <p14:tracePt t="73689" x="7823200" y="2911475"/>
          <p14:tracePt t="73705" x="7831138" y="2894013"/>
          <p14:tracePt t="73722" x="7840663" y="2874963"/>
          <p14:tracePt t="73739" x="7840663" y="2849563"/>
          <p14:tracePt t="73739" x="7840663" y="2840038"/>
          <p14:tracePt t="73755" x="7840663" y="2822575"/>
          <p14:tracePt t="73772" x="7840663" y="2803525"/>
          <p14:tracePt t="73788" x="7840663" y="2778125"/>
          <p14:tracePt t="73806" x="7840663" y="2759075"/>
          <p14:tracePt t="73823" x="7840663" y="2741613"/>
          <p14:tracePt t="73839" x="7831138" y="2732088"/>
          <p14:tracePt t="73856" x="7823200" y="2724150"/>
          <p14:tracePt t="73858" x="7813675" y="2706688"/>
          <p14:tracePt t="73872" x="7804150" y="2697163"/>
          <p14:tracePt t="73890" x="7769225" y="2670175"/>
          <p14:tracePt t="73905" x="7724775" y="2635250"/>
          <p14:tracePt t="73922" x="7707313" y="2608263"/>
          <p14:tracePt t="73939" x="7670800" y="2589213"/>
          <p14:tracePt t="73955" x="7653338" y="2571750"/>
          <p14:tracePt t="73972" x="7616825" y="2544763"/>
          <p14:tracePt t="73990" x="7545388" y="2509838"/>
          <p14:tracePt t="74006" x="7510463" y="2492375"/>
          <p14:tracePt t="74022" x="7493000" y="2482850"/>
          <p14:tracePt t="74039" x="7483475" y="2482850"/>
          <p14:tracePt t="74084" x="7473950" y="2482850"/>
          <p14:tracePt t="74100" x="7456488" y="2482850"/>
          <p14:tracePt t="74110" x="7446963" y="2482850"/>
          <p14:tracePt t="74123" x="7439025" y="2482850"/>
          <p14:tracePt t="74148" x="7429500" y="2482850"/>
          <p14:tracePt t="74162" x="7421563" y="2482850"/>
          <p14:tracePt t="74172" x="7412038" y="2482850"/>
          <p14:tracePt t="74189" x="7385050" y="2492375"/>
          <p14:tracePt t="74205" x="7358063" y="2509838"/>
          <p14:tracePt t="74222" x="7296150" y="2536825"/>
          <p14:tracePt t="74239" x="7269163" y="2554288"/>
          <p14:tracePt t="74256" x="7242175" y="2571750"/>
          <p14:tracePt t="74272" x="7224713" y="2589213"/>
          <p14:tracePt t="74289" x="7197725" y="2608263"/>
          <p14:tracePt t="74305" x="7180263" y="2625725"/>
          <p14:tracePt t="74322" x="7161213" y="2652713"/>
          <p14:tracePt t="74339" x="7153275" y="2660650"/>
          <p14:tracePt t="74355" x="7126288" y="2679700"/>
          <p14:tracePt t="74372" x="7116763" y="2697163"/>
          <p14:tracePt t="74389" x="7099300" y="2724150"/>
          <p14:tracePt t="74390" x="7089775" y="2732088"/>
          <p14:tracePt t="74405" x="7072313" y="2751138"/>
          <p14:tracePt t="74422" x="7045325" y="2768600"/>
          <p14:tracePt t="74438" x="7037388" y="2778125"/>
          <p14:tracePt t="74515" x="7037388" y="2795588"/>
          <p14:tracePt t="74527" x="7037388" y="2803525"/>
          <p14:tracePt t="74541" x="7037388" y="2822575"/>
          <p14:tracePt t="74556" x="7045325" y="2840038"/>
          <p14:tracePt t="74572" x="7072313" y="2867025"/>
          <p14:tracePt t="74589" x="7089775" y="2884488"/>
          <p14:tracePt t="74606" x="7108825" y="2901950"/>
          <p14:tracePt t="74622" x="7143750" y="2928938"/>
          <p14:tracePt t="74639" x="7207250" y="2973388"/>
          <p14:tracePt t="74640" x="7251700" y="3000375"/>
          <p14:tracePt t="74657" x="7367588" y="3063875"/>
          <p14:tracePt t="74673" x="7446963" y="3116263"/>
          <p14:tracePt t="74690" x="7527925" y="3152775"/>
          <p14:tracePt t="74705" x="7589838" y="3197225"/>
          <p14:tracePt t="74722" x="7608888" y="3214688"/>
          <p14:tracePt t="74740" x="7616825" y="3232150"/>
          <p14:tracePt t="74757" x="7653338" y="3251200"/>
          <p14:tracePt t="74772" x="7670800" y="3268663"/>
          <p14:tracePt t="74789" x="7680325" y="3278188"/>
          <p14:tracePt t="74805" x="7688263" y="3278188"/>
          <p14:tracePt t="74822" x="7688263" y="3286125"/>
          <p14:tracePt t="74839" x="7697788" y="3286125"/>
          <p14:tracePt t="74857" x="7707313" y="3286125"/>
          <p14:tracePt t="74872" x="7724775" y="3286125"/>
          <p14:tracePt t="74906" x="7732713" y="3286125"/>
          <p14:tracePt t="74921" x="7742238" y="3286125"/>
          <p14:tracePt t="74928" x="7751763" y="3278188"/>
          <p14:tracePt t="74952" x="7759700" y="3259138"/>
          <p14:tracePt t="74960" x="7759700" y="3251200"/>
          <p14:tracePt t="74972" x="7769225" y="3251200"/>
          <p14:tracePt t="74989" x="7778750" y="3232150"/>
          <p14:tracePt t="75005" x="7804150" y="3214688"/>
          <p14:tracePt t="75022" x="7831138" y="3179763"/>
          <p14:tracePt t="75039" x="7840663" y="3160713"/>
          <p14:tracePt t="75055" x="7867650" y="3143250"/>
          <p14:tracePt t="75072" x="7875588" y="3125788"/>
          <p14:tracePt t="75089" x="7885113" y="3098800"/>
          <p14:tracePt t="75105" x="7894638" y="3081338"/>
          <p14:tracePt t="75122" x="7894638" y="3063875"/>
          <p14:tracePt t="75139" x="7894638" y="3036888"/>
          <p14:tracePt t="75140" x="7902575" y="3027363"/>
          <p14:tracePt t="75156" x="7902575" y="3009900"/>
          <p14:tracePt t="75172" x="7912100" y="3000375"/>
          <p14:tracePt t="75190" x="7912100" y="2982913"/>
          <p14:tracePt t="75206" x="7912100" y="2965450"/>
          <p14:tracePt t="75223" x="7921625" y="2955925"/>
          <p14:tracePt t="75240" x="7921625" y="2946400"/>
          <p14:tracePt t="75256" x="7921625" y="2928938"/>
          <p14:tracePt t="75272" x="7921625" y="2901950"/>
          <p14:tracePt t="75289" x="7921625" y="2874963"/>
          <p14:tracePt t="75306" x="7921625" y="2857500"/>
          <p14:tracePt t="75322" x="7921625" y="2849563"/>
          <p14:tracePt t="75339" x="7921625" y="2830513"/>
          <p14:tracePt t="75356" x="7921625" y="2803525"/>
          <p14:tracePt t="75372" x="7921625" y="2786063"/>
          <p14:tracePt t="75389" x="7921625" y="2768600"/>
          <p14:tracePt t="75389" x="7912100" y="2759075"/>
          <p14:tracePt t="75406" x="7902575" y="2732088"/>
          <p14:tracePt t="75422" x="7894638" y="2714625"/>
          <p14:tracePt t="75439" x="7885113" y="2697163"/>
          <p14:tracePt t="75455" x="7875588" y="2670175"/>
          <p14:tracePt t="75472" x="7858125" y="2652713"/>
          <p14:tracePt t="75489" x="7840663" y="2635250"/>
          <p14:tracePt t="75505" x="7831138" y="2616200"/>
          <p14:tracePt t="75522" x="7823200" y="2608263"/>
          <p14:tracePt t="75539" x="7786688" y="2571750"/>
          <p14:tracePt t="75555" x="7769225" y="2563813"/>
          <p14:tracePt t="75572" x="7769225" y="2554288"/>
          <p14:tracePt t="75589" x="7759700" y="2554288"/>
          <p14:tracePt t="75718" x="7751763" y="2544763"/>
          <p14:tracePt t="75734" x="7742238" y="2536825"/>
          <p14:tracePt t="75749" x="7707313" y="2517775"/>
          <p14:tracePt t="75758" x="7653338" y="2500313"/>
          <p14:tracePt t="75772" x="7643813" y="2482850"/>
          <p14:tracePt t="75789" x="7599363" y="2465388"/>
          <p14:tracePt t="75806" x="7572375" y="2446338"/>
          <p14:tracePt t="75822" x="7537450" y="2428875"/>
          <p14:tracePt t="75839" x="7500938" y="2411413"/>
          <p14:tracePt t="75856" x="7483475" y="2401888"/>
          <p14:tracePt t="75872" x="7466013" y="2401888"/>
          <p14:tracePt t="75889" x="7439025" y="2401888"/>
          <p14:tracePt t="75890" x="7439025" y="2393950"/>
          <p14:tracePt t="75906" x="7412038" y="2393950"/>
          <p14:tracePt t="75922" x="7394575" y="2393950"/>
          <p14:tracePt t="75939" x="7358063" y="2401888"/>
          <p14:tracePt t="75955" x="7340600" y="2411413"/>
          <p14:tracePt t="75972" x="7313613" y="2428875"/>
          <p14:tracePt t="75989" x="7296150" y="2446338"/>
          <p14:tracePt t="76006" x="7278688" y="2455863"/>
          <p14:tracePt t="76022" x="7259638" y="2465388"/>
          <p14:tracePt t="76039" x="7242175" y="2465388"/>
          <p14:tracePt t="76728" x="7232650" y="2465388"/>
          <p14:tracePt t="76742" x="7224713" y="2455863"/>
          <p14:tracePt t="76971" x="7215188" y="2455863"/>
          <p14:tracePt t="76985" x="7180263" y="2500313"/>
          <p14:tracePt t="76998" x="7135813" y="2544763"/>
          <p14:tracePt t="77012" x="7099300" y="2635250"/>
          <p14:tracePt t="77022" x="7064375" y="2697163"/>
          <p14:tracePt t="77039" x="6992938" y="2822575"/>
          <p14:tracePt t="77040" x="6946900" y="2874963"/>
          <p14:tracePt t="77057" x="6850063" y="3000375"/>
          <p14:tracePt t="77072" x="6804025" y="3116263"/>
          <p14:tracePt t="77089" x="6732588" y="3241675"/>
          <p14:tracePt t="77106" x="6688138" y="3322638"/>
          <p14:tracePt t="77122" x="6670675" y="3394075"/>
          <p14:tracePt t="77139" x="6643688" y="3473450"/>
          <p14:tracePt t="77156" x="6616700" y="3536950"/>
          <p14:tracePt t="77172" x="6589713" y="3598863"/>
          <p14:tracePt t="77189" x="6581775" y="3635375"/>
          <p14:tracePt t="77205" x="6554788" y="3662363"/>
          <p14:tracePt t="77222" x="6545263" y="3679825"/>
          <p14:tracePt t="77241" x="6527800" y="3706813"/>
          <p14:tracePt t="77257" x="6518275" y="3724275"/>
          <p14:tracePt t="77273" x="6510338" y="3741738"/>
          <p14:tracePt t="77274" x="6500813" y="3751263"/>
          <p14:tracePt t="77290" x="6483350" y="3768725"/>
          <p14:tracePt t="77307" x="6465888" y="3786188"/>
          <p14:tracePt t="77323" x="6456363" y="3795713"/>
          <p14:tracePt t="77963" x="6465888" y="3795713"/>
          <p14:tracePt t="77976" x="6473825" y="3795713"/>
          <p14:tracePt t="77990" x="6500813" y="3795713"/>
          <p14:tracePt t="78007" x="6518275" y="3795713"/>
          <p14:tracePt t="78024" x="6537325" y="3795713"/>
          <p14:tracePt t="78039" x="6564313" y="3795713"/>
          <p14:tracePt t="78057" x="6581775" y="3795713"/>
          <p14:tracePt t="78080" x="6581775" y="3805238"/>
          <p14:tracePt t="78363" x="6554788" y="3805238"/>
          <p14:tracePt t="78377" x="6483350" y="3822700"/>
          <p14:tracePt t="78391" x="6438900" y="3822700"/>
          <p14:tracePt t="78406" x="6421438" y="3822700"/>
          <p14:tracePt t="78502" x="6421438" y="3830638"/>
          <p14:tracePt t="78518" x="6456363" y="3830638"/>
          <p14:tracePt t="78526" x="6510338" y="3830638"/>
          <p14:tracePt t="78539" x="6581775" y="3830638"/>
          <p14:tracePt t="78557" x="6778625" y="3822700"/>
          <p14:tracePt t="78572" x="6875463" y="3822700"/>
          <p14:tracePt t="78589" x="6894513" y="3822700"/>
          <p14:tracePt t="78715" x="6875463" y="3813175"/>
          <p14:tracePt t="78730" x="6804025" y="3786188"/>
          <p14:tracePt t="78745" x="6707188" y="3759200"/>
          <p14:tracePt t="78757" x="6653213" y="3759200"/>
          <p14:tracePt t="78773" x="6589713" y="3733800"/>
          <p14:tracePt t="78790" x="6572250" y="3733800"/>
          <p14:tracePt t="78807" x="6510338" y="3724275"/>
          <p14:tracePt t="78823" x="6483350" y="3706813"/>
          <p14:tracePt t="78933" x="6527800" y="3706813"/>
          <p14:tracePt t="78946" x="6581775" y="3714750"/>
          <p14:tracePt t="78959" x="6688138" y="3714750"/>
          <p14:tracePt t="78973" x="6778625" y="3714750"/>
          <p14:tracePt t="78989" x="6804025" y="3714750"/>
          <p14:tracePt t="79112" x="6778625" y="3714750"/>
          <p14:tracePt t="79120" x="6688138" y="3714750"/>
          <p14:tracePt t="79128" x="6589713" y="3714750"/>
          <p14:tracePt t="79139" x="6492875" y="3714750"/>
          <p14:tracePt t="79156" x="6313488" y="3724275"/>
          <p14:tracePt t="79172" x="6269038" y="3733800"/>
          <p14:tracePt t="79269" x="6269038" y="3741738"/>
          <p14:tracePt t="79282" x="6330950" y="3751263"/>
          <p14:tracePt t="79295" x="6572250" y="3751263"/>
          <p14:tracePt t="79306" x="6697663" y="3751263"/>
          <p14:tracePt t="79323" x="6884988" y="3751263"/>
          <p14:tracePt t="79340" x="6894513" y="3751263"/>
          <p14:tracePt t="79356" x="6902450" y="3751263"/>
          <p14:tracePt t="79409" x="6894513" y="3751263"/>
          <p14:tracePt t="79417" x="6850063" y="3751263"/>
          <p14:tracePt t="79425" x="6796088" y="3751263"/>
          <p14:tracePt t="79440" x="6688138" y="3751263"/>
          <p14:tracePt t="79457" x="6251575" y="3724275"/>
          <p14:tracePt t="79473" x="6010275" y="3706813"/>
          <p14:tracePt t="79490" x="5938838" y="3706813"/>
          <p14:tracePt t="79574" x="6018213" y="3706813"/>
          <p14:tracePt t="79587" x="6135688" y="3714750"/>
          <p14:tracePt t="79601" x="6429375" y="3714750"/>
          <p14:tracePt t="79616" x="6715125" y="3714750"/>
          <p14:tracePt t="79628" x="6867525" y="3733800"/>
          <p14:tracePt t="79640" x="6902450" y="3733800"/>
          <p14:tracePt t="79748" x="6875463" y="3724275"/>
          <p14:tracePt t="79762" x="6680200" y="3714750"/>
          <p14:tracePt t="79776" x="6537325" y="3714750"/>
          <p14:tracePt t="79790" x="6251575" y="3714750"/>
          <p14:tracePt t="79807" x="6072188" y="3714750"/>
          <p14:tracePt t="79823" x="6027738" y="3714750"/>
          <p14:tracePt t="79903" x="6045200" y="3714750"/>
          <p14:tracePt t="79911" x="6143625" y="3714750"/>
          <p14:tracePt t="79923" x="6242050" y="3697288"/>
          <p14:tracePt t="79940" x="6510338" y="3679825"/>
          <p14:tracePt t="79941" x="6626225" y="3662363"/>
          <p14:tracePt t="79958" x="6804025" y="3643313"/>
          <p14:tracePt t="79973" x="6850063" y="3635375"/>
          <p14:tracePt t="79990" x="6858000" y="3625850"/>
          <p14:tracePt t="80084" x="6813550" y="3608388"/>
          <p14:tracePt t="80098" x="6670675" y="3608388"/>
          <p14:tracePt t="80111" x="6572250" y="3608388"/>
          <p14:tracePt t="80125" x="6483350" y="3598863"/>
          <p14:tracePt t="80140" x="6446838" y="3598863"/>
          <p14:tracePt t="80156" x="6438900" y="3598863"/>
          <p14:tracePt t="80230" x="6473825" y="3581400"/>
          <p14:tracePt t="80238" x="6527800" y="3571875"/>
          <p14:tracePt t="80247" x="6608763" y="3554413"/>
          <p14:tracePt t="80256" x="6707188" y="3536950"/>
          <p14:tracePt t="80273" x="6884988" y="3509963"/>
          <p14:tracePt t="80290" x="6973888" y="3509963"/>
          <p14:tracePt t="80306" x="6992938" y="3509963"/>
          <p14:tracePt t="80371" x="6983413" y="3509963"/>
          <p14:tracePt t="80383" x="6973888" y="3517900"/>
          <p14:tracePt t="80396" x="6911975" y="3544888"/>
          <p14:tracePt t="80406" x="6858000" y="3554413"/>
          <p14:tracePt t="80423" x="6635750" y="3589338"/>
          <p14:tracePt t="80439" x="6394450" y="3581400"/>
          <p14:tracePt t="80457" x="6269038" y="3554413"/>
          <p14:tracePt t="80551" x="6303963" y="3544888"/>
          <p14:tracePt t="80564" x="6384925" y="3527425"/>
          <p14:tracePt t="80578" x="6626225" y="3492500"/>
          <p14:tracePt t="80592" x="6850063" y="3473450"/>
          <p14:tracePt t="80608" x="6946900" y="3455988"/>
          <p14:tracePt t="80848" x="6929438" y="3455988"/>
          <p14:tracePt t="80856" x="6850063" y="3473450"/>
          <p14:tracePt t="80864" x="6751638" y="3492500"/>
          <p14:tracePt t="80872" x="6564313" y="3509963"/>
          <p14:tracePt t="80889" x="6153150" y="3571875"/>
          <p14:tracePt t="80906" x="5670550" y="3625850"/>
          <p14:tracePt t="80923" x="5251450" y="3652838"/>
          <p14:tracePt t="80939" x="4911725" y="3687763"/>
          <p14:tracePt t="80956" x="4687888" y="3706813"/>
          <p14:tracePt t="80957" x="4633913" y="3706813"/>
          <p14:tracePt t="80973" x="4572000" y="3706813"/>
          <p14:tracePt t="80989" x="4554538" y="3706813"/>
          <p14:tracePt t="81007" x="4545013" y="3706813"/>
          <p14:tracePt t="81030" x="4518025" y="3697288"/>
          <p14:tracePt t="81041" x="4500563" y="3697288"/>
          <p14:tracePt t="81057" x="4438650" y="3679825"/>
          <p14:tracePt t="81073" x="4357688" y="3652838"/>
          <p14:tracePt t="81090" x="4295775" y="3625850"/>
          <p14:tracePt t="81091" x="4268788" y="3608388"/>
          <p14:tracePt t="81107" x="4205288" y="3589338"/>
          <p14:tracePt t="81123" x="4125913" y="3563938"/>
          <p14:tracePt t="81140" x="4062413" y="3563938"/>
          <p14:tracePt t="81156" x="4044950" y="3563938"/>
          <p14:tracePt t="81173" x="4044950" y="3554413"/>
          <p14:tracePt t="81248" x="4062413" y="3554413"/>
          <p14:tracePt t="81261" x="4116388" y="3563938"/>
          <p14:tracePt t="81277" x="4224338" y="3581400"/>
          <p14:tracePt t="81290" x="4286250" y="3608388"/>
          <p14:tracePt t="81307" x="4303713" y="3616325"/>
          <p14:tracePt t="81323" x="4322763" y="3635375"/>
          <p14:tracePt t="81340" x="4375150" y="3670300"/>
          <p14:tracePt t="81341" x="4402138" y="3697288"/>
          <p14:tracePt t="81356" x="4419600" y="3714750"/>
          <p14:tracePt t="81373" x="4438650" y="3733800"/>
          <p14:tracePt t="81389" x="4446588" y="3741738"/>
          <p14:tracePt t="81406" x="4456113" y="3751263"/>
          <p14:tracePt t="81427" x="4473575" y="3751263"/>
          <p14:tracePt t="81439" x="4483100" y="3751263"/>
          <p14:tracePt t="81456" x="4491038" y="3751263"/>
          <p14:tracePt t="81473" x="4518025" y="3751263"/>
          <p14:tracePt t="81489" x="4527550" y="3751263"/>
          <p14:tracePt t="81506" x="4545013" y="3751263"/>
          <p14:tracePt t="81524" x="4562475" y="3751263"/>
          <p14:tracePt t="81540" x="4581525" y="3751263"/>
          <p14:tracePt t="81557" x="4625975" y="3751263"/>
          <p14:tracePt t="81574" x="4697413" y="3759200"/>
          <p14:tracePt t="81590" x="4732338" y="3759200"/>
          <p14:tracePt t="81591" x="4759325" y="3778250"/>
          <p14:tracePt t="81608" x="4776788" y="3795713"/>
          <p14:tracePt t="81623" x="4795838" y="3805238"/>
          <p14:tracePt t="81640" x="4813300" y="3813175"/>
          <p14:tracePt t="81656" x="4840288" y="3822700"/>
          <p14:tracePt t="81673" x="4857750" y="3822700"/>
          <p14:tracePt t="81690" x="4857750" y="3830638"/>
          <p14:tracePt t="81920" x="4857750" y="3840163"/>
          <p14:tracePt t="81936" x="4848225" y="3857625"/>
          <p14:tracePt t="82062" x="4830763" y="3876675"/>
          <p14:tracePt t="82077" x="4822825" y="3884613"/>
          <p14:tracePt t="82092" x="4813300" y="3911600"/>
          <p14:tracePt t="82109" x="4813300" y="3921125"/>
          <p14:tracePt t="82123" x="4803775" y="3938588"/>
          <p14:tracePt t="82140" x="4803775" y="3948113"/>
          <p14:tracePt t="82157" x="4803775" y="3965575"/>
          <p14:tracePt t="82173" x="4795838" y="3992563"/>
          <p14:tracePt t="82190" x="4786313" y="4010025"/>
          <p14:tracePt t="82207" x="4776788" y="4027488"/>
          <p14:tracePt t="82223" x="4759325" y="4037013"/>
          <p14:tracePt t="82240" x="4751388" y="4064000"/>
          <p14:tracePt t="82256" x="4741863" y="4081463"/>
          <p14:tracePt t="82273" x="4732338" y="4098925"/>
          <p14:tracePt t="82290" x="4732338" y="4108450"/>
          <p14:tracePt t="82307" x="4724400" y="4135438"/>
          <p14:tracePt t="82323" x="4714875" y="4152900"/>
          <p14:tracePt t="82340" x="4687888" y="4170363"/>
          <p14:tracePt t="82341" x="4687888" y="4179888"/>
          <p14:tracePt t="82358" x="4679950" y="4206875"/>
          <p14:tracePt t="82373" x="4670425" y="4214813"/>
          <p14:tracePt t="82390" x="4660900" y="4233863"/>
          <p14:tracePt t="82407" x="4652963" y="4251325"/>
          <p14:tracePt t="82423" x="4652963" y="4259263"/>
          <p14:tracePt t="82440" x="4643438" y="4268788"/>
          <p14:tracePt t="82522" x="4643438" y="4295775"/>
          <p14:tracePt t="82536" x="4643438" y="4305300"/>
          <p14:tracePt t="82550" x="4633913" y="4322763"/>
          <p14:tracePt t="82563" x="4633913" y="4349750"/>
          <p14:tracePt t="82579" x="4633913" y="4367213"/>
          <p14:tracePt t="82593" x="4633913" y="4384675"/>
          <p14:tracePt t="82609" x="4633913" y="4421188"/>
          <p14:tracePt t="82624" x="4633913" y="4438650"/>
          <p14:tracePt t="82641" x="4633913" y="4456113"/>
          <p14:tracePt t="82657" x="4633913" y="4483100"/>
          <p14:tracePt t="82674" x="4633913" y="4510088"/>
          <p14:tracePt t="82690" x="4633913" y="4527550"/>
          <p14:tracePt t="82707" x="4633913" y="4564063"/>
          <p14:tracePt t="82723" x="4625975" y="4581525"/>
          <p14:tracePt t="82740" x="4625975" y="4616450"/>
          <p14:tracePt t="82742" x="4625975" y="4625975"/>
          <p14:tracePt t="82757" x="4608513" y="4643438"/>
          <p14:tracePt t="82773" x="4608513" y="4662488"/>
          <p14:tracePt t="82790" x="4608513" y="4697413"/>
          <p14:tracePt t="82807" x="4608513" y="4714875"/>
          <p14:tracePt t="82823" x="4608513" y="4741863"/>
          <p14:tracePt t="82840" x="4608513" y="4751388"/>
          <p14:tracePt t="82842" x="4608513" y="4759325"/>
          <p14:tracePt t="82857" x="4608513" y="4768850"/>
          <p14:tracePt t="82873" x="4608513" y="4786313"/>
          <p14:tracePt t="82890" x="4608513" y="4822825"/>
          <p14:tracePt t="82907" x="4608513" y="4840288"/>
          <p14:tracePt t="82924" x="4616450" y="4849813"/>
          <p14:tracePt t="82940" x="4625975" y="4867275"/>
          <p14:tracePt t="82956" x="4633913" y="4894263"/>
          <p14:tracePt t="82973" x="4643438" y="4911725"/>
          <p14:tracePt t="82990" x="4660900" y="4948238"/>
          <p14:tracePt t="83006" x="4697413" y="4965700"/>
          <p14:tracePt t="83023" x="4714875" y="4983163"/>
          <p14:tracePt t="83040" x="4724400" y="4983163"/>
          <p14:tracePt t="83057" x="4724400" y="4992688"/>
          <p14:tracePt t="83085" x="4732338" y="5000625"/>
          <p14:tracePt t="83099" x="4768850" y="5019675"/>
          <p14:tracePt t="83108" x="4795838" y="5027613"/>
          <p14:tracePt t="83123" x="4840288" y="5045075"/>
          <p14:tracePt t="83140" x="4884738" y="5064125"/>
          <p14:tracePt t="83156" x="4929188" y="5064125"/>
          <p14:tracePt t="83173" x="4992688" y="5072063"/>
          <p14:tracePt t="83190" x="5072063" y="5072063"/>
          <p14:tracePt t="83206" x="5143500" y="5091113"/>
          <p14:tracePt t="83223" x="5197475" y="5099050"/>
          <p14:tracePt t="83240" x="5214938" y="5099050"/>
          <p14:tracePt t="83258" x="5224463" y="5099050"/>
          <p14:tracePt t="83273" x="5259388" y="5116513"/>
          <p14:tracePt t="83290" x="5349875" y="5116513"/>
          <p14:tracePt t="83307" x="5492750" y="5116513"/>
          <p14:tracePt t="83323" x="5643563" y="5116513"/>
          <p14:tracePt t="83340" x="5795963" y="5116513"/>
          <p14:tracePt t="83359" x="5956300" y="5091113"/>
          <p14:tracePt t="83374" x="6018213" y="5081588"/>
          <p14:tracePt t="83390" x="6037263" y="5072063"/>
          <p14:tracePt t="83407" x="6054725" y="5064125"/>
          <p14:tracePt t="83424" x="6072188" y="5054600"/>
          <p14:tracePt t="83440" x="6108700" y="5027613"/>
          <p14:tracePt t="83457" x="6153150" y="5010150"/>
          <p14:tracePt t="83473" x="6170613" y="4973638"/>
          <p14:tracePt t="83490" x="6188075" y="4956175"/>
          <p14:tracePt t="83506" x="6215063" y="4921250"/>
          <p14:tracePt t="83508" x="6224588" y="4894263"/>
          <p14:tracePt t="83523" x="6232525" y="4849813"/>
          <p14:tracePt t="83540" x="6251575" y="4822825"/>
          <p14:tracePt t="83556" x="6251575" y="4795838"/>
          <p14:tracePt t="83573" x="6251575" y="4768850"/>
          <p14:tracePt t="83590" x="6242050" y="4706938"/>
          <p14:tracePt t="83607" x="6207125" y="4616450"/>
          <p14:tracePt t="83623" x="6197600" y="4572000"/>
          <p14:tracePt t="83640" x="6180138" y="4510088"/>
          <p14:tracePt t="83656" x="6170613" y="4448175"/>
          <p14:tracePt t="83673" x="6170613" y="4384675"/>
          <p14:tracePt t="83689" x="6170613" y="4305300"/>
          <p14:tracePt t="83706" x="6170613" y="4233863"/>
          <p14:tracePt t="83723" x="6170613" y="4206875"/>
          <p14:tracePt t="83740" x="6180138" y="4187825"/>
          <p14:tracePt t="83756" x="6180138" y="4170363"/>
          <p14:tracePt t="83773" x="6180138" y="4152900"/>
          <p14:tracePt t="83790" x="6188075" y="4125913"/>
          <p14:tracePt t="83806" x="6207125" y="4108450"/>
          <p14:tracePt t="83823" x="6232525" y="4090988"/>
          <p14:tracePt t="83840" x="6251575" y="4071938"/>
          <p14:tracePt t="83857" x="6269038" y="4054475"/>
          <p14:tracePt t="83873" x="6313488" y="4037013"/>
          <p14:tracePt t="83889" x="6357938" y="4027488"/>
          <p14:tracePt t="83906" x="6375400" y="4027488"/>
          <p14:tracePt t="83923" x="6411913" y="4027488"/>
          <p14:tracePt t="83940" x="6429375" y="4027488"/>
          <p14:tracePt t="83956" x="6465888" y="4037013"/>
          <p14:tracePt t="83973" x="6527800" y="4064000"/>
          <p14:tracePt t="83990" x="6608763" y="4071938"/>
          <p14:tracePt t="84007" x="6707188" y="4098925"/>
          <p14:tracePt t="84023" x="6751638" y="4125913"/>
          <p14:tracePt t="84040" x="6804025" y="4152900"/>
          <p14:tracePt t="84057" x="6823075" y="4162425"/>
          <p14:tracePt t="84073" x="6831013" y="4170363"/>
          <p14:tracePt t="84090" x="6840538" y="4179888"/>
          <p14:tracePt t="84106" x="6867525" y="4197350"/>
          <p14:tracePt t="84123" x="6894513" y="4224338"/>
          <p14:tracePt t="85463" x="6894513" y="4233863"/>
          <p14:tracePt t="85475" x="6884988" y="4241800"/>
          <p14:tracePt t="85579" x="6884988" y="4251325"/>
          <p14:tracePt t="85595" x="6875463" y="4259263"/>
          <p14:tracePt t="85601" x="6875463" y="4268788"/>
          <p14:tracePt t="85610" x="6875463" y="4286250"/>
          <p14:tracePt t="85623" x="6867525" y="4295775"/>
          <p14:tracePt t="85640" x="6867525" y="4305300"/>
          <p14:tracePt t="85855" x="6850063" y="4305300"/>
          <p14:tracePt t="85869" x="6831013" y="4278313"/>
          <p14:tracePt t="85884" x="6813550" y="4259263"/>
          <p14:tracePt t="85897" x="6804025" y="4251325"/>
          <p14:tracePt t="85908" x="6778625" y="4233863"/>
          <p14:tracePt t="85924" x="6769100" y="4224338"/>
          <p14:tracePt t="85940" x="6759575" y="4206875"/>
          <p14:tracePt t="85957" x="6742113" y="4187825"/>
          <p14:tracePt t="85974" x="6724650" y="4170363"/>
          <p14:tracePt t="85990" x="6697663" y="4162425"/>
          <p14:tracePt t="86010" x="6688138" y="4152900"/>
          <p14:tracePt t="86024" x="6680200" y="4152900"/>
          <p14:tracePt t="86040" x="6670675" y="4135438"/>
          <p14:tracePt t="86371" x="6661150" y="4125913"/>
          <p14:tracePt t="86385" x="6643688" y="4108450"/>
          <p14:tracePt t="86399" x="6643688" y="4098925"/>
          <p14:tracePt t="86409" x="6626225" y="4098925"/>
          <p14:tracePt t="87715" x="6616700" y="4090988"/>
          <p14:tracePt t="87728" x="6608763" y="4081463"/>
          <p14:tracePt t="87743" x="6599238" y="4071938"/>
          <p14:tracePt t="87758" x="6589713" y="4071938"/>
          <p14:tracePt t="87774" x="6572250" y="4044950"/>
          <p14:tracePt t="87790" x="6518275" y="4027488"/>
          <p14:tracePt t="87807" x="6421438" y="3956050"/>
          <p14:tracePt t="87809" x="6367463" y="3921125"/>
          <p14:tracePt t="87824" x="6269038" y="3894138"/>
          <p14:tracePt t="87840" x="6232525" y="3876675"/>
          <p14:tracePt t="87859" x="6224588" y="3867150"/>
          <p14:tracePt t="87876" x="6207125" y="3867150"/>
          <p14:tracePt t="87891" x="6180138" y="3867150"/>
          <p14:tracePt t="87907" x="6170613" y="3857625"/>
          <p14:tracePt t="87924" x="6153150" y="3849688"/>
          <p14:tracePt t="87940" x="6099175" y="3813175"/>
          <p14:tracePt t="87957" x="6045200" y="3786188"/>
          <p14:tracePt t="87973" x="6027738" y="3768725"/>
          <p14:tracePt t="87990" x="6018213" y="3759200"/>
          <p14:tracePt t="88007" x="6010275" y="3759200"/>
          <p14:tracePt t="88293" x="5992813" y="3759200"/>
          <p14:tracePt t="88300" x="5965825" y="3759200"/>
          <p14:tracePt t="88308" x="5921375" y="3759200"/>
          <p14:tracePt t="88324" x="5849938" y="3778250"/>
          <p14:tracePt t="88341" x="5795963" y="3778250"/>
          <p14:tracePt t="88358" x="5786438" y="3786188"/>
          <p14:tracePt t="88669" x="5795963" y="3786188"/>
          <p14:tracePt t="88682" x="5830888" y="3786188"/>
          <p14:tracePt t="88696" x="5867400" y="3795713"/>
          <p14:tracePt t="88710" x="5911850" y="3805238"/>
          <p14:tracePt t="88725" x="5929313" y="3805238"/>
          <p14:tracePt t="88741" x="5956300" y="3805238"/>
          <p14:tracePt t="88757" x="5973763" y="3822700"/>
          <p14:tracePt t="88775" x="5992813" y="3830638"/>
          <p14:tracePt t="88791" x="6018213" y="3840163"/>
          <p14:tracePt t="88807" x="6037263" y="3849688"/>
          <p14:tracePt t="88825" x="6054725" y="3849688"/>
          <p14:tracePt t="88841" x="6064250" y="3849688"/>
          <p14:tracePt t="88894" x="6072188" y="3857625"/>
          <p14:tracePt t="88911" x="6089650" y="3857625"/>
          <p14:tracePt t="88925" x="6099175" y="3857625"/>
          <p14:tracePt t="88941" x="6143625" y="3857625"/>
          <p14:tracePt t="88944" x="6161088" y="3857625"/>
          <p14:tracePt t="88957" x="6170613" y="3857625"/>
          <p14:tracePt t="88975" x="6242050" y="3857625"/>
          <p14:tracePt t="88991" x="6286500" y="3867150"/>
          <p14:tracePt t="89007" x="6303963" y="3867150"/>
          <p14:tracePt t="89024" x="6350000" y="3884613"/>
          <p14:tracePt t="89040" x="6384925" y="3884613"/>
          <p14:tracePt t="89057" x="6429375" y="3884613"/>
          <p14:tracePt t="89074" x="6473825" y="3884613"/>
          <p14:tracePt t="89209" x="6473825" y="3894138"/>
          <p14:tracePt t="93846" x="6473825" y="3867150"/>
          <p14:tracePt t="93860" x="6465888" y="3679825"/>
          <p14:tracePt t="93875" x="6429375" y="3278188"/>
          <p14:tracePt t="93891" x="6340475" y="3089275"/>
          <p14:tracePt t="93908" x="6323013" y="3063875"/>
          <p14:tracePt t="93924" x="6303963" y="3063875"/>
          <p14:tracePt t="93947" x="6303963" y="3098800"/>
          <p14:tracePt t="93958" x="6340475" y="3179763"/>
          <p14:tracePt t="93974" x="6384925" y="3357563"/>
          <p14:tracePt t="93991" x="6411913" y="3455988"/>
          <p14:tracePt t="94008" x="6438900" y="3544888"/>
          <p14:tracePt t="94025" x="6456363" y="3662363"/>
          <p14:tracePt t="94041" x="6456363" y="3706813"/>
          <p14:tracePt t="94058" x="6465888" y="3724275"/>
          <p14:tracePt t="94074" x="6465888" y="3733800"/>
          <p14:tracePt t="94128" x="6473825" y="3751263"/>
          <p14:tracePt t="94139" x="6483350" y="3778250"/>
          <p14:tracePt t="94159" x="6537325" y="3894138"/>
          <p14:tracePt t="94175" x="6564313" y="3973513"/>
          <p14:tracePt t="94192" x="6589713" y="4071938"/>
          <p14:tracePt t="94208" x="6608763" y="4179888"/>
          <p14:tracePt t="94224" x="6616700" y="4286250"/>
          <p14:tracePt t="94241" x="6616700" y="4376738"/>
          <p14:tracePt t="94258" x="6616700" y="4465638"/>
          <p14:tracePt t="94276" x="6635750" y="4572000"/>
          <p14:tracePt t="94291" x="6643688" y="4598988"/>
          <p14:tracePt t="94449" x="6653213" y="4564063"/>
          <p14:tracePt t="94462" x="6670675" y="4545013"/>
          <p14:tracePt t="94475" x="6697663" y="4483100"/>
          <p14:tracePt t="94491" x="6715125" y="4456113"/>
          <p14:tracePt t="94508" x="6715125" y="4438650"/>
          <p14:tracePt t="94526" x="6724650" y="4421188"/>
          <p14:tracePt t="94668" x="6724650" y="4411663"/>
          <p14:tracePt t="94684" x="6724650" y="4394200"/>
          <p14:tracePt t="94777" x="6724650" y="4376738"/>
          <p14:tracePt t="94790" x="6724650" y="4349750"/>
          <p14:tracePt t="94808" x="6688138" y="4322763"/>
          <p14:tracePt t="94825" x="6670675" y="4305300"/>
          <p14:tracePt t="94842" x="6653213" y="4278313"/>
          <p14:tracePt t="94859" x="6626225" y="4268788"/>
          <p14:tracePt t="94875" x="6616700" y="4259263"/>
          <p14:tracePt t="94894" x="6581775" y="4259263"/>
          <p14:tracePt t="94908" x="6545263" y="4305300"/>
          <p14:tracePt t="94926" x="6357938" y="4438650"/>
          <p14:tracePt t="94942" x="6242050" y="4483100"/>
          <p14:tracePt t="94958" x="6135688" y="4510088"/>
          <p14:tracePt t="94975" x="6072188" y="4537075"/>
          <p14:tracePt t="94991" x="6045200" y="4537075"/>
          <p14:tracePt t="95008" x="6027738" y="4545013"/>
          <p14:tracePt t="95025" x="6010275" y="4572000"/>
          <p14:tracePt t="95042" x="6000750" y="4572000"/>
          <p14:tracePt t="95106" x="6000750" y="4581525"/>
          <p14:tracePt t="95128" x="6000750" y="4598988"/>
          <p14:tracePt t="95140" x="6010275" y="4608513"/>
          <p14:tracePt t="95158" x="6027738" y="4635500"/>
          <p14:tracePt t="95175" x="6054725" y="4652963"/>
          <p14:tracePt t="95176" x="6064250" y="4662488"/>
          <p14:tracePt t="95191" x="6081713" y="4679950"/>
          <p14:tracePt t="95208" x="6099175" y="4706938"/>
          <p14:tracePt t="95224" x="6108700" y="4724400"/>
          <p14:tracePt t="95241" x="6108700" y="4733925"/>
          <p14:tracePt t="95258" x="6108700" y="4741863"/>
          <p14:tracePt t="95274" x="6099175" y="4759325"/>
          <p14:tracePt t="95291" x="6072188" y="4786313"/>
          <p14:tracePt t="95308" x="6045200" y="4805363"/>
          <p14:tracePt t="95324" x="6027738" y="4805363"/>
          <p14:tracePt t="95341" x="5992813" y="4813300"/>
          <p14:tracePt t="95359" x="5938838" y="4813300"/>
          <p14:tracePt t="95376" x="5857875" y="4830763"/>
          <p14:tracePt t="95377" x="5822950" y="4830763"/>
          <p14:tracePt t="95391" x="5778500" y="4840288"/>
          <p14:tracePt t="95408" x="5707063" y="4867275"/>
          <p14:tracePt t="95426" x="5581650" y="4894263"/>
          <p14:tracePt t="95442" x="5537200" y="4894263"/>
          <p14:tracePt t="95458" x="5500688" y="4911725"/>
          <p14:tracePt t="95475" x="5456238" y="4938713"/>
          <p14:tracePt t="95491" x="5394325" y="4956175"/>
          <p14:tracePt t="95508" x="5330825" y="4973638"/>
          <p14:tracePt t="95525" x="5268913" y="4992688"/>
          <p14:tracePt t="95541" x="5187950" y="5000625"/>
          <p14:tracePt t="95558" x="5072063" y="5000625"/>
          <p14:tracePt t="95575" x="5010150" y="5019675"/>
          <p14:tracePt t="95592" x="4965700" y="5019675"/>
          <p14:tracePt t="95608" x="4946650" y="5019675"/>
          <p14:tracePt t="95625" x="4929188" y="5000625"/>
          <p14:tracePt t="95642" x="4902200" y="4983163"/>
          <p14:tracePt t="95658" x="4894263" y="4965700"/>
          <p14:tracePt t="95660" x="4884738" y="4956175"/>
          <p14:tracePt t="95676" x="4867275" y="4921250"/>
          <p14:tracePt t="95692" x="4830763" y="4884738"/>
          <p14:tracePt t="95708" x="4813300" y="4867275"/>
          <p14:tracePt t="95724" x="4786313" y="4830763"/>
          <p14:tracePt t="95741" x="4768850" y="4778375"/>
          <p14:tracePt t="95758" x="4741863" y="4724400"/>
          <p14:tracePt t="95775" x="4724400" y="4687888"/>
          <p14:tracePt t="95792" x="4705350" y="4670425"/>
          <p14:tracePt t="95808" x="4697413" y="4643438"/>
          <p14:tracePt t="95825" x="4697413" y="4608513"/>
          <p14:tracePt t="95841" x="4687888" y="4591050"/>
          <p14:tracePt t="95858" x="4670425" y="4554538"/>
          <p14:tracePt t="95874" x="4643438" y="4510088"/>
          <p14:tracePt t="95891" x="4616450" y="4456113"/>
          <p14:tracePt t="95908" x="4589463" y="4394200"/>
          <p14:tracePt t="95925" x="4572000" y="4367213"/>
          <p14:tracePt t="95926" x="4562475" y="4322763"/>
          <p14:tracePt t="95941" x="4537075" y="4278313"/>
          <p14:tracePt t="95958" x="4510088" y="4197350"/>
          <p14:tracePt t="95974" x="4483100" y="4098925"/>
          <p14:tracePt t="95992" x="4456113" y="4027488"/>
          <p14:tracePt t="96010" x="4456113" y="3929063"/>
          <p14:tracePt t="96025" x="4456113" y="3876675"/>
          <p14:tracePt t="96043" x="4446588" y="3822700"/>
          <p14:tracePt t="96059" x="4446588" y="3778250"/>
          <p14:tracePt t="96075" x="4446588" y="3768725"/>
          <p14:tracePt t="96092" x="4429125" y="3759200"/>
          <p14:tracePt t="96152" x="4438650" y="3751263"/>
          <p14:tracePt t="96168" x="4473575" y="3724275"/>
          <p14:tracePt t="96182" x="4483100" y="3714750"/>
          <p14:tracePt t="96192" x="4500563" y="3706813"/>
          <p14:tracePt t="96208" x="4510088" y="3697288"/>
          <p14:tracePt t="96225" x="4527550" y="3697288"/>
          <p14:tracePt t="96242" x="4554538" y="3687763"/>
          <p14:tracePt t="96258" x="4572000" y="3687763"/>
          <p14:tracePt t="96278" x="4581525" y="3687763"/>
          <p14:tracePt t="96291" x="4608513" y="3687763"/>
          <p14:tracePt t="96308" x="4679950" y="3714750"/>
          <p14:tracePt t="96325" x="4803775" y="3768725"/>
          <p14:tracePt t="96341" x="4848225" y="3795713"/>
          <p14:tracePt t="96358" x="4902200" y="3830638"/>
          <p14:tracePt t="96375" x="4921250" y="3857625"/>
          <p14:tracePt t="96392" x="4938713" y="3884613"/>
          <p14:tracePt t="96408" x="4965700" y="3911600"/>
          <p14:tracePt t="96425" x="4973638" y="3948113"/>
          <p14:tracePt t="96426" x="4973638" y="3956050"/>
          <p14:tracePt t="96442" x="4983163" y="3973513"/>
          <p14:tracePt t="96458" x="4992688" y="4010025"/>
          <p14:tracePt t="96475" x="4992688" y="4054475"/>
          <p14:tracePt t="96491" x="5010150" y="4116388"/>
          <p14:tracePt t="96508" x="5018088" y="4179888"/>
          <p14:tracePt t="96525" x="5018088" y="4224338"/>
          <p14:tracePt t="96541" x="5018088" y="4286250"/>
          <p14:tracePt t="96558" x="5010150" y="4305300"/>
          <p14:tracePt t="96574" x="4983163" y="4349750"/>
          <p14:tracePt t="96591" x="4965700" y="4384675"/>
          <p14:tracePt t="96608" x="4946650" y="4402138"/>
          <p14:tracePt t="96625" x="4921250" y="4429125"/>
          <p14:tracePt t="96641" x="4902200" y="4465638"/>
          <p14:tracePt t="96658" x="4884738" y="4500563"/>
          <p14:tracePt t="96675" x="4857750" y="4519613"/>
          <p14:tracePt t="96675" x="4848225" y="4545013"/>
          <p14:tracePt t="96692" x="4830763" y="4564063"/>
          <p14:tracePt t="96709" x="4822825" y="4581525"/>
          <p14:tracePt t="96725" x="4822825" y="4598988"/>
          <p14:tracePt t="96742" x="4813300" y="4625975"/>
          <p14:tracePt t="96758" x="4813300" y="4635500"/>
          <p14:tracePt t="96775" x="4813300" y="4643438"/>
          <p14:tracePt t="96791" x="4813300" y="4652963"/>
          <p14:tracePt t="96825" x="4813300" y="4662488"/>
          <p14:tracePt t="96840" x="4813300" y="4670425"/>
          <p14:tracePt t="96872" x="4813300" y="4679950"/>
          <p14:tracePt t="96879" x="4813300" y="4697413"/>
          <p14:tracePt t="96891" x="4822825" y="4706938"/>
          <p14:tracePt t="96909" x="4822825" y="4714875"/>
          <p14:tracePt t="96926" x="4822825" y="4724400"/>
          <p14:tracePt t="97021" x="4822825" y="4687888"/>
          <p14:tracePt t="97033" x="4803775" y="4635500"/>
          <p14:tracePt t="97047" x="4759325" y="4537075"/>
          <p14:tracePt t="97060" x="4697413" y="4394200"/>
          <p14:tracePt t="97075" x="4652963" y="4313238"/>
          <p14:tracePt t="97076" x="4608513" y="4251325"/>
          <p14:tracePt t="97091" x="4518025" y="4152900"/>
          <p14:tracePt t="97108" x="4483100" y="4116388"/>
          <p14:tracePt t="97125" x="4473575" y="4098925"/>
          <p14:tracePt t="97162" x="4473575" y="4090988"/>
          <p14:tracePt t="97178" x="4456113" y="4071938"/>
          <p14:tracePt t="97184" x="4446588" y="4044950"/>
          <p14:tracePt t="97192" x="4446588" y="4037013"/>
          <p14:tracePt t="97208" x="4438650" y="4019550"/>
          <p14:tracePt t="97287" x="4411663" y="4019550"/>
          <p14:tracePt t="97299" x="4402138" y="4019550"/>
          <p14:tracePt t="97428" x="4429125" y="4000500"/>
          <p14:tracePt t="97436" x="4483100" y="3992563"/>
          <p14:tracePt t="97442" x="4545013" y="3973513"/>
          <p14:tracePt t="97458" x="4652963" y="3948113"/>
          <p14:tracePt t="97474" x="4741863" y="3921125"/>
          <p14:tracePt t="97491" x="4795838" y="3911600"/>
          <p14:tracePt t="97601" x="4759325" y="3911600"/>
          <p14:tracePt t="97615" x="4660900" y="3938588"/>
          <p14:tracePt t="97631" x="4554538" y="3956050"/>
          <p14:tracePt t="97645" x="4518025" y="3956050"/>
          <p14:tracePt t="97659" x="4483100" y="3956050"/>
          <p14:tracePt t="97725" x="4510088" y="3938588"/>
          <p14:tracePt t="97738" x="4537075" y="3929063"/>
          <p14:tracePt t="97752" x="4598988" y="3902075"/>
          <p14:tracePt t="97766" x="4660900" y="3876675"/>
          <p14:tracePt t="97779" x="4697413" y="3867150"/>
          <p14:tracePt t="97865" x="4660900" y="3884613"/>
          <p14:tracePt t="97881" x="4598988" y="3911600"/>
          <p14:tracePt t="97896" x="4598988" y="3921125"/>
          <p14:tracePt t="97973" x="4616450" y="3894138"/>
          <p14:tracePt t="97981" x="4660900" y="3867150"/>
          <p14:tracePt t="97991" x="4697413" y="3849688"/>
          <p14:tracePt t="98008" x="4732338" y="3830638"/>
          <p14:tracePt t="98026" x="4751388" y="3822700"/>
          <p14:tracePt t="98155" x="4741863" y="3830638"/>
          <p14:tracePt t="98168" x="4724400" y="3840163"/>
          <p14:tracePt t="98182" x="4643438" y="3867150"/>
          <p14:tracePt t="98195" x="4491038" y="3867150"/>
          <p14:tracePt t="98210" x="4205288" y="3840163"/>
          <p14:tracePt t="98226" x="3911600" y="3805238"/>
          <p14:tracePt t="98244" x="3616325" y="3768725"/>
          <p14:tracePt t="98259" x="3375025" y="3751263"/>
          <p14:tracePt t="98275" x="3179763" y="3733800"/>
          <p14:tracePt t="98292" x="2982913" y="3714750"/>
          <p14:tracePt t="98308" x="2786063" y="3697288"/>
          <p14:tracePt t="98327" x="2554288" y="3652838"/>
          <p14:tracePt t="98343" x="2473325" y="3625850"/>
          <p14:tracePt t="98359" x="2446338" y="3616325"/>
          <p14:tracePt t="98376" x="2428875" y="3608388"/>
          <p14:tracePt t="98421" x="2419350" y="3608388"/>
          <p14:tracePt t="98436" x="2384425" y="3608388"/>
          <p14:tracePt t="98451" x="2374900" y="3608388"/>
          <p14:tracePt t="98466" x="2347913" y="3616325"/>
          <p14:tracePt t="98475" x="2322513" y="3616325"/>
          <p14:tracePt t="98492" x="2303463" y="3616325"/>
          <p14:tracePt t="98569" x="2295525" y="3625850"/>
          <p14:tracePt t="98582" x="2286000" y="3643313"/>
          <p14:tracePt t="98593" x="2251075" y="3662363"/>
          <p14:tracePt t="98609" x="2224088" y="3679825"/>
          <p14:tracePt t="98625" x="2197100" y="3697288"/>
          <p14:tracePt t="98642" x="2179638" y="3706813"/>
          <p14:tracePt t="98659" x="2160588" y="3724275"/>
          <p14:tracePt t="98675" x="2152650" y="3733800"/>
          <p14:tracePt t="98692" x="2125663" y="3751263"/>
          <p14:tracePt t="98709" x="2108200" y="3778250"/>
          <p14:tracePt t="98725" x="2089150" y="3795713"/>
          <p14:tracePt t="98742" x="2089150" y="3805238"/>
          <p14:tracePt t="98843" x="2062163" y="3805238"/>
          <p14:tracePt t="98860" x="2054225" y="3795713"/>
          <p14:tracePt t="98876" x="1965325" y="3768725"/>
          <p14:tracePt t="98892" x="1857375" y="3751263"/>
          <p14:tracePt t="98909" x="1776413" y="3741738"/>
          <p14:tracePt t="98925" x="1758950" y="3741738"/>
          <p14:tracePt t="99187" x="1785938" y="3741738"/>
          <p14:tracePt t="99199" x="1822450" y="3741738"/>
          <p14:tracePt t="99214" x="1938338" y="3768725"/>
          <p14:tracePt t="99226" x="2062163" y="3805238"/>
          <p14:tracePt t="99242" x="2214563" y="3813175"/>
          <p14:tracePt t="99259" x="2384425" y="3813175"/>
          <p14:tracePt t="99275" x="2517775" y="3830638"/>
          <p14:tracePt t="99292" x="2625725" y="3830638"/>
          <p14:tracePt t="99309" x="2697163" y="3805238"/>
          <p14:tracePt t="99328" x="2732088" y="3778250"/>
          <p14:tracePt t="99375" x="2741613" y="3778250"/>
          <p14:tracePt t="99391" x="2751138" y="3778250"/>
          <p14:tracePt t="99617" x="2776538" y="3786188"/>
          <p14:tracePt t="99633" x="2786063" y="3795713"/>
          <p14:tracePt t="99649" x="2803525" y="3805238"/>
          <p14:tracePt t="99669" x="2813050" y="3822700"/>
          <p14:tracePt t="99675" x="2822575" y="3822700"/>
          <p14:tracePt t="99780" x="2830513" y="3822700"/>
          <p14:tracePt t="99829" x="2847975" y="3822700"/>
          <p14:tracePt t="99860" x="2857500" y="3822700"/>
          <p14:tracePt t="99876" x="2867025" y="3822700"/>
          <p14:tracePt t="99945" x="2867025" y="3830638"/>
          <p14:tracePt t="99969" x="2874963" y="3840163"/>
          <p14:tracePt t="99982" x="2884488" y="3857625"/>
          <p14:tracePt t="99996" x="2901950" y="3876675"/>
          <p14:tracePt t="100011" x="2928938" y="3894138"/>
          <p14:tracePt t="100027" x="2946400" y="3911600"/>
          <p14:tracePt t="100043" x="2965450" y="3948113"/>
          <p14:tracePt t="100060" x="2990850" y="3983038"/>
          <p14:tracePt t="100076" x="3009900" y="4010025"/>
          <p14:tracePt t="100093" x="3044825" y="4054475"/>
          <p14:tracePt t="100110" x="3133725" y="4162425"/>
          <p14:tracePt t="100125" x="3214688" y="4233863"/>
          <p14:tracePt t="100142" x="3268663" y="4313238"/>
          <p14:tracePt t="100159" x="3340100" y="4376738"/>
          <p14:tracePt t="100176" x="3394075" y="4448175"/>
          <p14:tracePt t="100192" x="3455988" y="4500563"/>
          <p14:tracePt t="100208" x="3490913" y="4564063"/>
          <p14:tracePt t="100225" x="3517900" y="4608513"/>
          <p14:tracePt t="100226" x="3536950" y="4635500"/>
          <p14:tracePt t="100242" x="3554413" y="4697413"/>
          <p14:tracePt t="100259" x="3581400" y="4778375"/>
          <p14:tracePt t="100275" x="3608388" y="4840288"/>
          <p14:tracePt t="100292" x="3625850" y="4948238"/>
          <p14:tracePt t="100308" x="3625850" y="5037138"/>
          <p14:tracePt t="100325" x="3616325" y="5116513"/>
          <p14:tracePt t="100342" x="3608388" y="5214938"/>
          <p14:tracePt t="100359" x="3625850" y="5330825"/>
          <p14:tracePt t="100375" x="3625850" y="5376863"/>
          <p14:tracePt t="100391" x="3633788" y="5421313"/>
          <p14:tracePt t="100408" x="3633788" y="5448300"/>
          <p14:tracePt t="100425" x="3643313" y="5473700"/>
          <p14:tracePt t="100442" x="3652838" y="5492750"/>
          <p14:tracePt t="100458" x="3652838" y="5500688"/>
          <p14:tracePt t="100475" x="3660775" y="5519738"/>
          <p14:tracePt t="100492" x="3660775" y="5537200"/>
          <p14:tracePt t="100492" x="3670300" y="5554663"/>
          <p14:tracePt t="100508" x="3670300" y="5572125"/>
          <p14:tracePt t="100525" x="3679825" y="5591175"/>
          <p14:tracePt t="100542" x="3697288" y="5608638"/>
          <p14:tracePt t="100559" x="3714750" y="5635625"/>
          <p14:tracePt t="100575" x="3714750" y="5653088"/>
          <p14:tracePt t="100592" x="3724275" y="5662613"/>
          <p14:tracePt t="100609" x="3724275" y="5697538"/>
          <p14:tracePt t="100625" x="3741738" y="5715000"/>
          <p14:tracePt t="100642" x="3751263" y="5734050"/>
          <p14:tracePt t="100658" x="3768725" y="5751513"/>
          <p14:tracePt t="100675" x="3776663" y="5778500"/>
          <p14:tracePt t="100692" x="3786188" y="5795963"/>
          <p14:tracePt t="100708" x="3795713" y="5813425"/>
          <p14:tracePt t="100725" x="3813175" y="5832475"/>
          <p14:tracePt t="100742" x="3848100" y="5867400"/>
          <p14:tracePt t="100758" x="3867150" y="5884863"/>
          <p14:tracePt t="100775" x="3884613" y="5903913"/>
          <p14:tracePt t="100898" x="3894138" y="5903913"/>
          <p14:tracePt t="100914" x="3894138" y="5894388"/>
          <p14:tracePt t="100922" x="3894138" y="5857875"/>
          <p14:tracePt t="100930" x="3894138" y="5840413"/>
          <p14:tracePt t="100942" x="3894138" y="5832475"/>
          <p14:tracePt t="100959" x="3884613" y="5805488"/>
          <p14:tracePt t="100975" x="3867150" y="5786438"/>
          <p14:tracePt t="100994" x="3830638" y="5761038"/>
          <p14:tracePt t="101009" x="3813175" y="5761038"/>
          <p14:tracePt t="101026" x="3813175" y="5751513"/>
          <p14:tracePt t="101043" x="3795713" y="5751513"/>
          <p14:tracePt t="101059" x="3776663" y="5751513"/>
          <p14:tracePt t="101075" x="3741738" y="5768975"/>
          <p14:tracePt t="101092" x="3697288" y="5795963"/>
          <p14:tracePt t="101109" x="3643313" y="5813425"/>
          <p14:tracePt t="101125" x="3598863" y="5849938"/>
          <p14:tracePt t="101142" x="3571875" y="5867400"/>
          <p14:tracePt t="101159" x="3554413" y="5894388"/>
          <p14:tracePt t="101175" x="3517900" y="5911850"/>
          <p14:tracePt t="101192" x="3500438" y="5929313"/>
          <p14:tracePt t="101209" x="3482975" y="5938838"/>
          <p14:tracePt t="101227" x="3473450" y="5938838"/>
          <p14:tracePt t="101243" x="3473450" y="5965825"/>
          <p14:tracePt t="101259" x="3465513" y="5965825"/>
          <p14:tracePt t="101321" x="3455988" y="5975350"/>
          <p14:tracePt t="101334" x="3455988" y="5983288"/>
          <p14:tracePt t="101448" x="3455988" y="5975350"/>
          <p14:tracePt t="101464" x="3482975" y="5938838"/>
          <p14:tracePt t="101477" x="3482975" y="5929313"/>
          <p14:tracePt t="101682" x="3482975" y="5921375"/>
          <p14:tracePt t="101698" x="3482975" y="5894388"/>
          <p14:tracePt t="101711" x="3482975" y="5884863"/>
          <p14:tracePt t="101726" x="3482975" y="5876925"/>
          <p14:tracePt t="101812" x="3482975" y="5867400"/>
          <p14:tracePt t="102198" x="3482975" y="5857875"/>
          <p14:tracePt t="102210" x="3490913" y="5849938"/>
          <p14:tracePt t="102226" x="3509963" y="5822950"/>
          <p14:tracePt t="102243" x="3517900" y="5805488"/>
          <p14:tracePt t="102259" x="3517900" y="5795963"/>
          <p14:tracePt t="102324" x="3527425" y="5795963"/>
          <p14:tracePt t="102338" x="3554413" y="5832475"/>
          <p14:tracePt t="102439" x="3562350" y="5832475"/>
          <p14:tracePt t="102453" x="3571875" y="5822950"/>
          <p14:tracePt t="102465" x="3581400" y="5813425"/>
          <p14:tracePt t="102475" x="3589338" y="5813425"/>
          <p14:tracePt t="102492" x="3589338" y="5786438"/>
          <p14:tracePt t="102509" x="3589338" y="5778500"/>
          <p14:tracePt t="102800" x="3608388" y="5778500"/>
          <p14:tracePt t="102812" x="3616325" y="5778500"/>
          <p14:tracePt t="102826" x="3625850" y="5778500"/>
          <p14:tracePt t="103082" x="3625850" y="5768975"/>
          <p14:tracePt t="103889" x="3625850" y="5761038"/>
          <p14:tracePt t="103903" x="3660775" y="5724525"/>
          <p14:tracePt t="103916" x="3687763" y="5680075"/>
          <p14:tracePt t="103929" x="3751263" y="5599113"/>
          <p14:tracePt t="103942" x="3795713" y="5519738"/>
          <p14:tracePt t="103959" x="3822700" y="5448300"/>
          <p14:tracePt t="103976" x="3822700" y="5367338"/>
          <p14:tracePt t="103992" x="3822700" y="5295900"/>
          <p14:tracePt t="104009" x="3803650" y="5214938"/>
          <p14:tracePt t="104026" x="3776663" y="5116513"/>
          <p14:tracePt t="104027" x="3759200" y="5081588"/>
          <p14:tracePt t="104044" x="3741738" y="5000625"/>
          <p14:tracePt t="104060" x="3724275" y="4956175"/>
          <p14:tracePt t="104076" x="3714750" y="4911725"/>
          <p14:tracePt t="104093" x="3705225" y="4884738"/>
          <p14:tracePt t="104109" x="3697288" y="4867275"/>
          <p14:tracePt t="104146" x="3697288" y="4857750"/>
          <p14:tracePt t="104160" x="3679825" y="4840288"/>
          <p14:tracePt t="104176" x="3679825" y="4813300"/>
          <p14:tracePt t="104192" x="3679825" y="4795838"/>
          <p14:tracePt t="104209" x="3670300" y="4778375"/>
          <p14:tracePt t="104226" x="3660775" y="4751388"/>
          <p14:tracePt t="104243" x="3643313" y="4733925"/>
          <p14:tracePt t="104259" x="3643313" y="4714875"/>
          <p14:tracePt t="104277" x="3643313" y="4679950"/>
          <p14:tracePt t="104294" x="3643313" y="4662488"/>
          <p14:tracePt t="104310" x="3643313" y="4652963"/>
          <p14:tracePt t="104326" x="3643313" y="4635500"/>
          <p14:tracePt t="104343" x="3643313" y="4616450"/>
          <p14:tracePt t="104360" x="3643313" y="4591050"/>
          <p14:tracePt t="104376" x="3660775" y="4572000"/>
          <p14:tracePt t="104393" x="3687763" y="4510088"/>
          <p14:tracePt t="104409" x="3714750" y="4429125"/>
          <p14:tracePt t="104426" x="3768725" y="4330700"/>
          <p14:tracePt t="104442" x="3786188" y="4295775"/>
          <p14:tracePt t="104459" x="3803650" y="4278313"/>
          <p14:tracePt t="104476" x="3803650" y="4251325"/>
          <p14:tracePt t="104493" x="3822700" y="4233863"/>
          <p14:tracePt t="104509" x="3822700" y="4224338"/>
          <p14:tracePt t="104527" x="3830638" y="4214813"/>
          <p14:tracePt t="104544" x="3840163" y="4197350"/>
          <p14:tracePt t="104560" x="3857625" y="4187825"/>
          <p14:tracePt t="104576" x="3875088" y="4162425"/>
          <p14:tracePt t="104593" x="3902075" y="4143375"/>
          <p14:tracePt t="104609" x="3919538" y="4125913"/>
          <p14:tracePt t="104626" x="3965575" y="4098925"/>
          <p14:tracePt t="104643" x="4044950" y="4090988"/>
          <p14:tracePt t="104659" x="4133850" y="4064000"/>
          <p14:tracePt t="104676" x="4303713" y="4037013"/>
          <p14:tracePt t="104693" x="4411663" y="4000500"/>
          <p14:tracePt t="104709" x="4500563" y="3992563"/>
          <p14:tracePt t="104726" x="4581525" y="3983038"/>
          <p14:tracePt t="104743" x="4660900" y="3965575"/>
          <p14:tracePt t="104759" x="4751388" y="3938588"/>
          <p14:tracePt t="104777" x="4921250" y="3894138"/>
          <p14:tracePt t="104794" x="5045075" y="3867150"/>
          <p14:tracePt t="104810" x="5180013" y="3840163"/>
          <p14:tracePt t="104826" x="5278438" y="3840163"/>
          <p14:tracePt t="104844" x="5340350" y="3822700"/>
          <p14:tracePt t="104860" x="5384800" y="3813175"/>
          <p14:tracePt t="104876" x="5446713" y="3805238"/>
          <p14:tracePt t="104892" x="5518150" y="3805238"/>
          <p14:tracePt t="104909" x="5581650" y="3805238"/>
          <p14:tracePt t="104926" x="5616575" y="3805238"/>
          <p14:tracePt t="104942" x="5670550" y="3813175"/>
          <p14:tracePt t="104960" x="5688013" y="3830638"/>
          <p14:tracePt t="104976" x="5715000" y="3867150"/>
          <p14:tracePt t="104993" x="5732463" y="3929063"/>
          <p14:tracePt t="105009" x="5759450" y="4027488"/>
          <p14:tracePt t="105027" x="5759450" y="4170363"/>
          <p14:tracePt t="105044" x="5759450" y="4251325"/>
          <p14:tracePt t="105061" x="5732463" y="4295775"/>
          <p14:tracePt t="105076" x="5724525" y="4313238"/>
          <p14:tracePt t="105093" x="5715000" y="4340225"/>
          <p14:tracePt t="105109" x="5697538" y="4357688"/>
          <p14:tracePt t="105126" x="5680075" y="4376738"/>
          <p14:tracePt t="105143" x="5643563" y="4402138"/>
          <p14:tracePt t="105160" x="5608638" y="4421188"/>
          <p14:tracePt t="105176" x="5589588" y="4438650"/>
          <p14:tracePt t="105178" x="5581650" y="4448175"/>
          <p14:tracePt t="105193" x="5564188" y="4473575"/>
          <p14:tracePt t="105209" x="5537200" y="4492625"/>
          <p14:tracePt t="105226" x="5518150" y="4510088"/>
          <p14:tracePt t="105243" x="5492750" y="4554538"/>
          <p14:tracePt t="105260" x="5483225" y="4581525"/>
          <p14:tracePt t="105277" x="5473700" y="4598988"/>
          <p14:tracePt t="105356" x="5473700" y="4635500"/>
          <p14:tracePt t="105373" x="5500688" y="4652963"/>
          <p14:tracePt t="105389" x="5545138" y="4687888"/>
          <p14:tracePt t="105403" x="5626100" y="4714875"/>
          <p14:tracePt t="105411" x="5680075" y="4724400"/>
          <p14:tracePt t="105426" x="5732463" y="4724400"/>
          <p14:tracePt t="105443" x="5911850" y="4706938"/>
          <p14:tracePt t="105459" x="6037263" y="4697413"/>
          <p14:tracePt t="105475" x="6116638" y="4670425"/>
          <p14:tracePt t="105492" x="6153150" y="4643438"/>
          <p14:tracePt t="105509" x="6180138" y="4625975"/>
          <p14:tracePt t="105527" x="6207125" y="4608513"/>
          <p14:tracePt t="105528" x="6232525" y="4591050"/>
          <p14:tracePt t="105545" x="6269038" y="4572000"/>
          <p14:tracePt t="105560" x="6286500" y="4554538"/>
          <p14:tracePt t="105576" x="6303963" y="4519613"/>
          <p14:tracePt t="105593" x="6313488" y="4483100"/>
          <p14:tracePt t="105610" x="6313488" y="4456113"/>
          <p14:tracePt t="105626" x="6313488" y="4394200"/>
          <p14:tracePt t="105642" x="6286500" y="4330700"/>
          <p14:tracePt t="105659" x="6278563" y="4305300"/>
          <p14:tracePt t="105676" x="6269038" y="4286250"/>
          <p14:tracePt t="105692" x="6269038" y="4278313"/>
          <p14:tracePt t="105717" x="6269038" y="4268788"/>
          <p14:tracePt t="105729" x="6269038" y="4259263"/>
          <p14:tracePt t="105745" x="6269038" y="4233863"/>
          <p14:tracePt t="105760" x="6269038" y="4214813"/>
          <p14:tracePt t="105776" x="6269038" y="4197350"/>
          <p14:tracePt t="105793" x="6286500" y="4162425"/>
          <p14:tracePt t="105810" x="6323013" y="4162425"/>
          <p14:tracePt t="105826" x="6384925" y="4162425"/>
          <p14:tracePt t="105843" x="6492875" y="4170363"/>
          <p14:tracePt t="105861" x="6643688" y="4197350"/>
          <p14:tracePt t="105877" x="6850063" y="4233863"/>
          <p14:tracePt t="105893" x="7045325" y="4268788"/>
          <p14:tracePt t="105912" x="7251700" y="4286250"/>
          <p14:tracePt t="105929" x="7313613" y="4286250"/>
          <p14:tracePt t="105943" x="7331075" y="4286250"/>
          <p14:tracePt t="105989" x="7331075" y="4278313"/>
          <p14:tracePt t="106005" x="7331075" y="4251325"/>
          <p14:tracePt t="106013" x="7331075" y="4233863"/>
          <p14:tracePt t="106026" x="7323138" y="4224338"/>
          <p14:tracePt t="106043" x="7296150" y="4214813"/>
          <p14:tracePt t="106059" x="7215188" y="4224338"/>
          <p14:tracePt t="106075" x="7081838" y="4278313"/>
          <p14:tracePt t="106093" x="6965950" y="4313238"/>
          <p14:tracePt t="106110" x="6911975" y="4330700"/>
          <p14:tracePt t="106127" x="6902450" y="4330700"/>
          <p14:tracePt t="106272" x="6911975" y="4330700"/>
          <p14:tracePt t="106286" x="6929438" y="4322763"/>
          <p14:tracePt t="106299" x="6956425" y="4322763"/>
          <p14:tracePt t="106310" x="7037388" y="4340225"/>
          <p14:tracePt t="106326" x="7072313" y="4357688"/>
          <p14:tracePt t="106343" x="7081838" y="4376738"/>
          <p14:tracePt t="106360" x="7089775" y="4376738"/>
          <p14:tracePt t="106404" x="7089775" y="4384675"/>
          <p14:tracePt t="106412" x="7089775" y="4394200"/>
          <p14:tracePt t="106426" x="7089775" y="4402138"/>
          <p14:tracePt t="106505" x="7081838" y="4376738"/>
          <p14:tracePt t="106513" x="7072313" y="4367213"/>
          <p14:tracePt t="106526" x="7045325" y="4349750"/>
          <p14:tracePt t="106542" x="7027863" y="4313238"/>
          <p14:tracePt t="106560" x="6992938" y="4286250"/>
          <p14:tracePt t="106607" x="6983413" y="4295775"/>
          <p14:tracePt t="106615" x="6973888" y="4305300"/>
          <p14:tracePt t="106626" x="6965950" y="4313238"/>
          <p14:tracePt t="106643" x="6938963" y="4322763"/>
          <p14:tracePt t="106660" x="6938963" y="4330700"/>
          <p14:tracePt t="106740" x="6946900" y="4330700"/>
          <p14:tracePt t="106751" x="6973888" y="4322763"/>
          <p14:tracePt t="106760" x="7018338" y="4305300"/>
          <p14:tracePt t="106776" x="7081838" y="4278313"/>
          <p14:tracePt t="106793" x="7089775" y="4278313"/>
          <p14:tracePt t="106859" x="7089775" y="4286250"/>
          <p14:tracePt t="106872" x="7089775" y="4305300"/>
          <p14:tracePt t="106885" x="7027863" y="4357688"/>
          <p14:tracePt t="106899" x="6946900" y="4394200"/>
          <p14:tracePt t="106913" x="6867525" y="4438650"/>
          <p14:tracePt t="106929" x="6813550" y="4448175"/>
          <p14:tracePt t="106976" x="6804025" y="4448175"/>
          <p14:tracePt t="106991" x="6804025" y="4429125"/>
          <p14:tracePt t="107006" x="6804025" y="4394200"/>
          <p14:tracePt t="107022" x="6831013" y="4376738"/>
          <p14:tracePt t="107031" x="6840538" y="4367213"/>
          <p14:tracePt t="107043" x="6850063" y="4349750"/>
          <p14:tracePt t="107059" x="6867525" y="4340225"/>
          <p14:tracePt t="107076" x="6867525" y="4330700"/>
          <p14:tracePt t="107139" x="6867525" y="4357688"/>
          <p14:tracePt t="107147" x="6850063" y="4384675"/>
          <p14:tracePt t="107159" x="6840538" y="4402138"/>
          <p14:tracePt t="107176" x="6823075" y="4438650"/>
          <p14:tracePt t="107193" x="6804025" y="4448175"/>
          <p14:tracePt t="107242" x="6804025" y="4438650"/>
          <p14:tracePt t="107247" x="6804025" y="4429125"/>
          <p14:tracePt t="107259" x="6804025" y="4421188"/>
          <p14:tracePt t="107276" x="6804025" y="4402138"/>
          <p14:tracePt t="107375" x="6804025" y="4394200"/>
          <p14:tracePt t="107407" x="6813550" y="4384675"/>
          <p14:tracePt t="107421" x="6831013" y="4357688"/>
          <p14:tracePt t="107437" x="6858000" y="4305300"/>
          <p14:tracePt t="107446" x="6867525" y="4268788"/>
          <p14:tracePt t="107460" x="6867525" y="4206875"/>
          <p14:tracePt t="107476" x="6867525" y="4135438"/>
          <p14:tracePt t="107493" x="6867525" y="4054475"/>
          <p14:tracePt t="107510" x="6850063" y="3973513"/>
          <p14:tracePt t="107526" x="6850063" y="3911600"/>
          <p14:tracePt t="107543" x="6850063" y="3867150"/>
          <p14:tracePt t="107560" x="6840538" y="3830638"/>
          <p14:tracePt t="107576" x="6840538" y="3813175"/>
          <p14:tracePt t="107592" x="6840538" y="3786188"/>
          <p14:tracePt t="107609" x="6840538" y="3759200"/>
          <p14:tracePt t="107626" x="6867525" y="3714750"/>
          <p14:tracePt t="107643" x="6902450" y="3652838"/>
          <p14:tracePt t="107660" x="6929438" y="3571875"/>
          <p14:tracePt t="107676" x="6956425" y="3492500"/>
          <p14:tracePt t="107694" x="6992938" y="3394075"/>
          <p14:tracePt t="107710" x="7018338" y="3340100"/>
          <p14:tracePt t="107726" x="7037388" y="3313113"/>
          <p14:tracePt t="107743" x="7054850" y="3286125"/>
          <p14:tracePt t="107760" x="7081838" y="3268663"/>
          <p14:tracePt t="107776" x="7099300" y="3224213"/>
          <p14:tracePt t="107793" x="7143750" y="3143250"/>
          <p14:tracePt t="107809" x="7197725" y="3063875"/>
          <p14:tracePt t="107826" x="7251700" y="2965450"/>
          <p14:tracePt t="107843" x="7304088" y="2830513"/>
          <p14:tracePt t="107860" x="7331075" y="2741613"/>
          <p14:tracePt t="107876" x="7358063" y="2660650"/>
          <p14:tracePt t="107893" x="7367588" y="2635250"/>
          <p14:tracePt t="107935" x="7367588" y="2643188"/>
          <p14:tracePt t="107943" x="7375525" y="2660650"/>
          <p14:tracePt t="107951" x="7394575" y="2706688"/>
          <p14:tracePt t="107960" x="7402513" y="2741613"/>
          <p14:tracePt t="107976" x="7421563" y="2822575"/>
          <p14:tracePt t="107992" x="7446963" y="2894013"/>
          <p14:tracePt t="108009" x="7473950" y="2973388"/>
          <p14:tracePt t="108026" x="7500938" y="3054350"/>
          <p14:tracePt t="108043" x="7518400" y="3089275"/>
          <p14:tracePt t="108060" x="7527925" y="3108325"/>
          <p14:tracePt t="108076" x="7537450" y="3125788"/>
          <p14:tracePt t="108093" x="7545388" y="3143250"/>
          <p14:tracePt t="108132" x="7564438" y="3116263"/>
          <p14:tracePt t="108145" x="7564438" y="3071813"/>
          <p14:tracePt t="108160" x="7589838" y="2965450"/>
          <p14:tracePt t="108176" x="7589838" y="2874963"/>
          <p14:tracePt t="108194" x="7608888" y="2803525"/>
          <p14:tracePt t="108210" x="7608888" y="2795588"/>
          <p14:tracePt t="108251" x="7608888" y="2813050"/>
          <p14:tracePt t="108258" x="7608888" y="2857500"/>
          <p14:tracePt t="108277" x="7608888" y="2928938"/>
          <p14:tracePt t="108294" x="7608888" y="3009900"/>
          <p14:tracePt t="108310" x="7608888" y="3081338"/>
          <p14:tracePt t="108327" x="7608888" y="3116263"/>
          <p14:tracePt t="108328" x="7608888" y="3125788"/>
          <p14:tracePt t="108390" x="7608888" y="3098800"/>
          <p14:tracePt t="108402" x="7608888" y="3063875"/>
          <p14:tracePt t="108411" x="7599363" y="3027363"/>
          <p14:tracePt t="108426" x="7599363" y="2965450"/>
          <p14:tracePt t="108443" x="7581900" y="2928938"/>
          <p14:tracePt t="108460" x="7572375" y="2928938"/>
          <p14:tracePt t="108499" x="7564438" y="2965450"/>
          <p14:tracePt t="108507" x="7545388" y="3009900"/>
          <p14:tracePt t="108515" x="7545388" y="3063875"/>
          <p14:tracePt t="108526" x="7545388" y="3116263"/>
          <p14:tracePt t="108543" x="7537450" y="3286125"/>
          <p14:tracePt t="108560" x="7518400" y="3394075"/>
          <p14:tracePt t="108576" x="7510463" y="3465513"/>
          <p14:tracePt t="108595" x="7510463" y="3500438"/>
          <p14:tracePt t="108649" x="7510463" y="3482975"/>
          <p14:tracePt t="108661" x="7518400" y="3473450"/>
          <p14:tracePt t="108677" x="7527925" y="3429000"/>
          <p14:tracePt t="108696" x="7554913" y="3313113"/>
          <p14:tracePt t="108710" x="7554913" y="3224213"/>
          <p14:tracePt t="108726" x="7554913" y="3143250"/>
          <p14:tracePt t="108743" x="7554913" y="3071813"/>
          <p14:tracePt t="108760" x="7554913" y="3009900"/>
          <p14:tracePt t="108776" x="7554913" y="3000375"/>
          <p14:tracePt t="108794" x="7554913" y="2992438"/>
          <p14:tracePt t="108828" x="7545388" y="3009900"/>
          <p14:tracePt t="108836" x="7545388" y="3054350"/>
          <p14:tracePt t="108844" x="7545388" y="3108325"/>
          <p14:tracePt t="108860" x="7527925" y="3197225"/>
          <p14:tracePt t="108876" x="7527925" y="3278188"/>
          <p14:tracePt t="108893" x="7518400" y="3295650"/>
          <p14:tracePt t="108969" x="7518400" y="3286125"/>
          <p14:tracePt t="108982" x="7518400" y="3278188"/>
          <p14:tracePt t="109078" x="7518400" y="3251200"/>
          <p14:tracePt t="109095" x="7518400" y="3241675"/>
          <p14:tracePt t="109108" x="7518400" y="3232150"/>
          <p14:tracePt t="109121" x="7518400" y="3214688"/>
          <p14:tracePt t="109129" x="7518400" y="3197225"/>
          <p14:tracePt t="109143" x="7518400" y="3187700"/>
          <p14:tracePt t="109160" x="7518400" y="3179763"/>
          <p14:tracePt t="109176" x="7518400" y="3170238"/>
          <p14:tracePt t="109243" x="7518400" y="3179763"/>
          <p14:tracePt t="109255" x="7518400" y="3187700"/>
          <p14:tracePt t="109274" x="7518400" y="3206750"/>
          <p14:tracePt t="109345" x="7518400" y="3214688"/>
          <p14:tracePt t="109361" x="7510463" y="3224213"/>
          <p14:tracePt t="109697" x="7510463" y="3214688"/>
          <p14:tracePt t="109709" x="7500938" y="3197225"/>
          <p14:tracePt t="109923" x="7493000" y="3187700"/>
          <p14:tracePt t="110164" x="7493000" y="3179763"/>
          <p14:tracePt t="110180" x="7493000" y="3170238"/>
          <p14:tracePt t="110187" x="7493000" y="3160713"/>
          <p14:tracePt t="110290" x="7483475" y="3160713"/>
          <p14:tracePt t="110298" x="7473950" y="3170238"/>
          <p14:tracePt t="110311" x="7473950" y="3179763"/>
          <p14:tracePt t="110326" x="7446963" y="3187700"/>
          <p14:tracePt t="110343" x="7439025" y="3214688"/>
          <p14:tracePt t="110344" x="7429500" y="3214688"/>
          <p14:tracePt t="110361" x="7421563" y="3224213"/>
          <p14:tracePt t="110376" x="7402513" y="3241675"/>
          <p14:tracePt t="110393" x="7394575" y="3251200"/>
          <p14:tracePt t="110410" x="7375525" y="3259138"/>
          <p14:tracePt t="110426" x="7367588" y="3278188"/>
          <p14:tracePt t="110443" x="7358063" y="3286125"/>
          <p14:tracePt t="110580" x="7358063" y="3295650"/>
          <p14:tracePt t="110979" x="7350125" y="3303588"/>
          <p14:tracePt t="111033" x="7340600" y="3303588"/>
          <p14:tracePt t="111940" x="7340600" y="3313113"/>
          <p14:tracePt t="111948" x="7331075" y="3322638"/>
          <p14:tracePt t="111960" x="7331075" y="3330575"/>
          <p14:tracePt t="111977" x="7331075" y="3357563"/>
          <p14:tracePt t="111993" x="7331075" y="3375025"/>
          <p14:tracePt t="111994" x="7331075" y="3384550"/>
          <p14:tracePt t="112010" x="7331075" y="3421063"/>
          <p14:tracePt t="112026" x="7313613" y="3446463"/>
          <p14:tracePt t="112043" x="7313613" y="3492500"/>
          <p14:tracePt t="112060" x="7304088" y="3544888"/>
          <p14:tracePt t="112077" x="7304088" y="3589338"/>
          <p14:tracePt t="112093" x="7304088" y="3616325"/>
          <p14:tracePt t="112110" x="7304088" y="3643313"/>
          <p14:tracePt t="112127" x="7304088" y="3662363"/>
          <p14:tracePt t="112143" x="7304088" y="3679825"/>
          <p14:tracePt t="112160" x="7313613" y="3724275"/>
          <p14:tracePt t="112176" x="7331075" y="3741738"/>
          <p14:tracePt t="112193" x="7340600" y="3759200"/>
          <p14:tracePt t="112210" x="7350125" y="3786188"/>
          <p14:tracePt t="112226" x="7358063" y="3805238"/>
          <p14:tracePt t="112243" x="7367588" y="3813175"/>
          <p14:tracePt t="112244" x="7375525" y="3840163"/>
          <p14:tracePt t="112260" x="7402513" y="3867150"/>
          <p14:tracePt t="112277" x="7421563" y="3902075"/>
          <p14:tracePt t="112293" x="7429500" y="3921125"/>
          <p14:tracePt t="112310" x="7439025" y="3938588"/>
          <p14:tracePt t="112326" x="7456488" y="3965575"/>
          <p14:tracePt t="112344" x="7456488" y="3973513"/>
          <p14:tracePt t="112362" x="7473950" y="4000500"/>
          <p14:tracePt t="112379" x="7483475" y="4000500"/>
          <p14:tracePt t="112450" x="7493000" y="4027488"/>
          <p14:tracePt t="112461" x="7500938" y="4037013"/>
          <p14:tracePt t="112535" x="7510463" y="4044950"/>
          <p14:tracePt t="112560" x="7527925" y="4054475"/>
          <p14:tracePt t="112677" x="7537450" y="4054475"/>
          <p14:tracePt t="112691" x="7545388" y="4019550"/>
          <p14:tracePt t="112708" x="7564438" y="4000500"/>
          <p14:tracePt t="112722" x="7589838" y="3965575"/>
          <p14:tracePt t="112731" x="7599363" y="3956050"/>
          <p14:tracePt t="112743" x="7608888" y="3948113"/>
          <p14:tracePt t="112760" x="7616825" y="3938588"/>
          <p14:tracePt t="112792" x="7626350" y="3929063"/>
          <p14:tracePt t="112800" x="7635875" y="3911600"/>
          <p14:tracePt t="112810" x="7653338" y="3902075"/>
          <p14:tracePt t="112826" x="7670800" y="3884613"/>
          <p14:tracePt t="112843" x="7680325" y="3876675"/>
          <p14:tracePt t="112932" x="7688263" y="3876675"/>
          <p14:tracePt t="112940" x="7715250" y="3876675"/>
          <p14:tracePt t="112957" x="7724775" y="3876675"/>
          <p14:tracePt t="112964" x="7724775" y="3867150"/>
          <p14:tracePt t="117547" x="7688263" y="3867150"/>
          <p14:tracePt t="117557" x="7643813" y="3867150"/>
          <p14:tracePt t="117570" x="7635875" y="3867150"/>
          <p14:tracePt t="117642" x="7742238" y="3554413"/>
          <p14:tracePt t="117655" x="7974013" y="3089275"/>
          <p14:tracePt t="117668" x="8447088" y="2286000"/>
          <p14:tracePt t="117684" x="8680450" y="1946275"/>
          <p14:tracePt t="117699" x="8840788" y="1866900"/>
          <p14:tracePt t="117712" x="8939213" y="1849438"/>
          <p14:tracePt t="117728" x="9018588" y="1884363"/>
          <p14:tracePt t="117744" x="9117013" y="1992313"/>
          <p14:tracePt t="117761" x="9136063" y="2179638"/>
          <p14:tracePt t="117777" x="9136063" y="2268538"/>
          <p14:tracePt t="117794" x="9136063" y="2366963"/>
          <p14:tracePt t="117811" x="9136063" y="2438400"/>
          <p14:tracePt t="117827" x="9136063" y="2500313"/>
          <p14:tracePt t="117844" x="9136063" y="2527300"/>
          <p14:tracePt t="117846" x="9136063" y="2536825"/>
          <p14:tracePt t="117861" x="9136063" y="2554288"/>
          <p14:tracePt t="117878" x="9099550" y="2616200"/>
          <p14:tracePt t="117894" x="8921750" y="2751138"/>
          <p14:tracePt t="117911" x="8688388" y="2901950"/>
          <p14:tracePt t="117927" x="8474075" y="3044825"/>
          <p14:tracePt t="117945" x="8350250" y="3152775"/>
          <p14:tracePt t="117961" x="8286750" y="3232150"/>
          <p14:tracePt t="117978" x="8269288" y="3330575"/>
          <p14:tracePt t="117995" x="8269288" y="3367088"/>
          <p14:tracePt t="118011" x="8278813" y="3384550"/>
          <p14:tracePt t="118027" x="8296275" y="3411538"/>
          <p14:tracePt t="118044" x="8296275" y="3429000"/>
          <p14:tracePt t="118061" x="8304213" y="3492500"/>
          <p14:tracePt t="118077" x="8331200" y="3536950"/>
          <p14:tracePt t="118097" x="8350250" y="3563938"/>
          <p14:tracePt t="118113" x="8375650" y="3589338"/>
          <p14:tracePt t="118128" x="8394700" y="3608388"/>
          <p14:tracePt t="118144" x="8412163" y="3625850"/>
          <p14:tracePt t="118161" x="8429625" y="3625850"/>
          <p14:tracePt t="118178" x="8456613" y="3625850"/>
          <p14:tracePt t="118195" x="8483600" y="3608388"/>
          <p14:tracePt t="118212" x="8510588" y="3544888"/>
          <p14:tracePt t="118228" x="8545513" y="3429000"/>
          <p14:tracePt t="118244" x="8572500" y="3367088"/>
          <p14:tracePt t="118261" x="8589963" y="3313113"/>
          <p14:tracePt t="118278" x="8599488" y="3295650"/>
          <p14:tracePt t="118294" x="8609013" y="3286125"/>
          <p14:tracePt t="118311" x="8616950" y="3268663"/>
          <p14:tracePt t="118328" x="8636000" y="3251200"/>
          <p14:tracePt t="118330" x="8643938" y="3251200"/>
          <p14:tracePt t="118345" x="8661400" y="3251200"/>
          <p14:tracePt t="118346" x="8670925" y="3251200"/>
          <p14:tracePt t="118361" x="8680450" y="3251200"/>
          <p14:tracePt t="118378" x="8688388" y="3251200"/>
          <p14:tracePt t="118394" x="8707438" y="3251200"/>
          <p14:tracePt t="118411" x="8732838" y="3251200"/>
          <p14:tracePt t="118427" x="8759825" y="3251200"/>
          <p14:tracePt t="118444" x="8796338" y="3268663"/>
          <p14:tracePt t="118460" x="8813800" y="3286125"/>
          <p14:tracePt t="118477" x="8850313" y="3322638"/>
          <p14:tracePt t="118494" x="8875713" y="3349625"/>
          <p14:tracePt t="118510" x="8939213" y="3375025"/>
          <p14:tracePt t="118527" x="8993188" y="3411538"/>
          <p14:tracePt t="118544" x="9010650" y="3438525"/>
          <p14:tracePt t="118561" x="9010650" y="3446463"/>
          <p14:tracePt t="118596" x="9018588" y="3465513"/>
          <p14:tracePt t="118606" x="9018588" y="3473450"/>
          <p14:tracePt t="118619" x="9018588" y="3482975"/>
          <p14:tracePt t="118621" x="9037638" y="3482975"/>
          <p14:tracePt t="118634" x="9037638" y="3500438"/>
          <p14:tracePt t="118648" x="9037638" y="3517900"/>
          <p14:tracePt t="118662" x="9037638" y="3536950"/>
          <p14:tracePt t="118677" x="9045575" y="3571875"/>
          <p14:tracePt t="118694" x="9064625" y="3598863"/>
          <p14:tracePt t="118711" x="9064625" y="3625850"/>
          <p14:tracePt t="118729" x="9072563" y="3652838"/>
          <p14:tracePt t="118746" x="9072563" y="3697288"/>
          <p14:tracePt t="118761" x="9072563" y="3733800"/>
          <p14:tracePt t="118778" x="9072563" y="3759200"/>
          <p14:tracePt t="118795" x="9072563" y="3786188"/>
          <p14:tracePt t="118811" x="9072563" y="3805238"/>
          <p14:tracePt t="118828" x="9072563" y="3822700"/>
          <p14:tracePt t="118844" x="9072563" y="3867150"/>
          <p14:tracePt t="118846" x="9064625" y="3894138"/>
          <p14:tracePt t="118862" x="9064625" y="3911600"/>
          <p14:tracePt t="118878" x="9055100" y="3948113"/>
          <p14:tracePt t="118894" x="9028113" y="3992563"/>
          <p14:tracePt t="118911" x="9010650" y="4071938"/>
          <p14:tracePt t="118928" x="8983663" y="4162425"/>
          <p14:tracePt t="118944" x="8974138" y="4259263"/>
          <p14:tracePt t="118961" x="8974138" y="4367213"/>
          <p14:tracePt t="118978" x="8974138" y="4438650"/>
          <p14:tracePt t="118995" x="8929688" y="4554538"/>
          <p14:tracePt t="119011" x="8912225" y="4635500"/>
          <p14:tracePt t="119027" x="8885238" y="4697413"/>
          <p14:tracePt t="119044" x="8885238" y="4741863"/>
          <p14:tracePt t="119060" x="8875713" y="4768850"/>
          <p14:tracePt t="119077" x="8875713" y="4786313"/>
          <p14:tracePt t="119094" x="8858250" y="4822825"/>
          <p14:tracePt t="119111" x="8850313" y="4867275"/>
          <p14:tracePt t="119112" x="8840788" y="4884738"/>
          <p14:tracePt t="119128" x="8840788" y="4921250"/>
          <p14:tracePt t="119145" x="8840788" y="4983163"/>
          <p14:tracePt t="119162" x="8840788" y="5045075"/>
          <p14:tracePt t="119178" x="8840788" y="5091113"/>
          <p14:tracePt t="119195" x="8840788" y="5116513"/>
          <p14:tracePt t="119211" x="8840788" y="5143500"/>
          <p14:tracePt t="119228" x="8840788" y="5170488"/>
          <p14:tracePt t="119244" x="8823325" y="5259388"/>
          <p14:tracePt t="119261" x="8813800" y="5286375"/>
          <p14:tracePt t="119278" x="8804275" y="5349875"/>
          <p14:tracePt t="119295" x="8778875" y="5429250"/>
          <p14:tracePt t="119311" x="8751888" y="5510213"/>
          <p14:tracePt t="119328" x="8707438" y="5591175"/>
          <p14:tracePt t="119344" x="8688388" y="5626100"/>
          <p14:tracePt t="119346" x="8680450" y="5643563"/>
          <p14:tracePt t="119362" x="8643938" y="5662613"/>
          <p14:tracePt t="119378" x="8609013" y="5697538"/>
          <p14:tracePt t="119394" x="8555038" y="5724525"/>
          <p14:tracePt t="119411" x="8528050" y="5751513"/>
          <p14:tracePt t="119428" x="8501063" y="5761038"/>
          <p14:tracePt t="119444" x="8483600" y="5761038"/>
          <p14:tracePt t="119461" x="8466138" y="5761038"/>
          <p14:tracePt t="119478" x="8439150" y="5761038"/>
          <p14:tracePt t="119494" x="8394700" y="5761038"/>
          <p14:tracePt t="119511" x="8331200" y="5761038"/>
          <p14:tracePt t="119528" x="8269288" y="5741988"/>
          <p14:tracePt t="119545" x="8207375" y="5741988"/>
          <p14:tracePt t="119561" x="8143875" y="5734050"/>
          <p14:tracePt t="119577" x="8064500" y="5734050"/>
          <p14:tracePt t="119594" x="8001000" y="5715000"/>
          <p14:tracePt t="119612" x="7947025" y="5715000"/>
          <p14:tracePt t="119628" x="7902575" y="5715000"/>
          <p14:tracePt t="119644" x="7831138" y="5715000"/>
          <p14:tracePt t="119661" x="7724775" y="5715000"/>
          <p14:tracePt t="119677" x="7616825" y="5707063"/>
          <p14:tracePt t="119694" x="7518400" y="5689600"/>
          <p14:tracePt t="119711" x="7446963" y="5689600"/>
          <p14:tracePt t="119727" x="7385050" y="5680075"/>
          <p14:tracePt t="119746" x="7269163" y="5680075"/>
          <p14:tracePt t="119762" x="7188200" y="5680075"/>
          <p14:tracePt t="119778" x="7081838" y="5697538"/>
          <p14:tracePt t="119796" x="6973888" y="5697538"/>
          <p14:tracePt t="119811" x="6867525" y="5707063"/>
          <p14:tracePt t="119828" x="6715125" y="5741988"/>
          <p14:tracePt t="119844" x="6581775" y="5768975"/>
          <p14:tracePt t="119847" x="6527800" y="5778500"/>
          <p14:tracePt t="119863" x="6350000" y="5813425"/>
          <p14:tracePt t="119879" x="6153150" y="5849938"/>
          <p14:tracePt t="119894" x="5875338" y="5903913"/>
          <p14:tracePt t="119911" x="5653088" y="5938838"/>
          <p14:tracePt t="119928" x="5456238" y="5956300"/>
          <p14:tracePt t="119944" x="5286375" y="5956300"/>
          <p14:tracePt t="119961" x="5143500" y="5956300"/>
          <p14:tracePt t="119978" x="4992688" y="5965825"/>
          <p14:tracePt t="119994" x="4786313" y="6000750"/>
          <p14:tracePt t="120011" x="4510088" y="6046788"/>
          <p14:tracePt t="120028" x="4419600" y="6072188"/>
          <p14:tracePt t="120044" x="4340225" y="6091238"/>
          <p14:tracePt t="120061" x="4268788" y="6091238"/>
          <p14:tracePt t="120078" x="4205288" y="6091238"/>
          <p14:tracePt t="120094" x="4125913" y="6091238"/>
          <p14:tracePt t="120111" x="4054475" y="6091238"/>
          <p14:tracePt t="120112" x="4010025" y="6091238"/>
          <p14:tracePt t="120128" x="3919538" y="6072188"/>
          <p14:tracePt t="120144" x="3822700" y="6064250"/>
          <p14:tracePt t="120161" x="3751263" y="6037263"/>
          <p14:tracePt t="120177" x="3670300" y="6010275"/>
          <p14:tracePt t="120194" x="3589338" y="5965825"/>
          <p14:tracePt t="120211" x="3509963" y="5911850"/>
          <p14:tracePt t="120228" x="3429000" y="5876925"/>
          <p14:tracePt t="120231" x="3394075" y="5849938"/>
          <p14:tracePt t="120247" x="3313113" y="5795963"/>
          <p14:tracePt t="120261" x="3286125" y="5768975"/>
          <p14:tracePt t="120262" x="3241675" y="5741988"/>
          <p14:tracePt t="120278" x="3160713" y="5689600"/>
          <p14:tracePt t="120294" x="3081338" y="5618163"/>
          <p14:tracePt t="120311" x="3000375" y="5537200"/>
          <p14:tracePt t="120328" x="2919413" y="5456238"/>
          <p14:tracePt t="120345" x="2867025" y="5402263"/>
          <p14:tracePt t="120363" x="2803525" y="5340350"/>
          <p14:tracePt t="120379" x="2768600" y="5278438"/>
          <p14:tracePt t="120395" x="2714625" y="5214938"/>
          <p14:tracePt t="120411" x="2660650" y="5162550"/>
          <p14:tracePt t="120428" x="2581275" y="5091113"/>
          <p14:tracePt t="120444" x="2517775" y="5010150"/>
          <p14:tracePt t="120461" x="2465388" y="4929188"/>
          <p14:tracePt t="120478" x="2438400" y="4867275"/>
          <p14:tracePt t="120494" x="2411413" y="4822825"/>
          <p14:tracePt t="120511" x="2393950" y="4786313"/>
          <p14:tracePt t="120512" x="2384425" y="4778375"/>
          <p14:tracePt t="120528" x="2366963" y="4759325"/>
          <p14:tracePt t="120544" x="2366963" y="4733925"/>
          <p14:tracePt t="120561" x="2366963" y="4714875"/>
          <p14:tracePt t="120578" x="2374900" y="4697413"/>
          <p14:tracePt t="120595" x="2374900" y="4670425"/>
          <p14:tracePt t="120611" x="2374900" y="4662488"/>
          <p14:tracePt t="120651" x="2384425" y="4652963"/>
          <p14:tracePt t="120667" x="2401888" y="4643438"/>
          <p14:tracePt t="120684" x="2411413" y="4643438"/>
          <p14:tracePt t="120698" x="2411413" y="4635500"/>
          <p14:tracePt t="120714" x="2419350" y="4635500"/>
          <p14:tracePt t="120722" x="2438400" y="4625975"/>
          <p14:tracePt t="120730" x="2446338" y="4625975"/>
          <p14:tracePt t="120744" x="2455863" y="4608513"/>
          <p14:tracePt t="120761" x="2482850" y="4598988"/>
          <p14:tracePt t="120762" x="2500313" y="4591050"/>
          <p14:tracePt t="120778" x="2517775" y="4591050"/>
          <p14:tracePt t="120794" x="2536825" y="4591050"/>
          <p14:tracePt t="120811" x="2554288" y="4591050"/>
          <p14:tracePt t="120828" x="2589213" y="4616450"/>
          <p14:tracePt t="120845" x="2633663" y="4625975"/>
          <p14:tracePt t="120863" x="2705100" y="4635500"/>
          <p14:tracePt t="120879" x="2741613" y="4652963"/>
          <p14:tracePt t="120895" x="2759075" y="4662488"/>
          <p14:tracePt t="120911" x="2776538" y="4662488"/>
          <p14:tracePt t="120928" x="2803525" y="4670425"/>
          <p14:tracePt t="120945" x="2830513" y="4670425"/>
          <p14:tracePt t="120961" x="2874963" y="4670425"/>
          <p14:tracePt t="120978" x="2911475" y="4670425"/>
          <p14:tracePt t="120995" x="2919413" y="4670425"/>
          <p14:tracePt t="121035" x="2928938" y="4670425"/>
          <p14:tracePt t="121046" x="2955925" y="4670425"/>
          <p14:tracePt t="121062" x="3000375" y="4670425"/>
          <p14:tracePt t="121078" x="3017838" y="4670425"/>
          <p14:tracePt t="121095" x="3027363" y="4670425"/>
          <p14:tracePt t="121295" x="3017838" y="4662488"/>
          <p14:tracePt t="121310" x="2973388" y="4643438"/>
          <p14:tracePt t="121323" x="2928938" y="4635500"/>
          <p14:tracePt t="121337" x="2884488" y="4608513"/>
          <p14:tracePt t="121351" x="2847975" y="4598988"/>
          <p14:tracePt t="121366" x="2830513" y="4591050"/>
          <p14:tracePt t="121381" x="2813050" y="4591050"/>
          <p14:tracePt t="121396" x="2786063" y="4591050"/>
          <p14:tracePt t="121412" x="2768600" y="4591050"/>
          <p14:tracePt t="121429" x="2751138" y="4591050"/>
          <p14:tracePt t="121445" x="2732088" y="4591050"/>
          <p14:tracePt t="121461" x="2705100" y="4591050"/>
          <p14:tracePt t="121478" x="2687638" y="4608513"/>
          <p14:tracePt t="121495" x="2679700" y="4608513"/>
          <p14:tracePt t="121537" x="2670175" y="4616450"/>
          <p14:tracePt t="121550" x="2660650" y="4635500"/>
          <p14:tracePt t="121563" x="2633663" y="4662488"/>
          <p14:tracePt t="121579" x="2625725" y="4714875"/>
          <p14:tracePt t="121596" x="2616200" y="4741863"/>
          <p14:tracePt t="121612" x="2608263" y="4778375"/>
          <p14:tracePt t="121629" x="2608263" y="4830763"/>
          <p14:tracePt t="121645" x="2589213" y="4902200"/>
          <p14:tracePt t="121661" x="2589213" y="4938713"/>
          <p14:tracePt t="121678" x="2589213" y="4983163"/>
          <p14:tracePt t="121695" x="2589213" y="5000625"/>
          <p14:tracePt t="121712" x="2589213" y="5019675"/>
          <p14:tracePt t="121728" x="2589213" y="5045075"/>
          <p14:tracePt t="121745" x="2608263" y="5064125"/>
          <p14:tracePt t="121761" x="2608263" y="5081588"/>
          <p14:tracePt t="121762" x="2616200" y="5091113"/>
          <p14:tracePt t="121778" x="2616200" y="5108575"/>
          <p14:tracePt t="121794" x="2625725" y="5143500"/>
          <p14:tracePt t="121811" x="2633663" y="5162550"/>
          <p14:tracePt t="121828" x="2643188" y="5197475"/>
          <p14:tracePt t="121844" x="2670175" y="5214938"/>
          <p14:tracePt t="121861" x="2687638" y="5251450"/>
          <p14:tracePt t="121878" x="2705100" y="5268913"/>
          <p14:tracePt t="121894" x="2732088" y="5305425"/>
          <p14:tracePt t="121911" x="2751138" y="5322888"/>
          <p14:tracePt t="121928" x="2768600" y="5340350"/>
          <p14:tracePt t="121944" x="2786063" y="5357813"/>
          <p14:tracePt t="121961" x="2813050" y="5384800"/>
          <p14:tracePt t="121979" x="2830513" y="5402263"/>
          <p14:tracePt t="121994" x="2840038" y="5421313"/>
          <p14:tracePt t="122011" x="2847975" y="5448300"/>
          <p14:tracePt t="122013" x="2857500" y="5456238"/>
          <p14:tracePt t="122028" x="2884488" y="5473700"/>
          <p14:tracePt t="122044" x="2901950" y="5492750"/>
          <p14:tracePt t="122061" x="2919413" y="5519738"/>
          <p14:tracePt t="122078" x="2938463" y="5537200"/>
          <p14:tracePt t="122095" x="2965450" y="5554663"/>
          <p14:tracePt t="122111" x="2982913" y="5572125"/>
          <p14:tracePt t="122128" x="3000375" y="5599113"/>
          <p14:tracePt t="122144" x="3062288" y="5608638"/>
          <p14:tracePt t="122161" x="3143250" y="5618163"/>
          <p14:tracePt t="122177" x="3179763" y="5635625"/>
          <p14:tracePt t="122194" x="3197225" y="5653088"/>
          <p14:tracePt t="122212" x="3224213" y="5662613"/>
          <p14:tracePt t="122228" x="3241675" y="5670550"/>
          <p14:tracePt t="122245" x="3268663" y="5670550"/>
          <p14:tracePt t="122248" x="3295650" y="5670550"/>
          <p14:tracePt t="122263" x="3330575" y="5670550"/>
          <p14:tracePt t="122280" x="3357563" y="5670550"/>
          <p14:tracePt t="122296" x="3384550" y="5680075"/>
          <p14:tracePt t="122311" x="3402013" y="5680075"/>
          <p14:tracePt t="122328" x="3411538" y="5680075"/>
          <p14:tracePt t="122345" x="3429000" y="5680075"/>
          <p14:tracePt t="122361" x="3455988" y="5680075"/>
          <p14:tracePt t="122378" x="3500438" y="5680075"/>
          <p14:tracePt t="122394" x="3571875" y="5680075"/>
          <p14:tracePt t="122411" x="3625850" y="5697538"/>
          <p14:tracePt t="122427" x="3687763" y="5697538"/>
          <p14:tracePt t="122445" x="3759200" y="5697538"/>
          <p14:tracePt t="122462" x="3822700" y="5707063"/>
          <p14:tracePt t="122478" x="3902075" y="5707063"/>
          <p14:tracePt t="122496" x="3946525" y="5707063"/>
          <p14:tracePt t="122498" x="3965575" y="5707063"/>
          <p14:tracePt t="122513" x="4000500" y="5707063"/>
          <p14:tracePt t="122530" x="4044950" y="5707063"/>
          <p14:tracePt t="122546" x="4108450" y="5707063"/>
          <p14:tracePt t="122563" x="4170363" y="5707063"/>
          <p14:tracePt t="122578" x="4205288" y="5707063"/>
          <p14:tracePt t="122595" x="4224338" y="5707063"/>
          <p14:tracePt t="122612" x="4241800" y="5697538"/>
          <p14:tracePt t="122628" x="4259263" y="5697538"/>
          <p14:tracePt t="122645" x="4295775" y="5680075"/>
          <p14:tracePt t="122662" x="4313238" y="5680075"/>
          <p14:tracePt t="122663" x="4322763" y="5680075"/>
          <p14:tracePt t="122678" x="4348163" y="5680075"/>
          <p14:tracePt t="122695" x="4367213" y="5680075"/>
          <p14:tracePt t="122711" x="4384675" y="5680075"/>
          <p14:tracePt t="122728" x="4394200" y="5680075"/>
          <p14:tracePt t="126157" x="4473575" y="5670550"/>
          <p14:tracePt t="126166" x="4625975" y="5635625"/>
          <p14:tracePt t="126179" x="4776788" y="5572125"/>
          <p14:tracePt t="126196" x="5027613" y="5465763"/>
          <p14:tracePt t="126217" x="5197475" y="5349875"/>
          <p14:tracePt t="126229" x="5322888" y="5241925"/>
          <p14:tracePt t="126245" x="5421313" y="5091113"/>
          <p14:tracePt t="126261" x="5554663" y="4921250"/>
          <p14:tracePt t="126278" x="5688013" y="4751388"/>
          <p14:tracePt t="126295" x="5768975" y="4591050"/>
          <p14:tracePt t="126312" x="5803900" y="4384675"/>
          <p14:tracePt t="126329" x="5822950" y="4090988"/>
          <p14:tracePt t="126345" x="5822950" y="3983038"/>
          <p14:tracePt t="126362" x="5822950" y="3911600"/>
          <p14:tracePt t="126378" x="5803900" y="3857625"/>
          <p14:tracePt t="126395" x="5803900" y="3840163"/>
          <p14:tracePt t="126411" x="5795963" y="3822700"/>
          <p14:tracePt t="126428" x="5795963" y="3795713"/>
          <p14:tracePt t="126445" x="5803900" y="3778250"/>
          <p14:tracePt t="126462" x="5830888" y="3759200"/>
          <p14:tracePt t="126479" x="5857875" y="3724275"/>
          <p14:tracePt t="126495" x="5875338" y="3697288"/>
          <p14:tracePt t="126511" x="5921375" y="3662363"/>
          <p14:tracePt t="126528" x="5965825" y="3635375"/>
          <p14:tracePt t="126545" x="5973763" y="3625850"/>
          <p14:tracePt t="126561" x="5983288" y="3625850"/>
          <p14:tracePt t="126730" x="6018213" y="3625850"/>
          <p14:tracePt t="126739" x="6027738" y="3625850"/>
          <p14:tracePt t="126748" x="6037263" y="3625850"/>
          <p14:tracePt t="126762" x="6064250" y="3625850"/>
          <p14:tracePt t="126779" x="6108700" y="3625850"/>
          <p14:tracePt t="126795" x="6180138" y="3625850"/>
          <p14:tracePt t="126812" x="6278563" y="3643313"/>
          <p14:tracePt t="126829" x="6350000" y="3652838"/>
          <p14:tracePt t="126845" x="6384925" y="3662363"/>
          <p14:tracePt t="126862" x="6402388" y="3670300"/>
          <p14:tracePt t="126878" x="6421438" y="3687763"/>
          <p14:tracePt t="126895" x="6446838" y="3697288"/>
          <p14:tracePt t="126911" x="6465888" y="3706813"/>
          <p14:tracePt t="126929" x="6473825" y="3714750"/>
          <p14:tracePt t="126945" x="6483350" y="3724275"/>
          <p14:tracePt t="126962" x="6492875" y="3741738"/>
          <p14:tracePt t="126978" x="6500813" y="3768725"/>
          <p14:tracePt t="126979" x="6500813" y="3786188"/>
          <p14:tracePt t="126995" x="6527800" y="3840163"/>
          <p14:tracePt t="127011" x="6554788" y="3867150"/>
          <p14:tracePt t="127028" x="6564313" y="3894138"/>
          <p14:tracePt t="127045" x="6572250" y="3911600"/>
          <p14:tracePt t="127062" x="6572250" y="3929063"/>
          <p14:tracePt t="127079" x="6572250" y="3973513"/>
          <p14:tracePt t="127095" x="6537325" y="4037013"/>
          <p14:tracePt t="127112" x="6527800" y="4054475"/>
          <p14:tracePt t="127128" x="6527800" y="4064000"/>
          <p14:tracePt t="127181" x="6527800" y="4071938"/>
          <p14:tracePt t="127190" x="6510338" y="4098925"/>
          <p14:tracePt t="127199" x="6500813" y="4108450"/>
          <p14:tracePt t="127212" x="6492875" y="4116388"/>
          <p14:tracePt t="127230" x="6456363" y="4170363"/>
          <p14:tracePt t="127246" x="6438900" y="4233863"/>
          <p14:tracePt t="127262" x="6411913" y="4286250"/>
          <p14:tracePt t="127278" x="6384925" y="4330700"/>
          <p14:tracePt t="127295" x="6357938" y="4384675"/>
          <p14:tracePt t="127312" x="6340475" y="4402138"/>
          <p14:tracePt t="127329" x="6330950" y="4421188"/>
          <p14:tracePt t="127345" x="6323013" y="4456113"/>
          <p14:tracePt t="127362" x="6323013" y="4473575"/>
          <p14:tracePt t="127379" x="6313488" y="4492625"/>
          <p14:tracePt t="127395" x="6303963" y="4500563"/>
          <p14:tracePt t="127480" x="6303963" y="4519613"/>
          <p14:tracePt t="127493" x="6303963" y="4527550"/>
          <p14:tracePt t="127513" x="6313488" y="4554538"/>
          <p14:tracePt t="127529" x="6330950" y="4572000"/>
          <p14:tracePt t="127546" x="6340475" y="4598988"/>
          <p14:tracePt t="127562" x="6350000" y="4616450"/>
          <p14:tracePt t="127579" x="6375400" y="4635500"/>
          <p14:tracePt t="127597" x="6394450" y="4670425"/>
          <p14:tracePt t="127612" x="6411913" y="4687888"/>
          <p14:tracePt t="127628" x="6421438" y="4697413"/>
          <p14:tracePt t="127645" x="6438900" y="4706938"/>
          <p14:tracePt t="127662" x="6446838" y="4714875"/>
          <p14:tracePt t="127678" x="6446838" y="4741863"/>
          <p14:tracePt t="127695" x="6465888" y="4759325"/>
          <p14:tracePt t="127712" x="6473825" y="4778375"/>
          <p14:tracePt t="127731" x="6492875" y="4813300"/>
          <p14:tracePt t="127748" x="6518275" y="4830763"/>
          <p14:tracePt t="127762" x="6527800" y="4849813"/>
          <p14:tracePt t="127779" x="6537325" y="4857750"/>
          <p14:tracePt t="127795" x="6545263" y="4867275"/>
          <p14:tracePt t="127812" x="6554788" y="4894263"/>
          <p14:tracePt t="127829" x="6572250" y="4902200"/>
          <p14:tracePt t="127845" x="6599238" y="4911725"/>
          <p14:tracePt t="127862" x="6680200" y="4921250"/>
          <p14:tracePt t="127878" x="6759575" y="4921250"/>
          <p14:tracePt t="127895" x="6831013" y="4921250"/>
          <p14:tracePt t="127912" x="6911975" y="4921250"/>
          <p14:tracePt t="127928" x="6956425" y="4921250"/>
          <p14:tracePt t="127945" x="7018338" y="4921250"/>
          <p14:tracePt t="127961" x="7064375" y="4921250"/>
          <p14:tracePt t="127981" x="7108825" y="4911725"/>
          <p14:tracePt t="127996" x="7153275" y="4902200"/>
          <p14:tracePt t="128013" x="7197725" y="4902200"/>
          <p14:tracePt t="128029" x="7215188" y="4894263"/>
          <p14:tracePt t="128045" x="7232650" y="4876800"/>
          <p14:tracePt t="128062" x="7259638" y="4867275"/>
          <p14:tracePt t="128079" x="7278688" y="4849813"/>
          <p14:tracePt t="128095" x="7296150" y="4840288"/>
          <p14:tracePt t="128112" x="7323138" y="4830763"/>
          <p14:tracePt t="128143" x="7331075" y="4830763"/>
          <p14:tracePt t="128151" x="7340600" y="4822825"/>
          <p14:tracePt t="128167" x="7350125" y="4822825"/>
          <p14:tracePt t="128178" x="7358063" y="4822825"/>
          <p14:tracePt t="128195" x="7375525" y="4822825"/>
          <p14:tracePt t="128212" x="7402513" y="4822825"/>
          <p14:tracePt t="128230" x="7412038" y="4822825"/>
          <p14:tracePt t="128378" x="7412038" y="4830763"/>
          <p14:tracePt t="128394" x="7412038" y="4840288"/>
          <p14:tracePt t="128410" x="7402513" y="4849813"/>
          <p14:tracePt t="128419" x="7385050" y="4857750"/>
          <p14:tracePt t="128429" x="7375525" y="4867275"/>
          <p14:tracePt t="128445" x="7331075" y="4894263"/>
          <p14:tracePt t="128462" x="7251700" y="4921250"/>
          <p14:tracePt t="128480" x="7108825" y="4948238"/>
          <p14:tracePt t="128496" x="6929438" y="4965700"/>
          <p14:tracePt t="128512" x="6707188" y="5000625"/>
          <p14:tracePt t="128529" x="6438900" y="5037138"/>
          <p14:tracePt t="128545" x="6303963" y="5064125"/>
          <p14:tracePt t="128562" x="6215063" y="5091113"/>
          <p14:tracePt t="128579" x="6161088" y="5091113"/>
          <p14:tracePt t="128596" x="6143625" y="5091113"/>
          <p14:tracePt t="128612" x="6143625" y="5081588"/>
          <p14:tracePt t="128629" x="6135688" y="5045075"/>
          <p14:tracePt t="128645" x="6135688" y="5027613"/>
          <p14:tracePt t="128662" x="6135688" y="5010150"/>
          <p14:tracePt t="128679" x="6135688" y="4983163"/>
          <p14:tracePt t="128695" x="6143625" y="4965700"/>
          <p14:tracePt t="128712" x="6161088" y="4948238"/>
          <p14:tracePt t="128728" x="6197600" y="4938713"/>
          <p14:tracePt t="128729" x="6207125" y="4929188"/>
          <p14:tracePt t="128745" x="6242050" y="4911725"/>
          <p14:tracePt t="128762" x="6286500" y="4902200"/>
          <p14:tracePt t="128778" x="6323013" y="4894263"/>
          <p14:tracePt t="128795" x="6357938" y="4876800"/>
          <p14:tracePt t="128812" x="6367463" y="4876800"/>
          <p14:tracePt t="128871" x="6375400" y="4876800"/>
          <p14:tracePt t="128879" x="6384925" y="4884738"/>
          <p14:tracePt t="128885" x="6394450" y="4894263"/>
          <p14:tracePt t="128895" x="6402388" y="4902200"/>
          <p14:tracePt t="128912" x="6421438" y="4929188"/>
          <p14:tracePt t="128930" x="6438900" y="4956175"/>
          <p14:tracePt t="128946" x="6456363" y="4973638"/>
          <p14:tracePt t="128963" x="6465888" y="5010150"/>
          <p14:tracePt t="128981" x="6465888" y="5072063"/>
          <p14:tracePt t="128996" x="6438900" y="5108575"/>
          <p14:tracePt t="129013" x="6402388" y="5162550"/>
          <p14:tracePt t="129029" x="6357938" y="5207000"/>
          <p14:tracePt t="129045" x="6251575" y="5295900"/>
          <p14:tracePt t="129062" x="6135688" y="5357813"/>
          <p14:tracePt t="129079" x="6000750" y="5402263"/>
          <p14:tracePt t="129096" x="5840413" y="5429250"/>
          <p14:tracePt t="129112" x="5707063" y="5465763"/>
          <p14:tracePt t="129114" x="5653088" y="5465763"/>
          <p14:tracePt t="129129" x="5616575" y="5465763"/>
          <p14:tracePt t="129130" x="5599113" y="5465763"/>
          <p14:tracePt t="129145" x="5545138" y="5465763"/>
          <p14:tracePt t="129162" x="5500688" y="5456238"/>
          <p14:tracePt t="129180" x="5438775" y="5456238"/>
          <p14:tracePt t="129196" x="5349875" y="5465763"/>
          <p14:tracePt t="129212" x="5251450" y="5492750"/>
          <p14:tracePt t="129229" x="5160963" y="5519738"/>
          <p14:tracePt t="129229" x="5116513" y="5527675"/>
          <p14:tracePt t="129246" x="5045075" y="5554663"/>
          <p14:tracePt t="129262" x="5010150" y="5554663"/>
          <p14:tracePt t="129279" x="4973638" y="5564188"/>
          <p14:tracePt t="129295" x="4956175" y="5564188"/>
          <p14:tracePt t="129312" x="4911725" y="5564188"/>
          <p14:tracePt t="129330" x="4848225" y="5564188"/>
          <p14:tracePt t="129332" x="4830763" y="5564188"/>
          <p14:tracePt t="129349" x="4776788" y="5564188"/>
          <p14:tracePt t="129370" x="4705350" y="5564188"/>
          <p14:tracePt t="129381" x="4625975" y="5564188"/>
          <p14:tracePt t="129396" x="4537075" y="5564188"/>
          <p14:tracePt t="129412" x="4456113" y="5564188"/>
          <p14:tracePt t="129429" x="4429125" y="5546725"/>
          <p14:tracePt t="129445" x="4384675" y="5546725"/>
          <p14:tracePt t="129462" x="4340225" y="5546725"/>
          <p14:tracePt t="129479" x="4259263" y="5554663"/>
          <p14:tracePt t="129496" x="4116388" y="5554663"/>
          <p14:tracePt t="129512" x="4010025" y="5564188"/>
          <p14:tracePt t="129529" x="3911600" y="5564188"/>
          <p14:tracePt t="129545" x="3840163" y="5564188"/>
          <p14:tracePt t="129562" x="3759200" y="5564188"/>
          <p14:tracePt t="129579" x="3679825" y="5537200"/>
          <p14:tracePt t="129596" x="3598863" y="5510213"/>
          <p14:tracePt t="129612" x="3509963" y="5483225"/>
          <p14:tracePt t="129630" x="3340100" y="5438775"/>
          <p14:tracePt t="129646" x="3268663" y="5411788"/>
          <p14:tracePt t="129662" x="3197225" y="5394325"/>
          <p14:tracePt t="129679" x="3133725" y="5349875"/>
          <p14:tracePt t="129696" x="3071813" y="5305425"/>
          <p14:tracePt t="129713" x="3009900" y="5278438"/>
          <p14:tracePt t="129729" x="2928938" y="5233988"/>
          <p14:tracePt t="129746" x="2847975" y="5170488"/>
          <p14:tracePt t="129763" x="2813050" y="5135563"/>
          <p14:tracePt t="129780" x="2795588" y="5081588"/>
          <p14:tracePt t="129796" x="2768600" y="5027613"/>
          <p14:tracePt t="129813" x="2741613" y="4983163"/>
          <p14:tracePt t="129830" x="2741613" y="4921250"/>
          <p14:tracePt t="129846" x="2741613" y="4857750"/>
          <p14:tracePt t="129848" x="2741613" y="4840288"/>
          <p14:tracePt t="129864" x="2759075" y="4805363"/>
          <p14:tracePt t="129880" x="2786063" y="4759325"/>
          <p14:tracePt t="129896" x="2803525" y="4724400"/>
          <p14:tracePt t="129912" x="2830513" y="4679950"/>
          <p14:tracePt t="129929" x="2867025" y="4635500"/>
          <p14:tracePt t="129946" x="2911475" y="4598988"/>
          <p14:tracePt t="129962" x="2938463" y="4581525"/>
          <p14:tracePt t="129979" x="2955925" y="4564063"/>
          <p14:tracePt t="129996" x="2973388" y="4537075"/>
          <p14:tracePt t="130012" x="3000375" y="4527550"/>
          <p14:tracePt t="130029" x="3017838" y="4519613"/>
          <p14:tracePt t="130046" x="3036888" y="4500563"/>
          <p14:tracePt t="130062" x="3044825" y="4492625"/>
          <p14:tracePt t="130080" x="3054350" y="4492625"/>
          <p14:tracePt t="130096" x="3062288" y="4492625"/>
          <p14:tracePt t="130654" x="3062288" y="4483100"/>
          <p14:tracePt t="130662" x="3116263" y="4465638"/>
          <p14:tracePt t="130679" x="3197225" y="4438650"/>
          <p14:tracePt t="130695" x="3286125" y="4411663"/>
          <p14:tracePt t="130712" x="3465513" y="4349750"/>
          <p14:tracePt t="130729" x="3670300" y="4313238"/>
          <p14:tracePt t="130746" x="3848100" y="4268788"/>
          <p14:tracePt t="130762" x="4054475" y="4214813"/>
          <p14:tracePt t="130778" x="4375150" y="4143375"/>
          <p14:tracePt t="130795" x="4625975" y="4108450"/>
          <p14:tracePt t="130812" x="4795838" y="4081463"/>
          <p14:tracePt t="130829" x="4956175" y="4044950"/>
          <p14:tracePt t="130845" x="5027613" y="4044950"/>
          <p14:tracePt t="130862" x="5072063" y="4044950"/>
          <p14:tracePt t="130879" x="5099050" y="4044950"/>
          <p14:tracePt t="130880" x="5108575" y="4044950"/>
          <p14:tracePt t="130896" x="5116513" y="4054475"/>
          <p14:tracePt t="130912" x="5135563" y="4054475"/>
          <p14:tracePt t="130929" x="5160963" y="4037013"/>
          <p14:tracePt t="130945" x="5187950" y="4027488"/>
          <p14:tracePt t="130962" x="5224463" y="4019550"/>
          <p14:tracePt t="130978" x="5241925" y="4010025"/>
          <p14:tracePt t="130995" x="5278438" y="4010025"/>
          <p14:tracePt t="131012" x="5322888" y="3983038"/>
          <p14:tracePt t="131029" x="5402263" y="3956050"/>
          <p14:tracePt t="131045" x="5537200" y="3921125"/>
          <p14:tracePt t="131062" x="5599113" y="3894138"/>
          <p14:tracePt t="131079" x="5626100" y="3884613"/>
          <p14:tracePt t="131096" x="5653088" y="3857625"/>
          <p14:tracePt t="131112" x="5670550" y="3857625"/>
          <p14:tracePt t="131129" x="5688013" y="3849688"/>
          <p14:tracePt t="131130" x="5697538" y="3849688"/>
          <p14:tracePt t="131146" x="5724525" y="3840163"/>
          <p14:tracePt t="131162" x="5741988" y="3840163"/>
          <p14:tracePt t="131179" x="5759450" y="3830638"/>
          <p14:tracePt t="131195" x="5786438" y="3830638"/>
          <p14:tracePt t="131212" x="5803900" y="3822700"/>
          <p14:tracePt t="131229" x="5830888" y="3813175"/>
          <p14:tracePt t="131246" x="5857875" y="3805238"/>
          <p14:tracePt t="131262" x="5867400" y="3805238"/>
          <p14:tracePt t="131279" x="5875338" y="3805238"/>
          <p14:tracePt t="131303" x="5884863" y="3786188"/>
          <p14:tracePt t="131316" x="5911850" y="3778250"/>
          <p14:tracePt t="131330" x="5929313" y="3759200"/>
          <p14:tracePt t="131346" x="5946775" y="3759200"/>
          <p14:tracePt t="131363" x="5965825" y="3751263"/>
          <p14:tracePt t="131380" x="5983288" y="3751263"/>
          <p14:tracePt t="131397" x="5992813" y="3751263"/>
          <p14:tracePt t="131413" x="6010275" y="3751263"/>
          <p14:tracePt t="131429" x="6027738" y="3751263"/>
          <p14:tracePt t="131446" x="6064250" y="3751263"/>
          <p14:tracePt t="131462" x="6081713" y="3751263"/>
          <p14:tracePt t="131479" x="6099175" y="3751263"/>
          <p14:tracePt t="131496" x="6126163" y="3741738"/>
          <p14:tracePt t="131512" x="6143625" y="3741738"/>
          <p14:tracePt t="131529" x="6161088" y="3741738"/>
          <p14:tracePt t="131548" x="6180138" y="3724275"/>
          <p14:tracePt t="131576" x="6197600" y="3724275"/>
          <p14:tracePt t="131740" x="6207125" y="3724275"/>
          <p14:tracePt t="131757" x="6215063" y="3724275"/>
          <p14:tracePt t="131774" x="6224588" y="3714750"/>
          <p14:tracePt t="131782" x="6232525" y="3714750"/>
          <p14:tracePt t="131859" x="6242050" y="3714750"/>
          <p14:tracePt t="131875" x="6269038" y="3714750"/>
          <p14:tracePt t="131889" x="6269038" y="3733800"/>
          <p14:tracePt t="131900" x="6278563" y="3733800"/>
          <p14:tracePt t="131921" x="6286500" y="3733800"/>
          <p14:tracePt t="131936" x="6286500" y="3741738"/>
          <p14:tracePt t="131976" x="6296025" y="3741738"/>
          <p14:tracePt t="131991" x="6313488" y="3741738"/>
          <p14:tracePt t="132007" x="6323013" y="3741738"/>
          <p14:tracePt t="132125" x="6340475" y="3741738"/>
          <p14:tracePt t="132138" x="6350000" y="3741738"/>
          <p14:tracePt t="132152" x="6357938" y="3741738"/>
          <p14:tracePt t="132165" x="6367463" y="3741738"/>
          <p14:tracePt t="132249" x="6375400" y="3741738"/>
          <p14:tracePt t="132280" x="6384925" y="3751263"/>
          <p14:tracePt t="132454" x="6394450" y="3751263"/>
          <p14:tracePt t="132922" x="6411913" y="3751263"/>
          <p14:tracePt t="132930" x="6421438" y="3751263"/>
          <p14:tracePt t="132946" x="6438900" y="3741738"/>
          <p14:tracePt t="132962" x="6446838" y="3724275"/>
          <p14:tracePt t="132979" x="6446838" y="3706813"/>
          <p14:tracePt t="132995" x="6456363" y="3706813"/>
          <p14:tracePt t="133055" x="6456363" y="3697288"/>
          <p14:tracePt t="133235" x="6446838" y="3697288"/>
          <p14:tracePt t="133248" x="6438900" y="3697288"/>
          <p14:tracePt t="133265" x="6421438" y="3706813"/>
          <p14:tracePt t="133279" x="6402388" y="3751263"/>
          <p14:tracePt t="133297" x="6384925" y="3857625"/>
          <p14:tracePt t="133313" x="6357938" y="3921125"/>
          <p14:tracePt t="133330" x="6340475" y="3965575"/>
          <p14:tracePt t="133347" x="6330950" y="4000500"/>
          <p14:tracePt t="133365" x="6330950" y="4044950"/>
          <p14:tracePt t="133380" x="6323013" y="4064000"/>
          <p14:tracePt t="133397" x="6323013" y="4081463"/>
          <p14:tracePt t="133414" x="6323013" y="4108450"/>
          <p14:tracePt t="133429" x="6323013" y="4116388"/>
          <p14:tracePt t="133447" x="6323013" y="4143375"/>
          <p14:tracePt t="133463" x="6313488" y="4170363"/>
          <p14:tracePt t="133479" x="6313488" y="4187825"/>
          <p14:tracePt t="133496" x="6313488" y="4197350"/>
          <p14:tracePt t="133513" x="6313488" y="4214813"/>
          <p14:tracePt t="133529" x="6313488" y="4251325"/>
          <p14:tracePt t="133547" x="6313488" y="4286250"/>
          <p14:tracePt t="133563" x="6323013" y="4313238"/>
          <p14:tracePt t="133580" x="6330950" y="4330700"/>
          <p14:tracePt t="133596" x="6357938" y="4349750"/>
          <p14:tracePt t="133614" x="6375400" y="4384675"/>
          <p14:tracePt t="133630" x="6394450" y="4421188"/>
          <p14:tracePt t="133646" x="6421438" y="4465638"/>
          <p14:tracePt t="133663" x="6456363" y="4510088"/>
          <p14:tracePt t="133679" x="6492875" y="4572000"/>
          <p14:tracePt t="133681" x="6510338" y="4616450"/>
          <p14:tracePt t="133696" x="6545263" y="4679950"/>
          <p14:tracePt t="133712" x="6589713" y="4759325"/>
          <p14:tracePt t="133730" x="6608763" y="4822825"/>
          <p14:tracePt t="133747" x="6635750" y="4857750"/>
          <p14:tracePt t="133763" x="6680200" y="4902200"/>
          <p14:tracePt t="133780" x="6715125" y="4938713"/>
          <p14:tracePt t="133798" x="6759575" y="4973638"/>
          <p14:tracePt t="133814" x="6778625" y="4992688"/>
          <p14:tracePt t="133831" x="6804025" y="5010150"/>
          <p14:tracePt t="133846" x="6823075" y="5037138"/>
          <p14:tracePt t="133864" x="6840538" y="5054600"/>
          <p14:tracePt t="133880" x="6875463" y="5072063"/>
          <p14:tracePt t="133896" x="6902450" y="5081588"/>
          <p14:tracePt t="133913" x="6938963" y="5108575"/>
          <p14:tracePt t="133929" x="6983413" y="5108575"/>
          <p14:tracePt t="133931" x="7010400" y="5108575"/>
          <p14:tracePt t="133947" x="7054850" y="5108575"/>
          <p14:tracePt t="133963" x="7099300" y="5108575"/>
          <p14:tracePt t="133979" x="7161213" y="5108575"/>
          <p14:tracePt t="133996" x="7207250" y="5099050"/>
          <p14:tracePt t="134013" x="7251700" y="5091113"/>
          <p14:tracePt t="134029" x="7313613" y="5081588"/>
          <p14:tracePt t="134046" x="7367588" y="5064125"/>
          <p14:tracePt t="134063" x="7402513" y="5054600"/>
          <p14:tracePt t="134079" x="7439025" y="5054600"/>
          <p14:tracePt t="134096" x="7466013" y="5045075"/>
          <p14:tracePt t="134112" x="7493000" y="5037138"/>
          <p14:tracePt t="134129" x="7510463" y="5019675"/>
          <p14:tracePt t="134146" x="7545388" y="4992688"/>
          <p14:tracePt t="134163" x="7564438" y="4983163"/>
          <p14:tracePt t="134181" x="7589838" y="4965700"/>
          <p14:tracePt t="134197" x="7616825" y="4948238"/>
          <p14:tracePt t="134213" x="7635875" y="4921250"/>
          <p14:tracePt t="134229" x="7670800" y="4902200"/>
          <p14:tracePt t="134246" x="7697788" y="4884738"/>
          <p14:tracePt t="134263" x="7732713" y="4857750"/>
          <p14:tracePt t="134279" x="7751763" y="4840288"/>
          <p14:tracePt t="134296" x="7769225" y="4822825"/>
          <p14:tracePt t="134313" x="7813675" y="4724400"/>
          <p14:tracePt t="134330" x="7831138" y="4687888"/>
          <p14:tracePt t="134346" x="7858125" y="4635500"/>
          <p14:tracePt t="134363" x="7875588" y="4608513"/>
          <p14:tracePt t="134379" x="7894638" y="4564063"/>
          <p14:tracePt t="134396" x="7921625" y="4527550"/>
          <p14:tracePt t="134413" x="7939088" y="4510088"/>
          <p14:tracePt t="134432" x="7956550" y="4465638"/>
          <p14:tracePt t="134448" x="7974013" y="4438650"/>
          <p14:tracePt t="134463" x="7993063" y="4402138"/>
          <p14:tracePt t="134479" x="8001000" y="4357688"/>
          <p14:tracePt t="134496" x="8027988" y="4322763"/>
          <p14:tracePt t="134513" x="8027988" y="4286250"/>
          <p14:tracePt t="134530" x="8037513" y="4268788"/>
          <p14:tracePt t="134546" x="8045450" y="4233863"/>
          <p14:tracePt t="134563" x="8064500" y="4170363"/>
          <p14:tracePt t="134579" x="8072438" y="4135438"/>
          <p14:tracePt t="134596" x="8089900" y="4098925"/>
          <p14:tracePt t="134613" x="8099425" y="4081463"/>
          <p14:tracePt t="134629" x="8126413" y="4064000"/>
          <p14:tracePt t="134646" x="8143875" y="4037013"/>
          <p14:tracePt t="134662" x="8153400" y="4019550"/>
          <p14:tracePt t="134679" x="8170863" y="4000500"/>
          <p14:tracePt t="134696" x="8207375" y="3956050"/>
          <p14:tracePt t="134713" x="8224838" y="3938588"/>
          <p14:tracePt t="134729" x="8242300" y="3911600"/>
          <p14:tracePt t="134746" x="8269288" y="3894138"/>
          <p14:tracePt t="134762" x="8278813" y="3876675"/>
          <p14:tracePt t="134780" x="8296275" y="3840163"/>
          <p14:tracePt t="134796" x="8323263" y="3795713"/>
          <p14:tracePt t="134813" x="8340725" y="3759200"/>
          <p14:tracePt t="134831" x="8375650" y="3714750"/>
          <p14:tracePt t="134846" x="8394700" y="3697288"/>
          <p14:tracePt t="134863" x="8421688" y="3679825"/>
          <p14:tracePt t="134880" x="8429625" y="3679825"/>
          <p14:tracePt t="134896" x="8439150" y="3662363"/>
          <p14:tracePt t="134913" x="8447088" y="3662363"/>
          <p14:tracePt t="134931" x="8466138" y="3662363"/>
          <p14:tracePt t="134947" x="8474075" y="3662363"/>
          <p14:tracePt t="134963" x="8493125" y="3662363"/>
          <p14:tracePt t="135018" x="8501063" y="3662363"/>
          <p14:tracePt t="135041" x="8510588" y="3662363"/>
          <p14:tracePt t="135103" x="8518525" y="3662363"/>
          <p14:tracePt t="135455" x="8528050" y="3662363"/>
          <p14:tracePt t="135495" x="8528050" y="3670300"/>
          <p14:tracePt t="135675" x="8537575" y="3662363"/>
          <p14:tracePt t="135688" x="8537575" y="3652838"/>
          <p14:tracePt t="135702" x="8564563" y="3635375"/>
          <p14:tracePt t="135715" x="8582025" y="3616325"/>
          <p14:tracePt t="135730" x="8599488" y="3581400"/>
          <p14:tracePt t="135750" x="8616950" y="3571875"/>
          <p14:tracePt t="135766" x="8636000" y="3554413"/>
          <p14:tracePt t="135780" x="8653463" y="3527425"/>
          <p14:tracePt t="135796" x="8670925" y="3509963"/>
          <p14:tracePt t="135812" x="8688388" y="3500438"/>
          <p14:tracePt t="135829" x="8715375" y="3492500"/>
          <p14:tracePt t="135830" x="8732838" y="3492500"/>
          <p14:tracePt t="135847" x="8778875" y="3492500"/>
          <p14:tracePt t="135863" x="8804275" y="3492500"/>
          <p14:tracePt t="135880" x="8823325" y="3492500"/>
          <p14:tracePt t="135896" x="8840788" y="3500438"/>
          <p14:tracePt t="135913" x="8867775" y="3544888"/>
          <p14:tracePt t="135929" x="8894763" y="3608388"/>
          <p14:tracePt t="135948" x="8939213" y="3697288"/>
          <p14:tracePt t="135964" x="8983663" y="3768725"/>
          <p14:tracePt t="135980" x="9001125" y="3813175"/>
          <p14:tracePt t="135996" x="9028113" y="3894138"/>
          <p14:tracePt t="136013" x="9055100" y="3965575"/>
          <p14:tracePt t="136029" x="9064625" y="4044950"/>
          <p14:tracePt t="136046" x="9090025" y="4108450"/>
          <p14:tracePt t="136063" x="9117013" y="4187825"/>
          <p14:tracePt t="136080" x="9136063" y="4251325"/>
          <p14:tracePt t="136081" x="9136063" y="4278313"/>
          <p14:tracePt t="136097" x="9136063" y="4367213"/>
          <p14:tracePt t="136113" x="9136063" y="4465638"/>
          <p14:tracePt t="136129" x="9136063" y="4554538"/>
          <p14:tracePt t="136146" x="9136063" y="4643438"/>
          <p14:tracePt t="136164" x="9136063" y="4741863"/>
          <p14:tracePt t="136180" x="9136063" y="4813300"/>
          <p14:tracePt t="136197" x="9136063" y="4894263"/>
          <p14:tracePt t="136214" x="9136063" y="5037138"/>
          <p14:tracePt t="136230" x="9117013" y="5135563"/>
          <p14:tracePt t="136247" x="9090025" y="5241925"/>
          <p14:tracePt t="136263" x="9064625" y="5349875"/>
          <p14:tracePt t="136280" x="9045575" y="5429250"/>
          <p14:tracePt t="136297" x="9037638" y="5510213"/>
          <p14:tracePt t="136313" x="9028113" y="5572125"/>
          <p14:tracePt t="136330" x="9001125" y="5608638"/>
          <p14:tracePt t="136331" x="9001125" y="5626100"/>
          <p14:tracePt t="136347" x="8983663" y="5662613"/>
          <p14:tracePt t="136363" x="8966200" y="5707063"/>
          <p14:tracePt t="136379" x="8956675" y="5761038"/>
          <p14:tracePt t="136396" x="8929688" y="5813425"/>
          <p14:tracePt t="136413" x="8894763" y="5867400"/>
          <p14:tracePt t="136429" x="8867775" y="5894388"/>
          <p14:tracePt t="136446" x="8850313" y="5929313"/>
          <p14:tracePt t="136463" x="8742363" y="5992813"/>
          <p14:tracePt t="136479" x="8680450" y="6019800"/>
          <p14:tracePt t="136496" x="8653463" y="6046788"/>
          <p14:tracePt t="136513" x="8589963" y="6072188"/>
          <p14:tracePt t="136530" x="8510588" y="6091238"/>
          <p14:tracePt t="136547" x="8394700" y="6126163"/>
          <p14:tracePt t="136566" x="8296275" y="6143625"/>
          <p14:tracePt t="136582" x="8215313" y="6170613"/>
          <p14:tracePt t="136598" x="8143875" y="6189663"/>
          <p14:tracePt t="136613" x="8064500" y="6189663"/>
          <p14:tracePt t="136630" x="7993063" y="6189663"/>
          <p14:tracePt t="136646" x="7894638" y="6197600"/>
          <p14:tracePt t="136663" x="7786688" y="6215063"/>
          <p14:tracePt t="136680" x="7680325" y="6242050"/>
          <p14:tracePt t="136696" x="7473950" y="6278563"/>
          <p14:tracePt t="136713" x="7108825" y="6350000"/>
          <p14:tracePt t="136730" x="6875463" y="6394450"/>
          <p14:tracePt t="136747" x="6697663" y="6448425"/>
          <p14:tracePt t="136763" x="6589713" y="6475413"/>
          <p14:tracePt t="136780" x="6500813" y="6475413"/>
          <p14:tracePt t="136796" x="6421438" y="6475413"/>
          <p14:tracePt t="136813" x="6313488" y="6475413"/>
          <p14:tracePt t="136831" x="6207125" y="6438900"/>
          <p14:tracePt t="136832" x="6143625" y="6429375"/>
          <p14:tracePt t="136847" x="6054725" y="6403975"/>
          <p14:tracePt t="136864" x="5992813" y="6376988"/>
          <p14:tracePt t="136880" x="5956300" y="6367463"/>
          <p14:tracePt t="136896" x="5938838" y="6357938"/>
          <p14:tracePt t="136913" x="5911850" y="6340475"/>
          <p14:tracePt t="136930" x="5894388" y="6323013"/>
          <p14:tracePt t="136946" x="5830888" y="6313488"/>
          <p14:tracePt t="136963" x="5759450" y="6296025"/>
          <p14:tracePt t="136980" x="5626100" y="6286500"/>
          <p14:tracePt t="136996" x="5527675" y="6261100"/>
          <p14:tracePt t="137013" x="5456238" y="6234113"/>
          <p14:tracePt t="137029" x="5375275" y="6207125"/>
          <p14:tracePt t="137046" x="5295900" y="6180138"/>
          <p14:tracePt t="137063" x="5197475" y="6153150"/>
          <p14:tracePt t="137080" x="5108575" y="6126163"/>
          <p14:tracePt t="137081" x="5045075" y="6099175"/>
          <p14:tracePt t="137097" x="4938713" y="6072188"/>
          <p14:tracePt t="137113" x="4803775" y="6046788"/>
          <p14:tracePt t="137130" x="4652963" y="6010275"/>
          <p14:tracePt t="137146" x="4446588" y="5975350"/>
          <p14:tracePt t="137163" x="4313238" y="5948363"/>
          <p14:tracePt t="137180" x="4224338" y="5921375"/>
          <p14:tracePt t="137196" x="4143375" y="5894388"/>
          <p14:tracePt t="137213" x="4081463" y="5867400"/>
          <p14:tracePt t="137230" x="4037013" y="5849938"/>
          <p14:tracePt t="137231" x="3990975" y="5832475"/>
          <p14:tracePt t="137247" x="3911600" y="5805488"/>
          <p14:tracePt t="137264" x="3848100" y="5795963"/>
          <p14:tracePt t="137280" x="3786188" y="5768975"/>
          <p14:tracePt t="137296" x="3759200" y="5761038"/>
          <p14:tracePt t="137313" x="3697288" y="5751513"/>
          <p14:tracePt t="137331" x="3616325" y="5734050"/>
          <p14:tracePt t="137331" x="3581400" y="5734050"/>
          <p14:tracePt t="137348" x="3527425" y="5724525"/>
          <p14:tracePt t="137364" x="3482975" y="5707063"/>
          <p14:tracePt t="137380" x="3419475" y="5697538"/>
          <p14:tracePt t="137396" x="3348038" y="5697538"/>
          <p14:tracePt t="137413" x="3268663" y="5689600"/>
          <p14:tracePt t="137430" x="3251200" y="5670550"/>
          <p14:tracePt t="137446" x="3187700" y="5662613"/>
          <p14:tracePt t="137463" x="3116263" y="5635625"/>
          <p14:tracePt t="137480" x="3036888" y="5599113"/>
          <p14:tracePt t="137481" x="3009900" y="5581650"/>
          <p14:tracePt t="137496" x="2973388" y="5546725"/>
          <p14:tracePt t="137513" x="2946400" y="5483225"/>
          <p14:tracePt t="137530" x="2911475" y="5402263"/>
          <p14:tracePt t="137546" x="2884488" y="5313363"/>
          <p14:tracePt t="137563" x="2867025" y="5214938"/>
          <p14:tracePt t="137580" x="2840038" y="5126038"/>
          <p14:tracePt t="137581" x="2830513" y="5072063"/>
          <p14:tracePt t="137597" x="2813050" y="4956175"/>
          <p14:tracePt t="137613" x="2813050" y="4884738"/>
          <p14:tracePt t="137630" x="2813050" y="4805363"/>
          <p14:tracePt t="137646" x="2840038" y="4724400"/>
          <p14:tracePt t="137663" x="2867025" y="4662488"/>
          <p14:tracePt t="137680" x="2894013" y="4616450"/>
          <p14:tracePt t="137696" x="2911475" y="4598988"/>
          <p14:tracePt t="137713" x="2946400" y="4572000"/>
          <p14:tracePt t="137729" x="3009900" y="4545013"/>
          <p14:tracePt t="137746" x="3125788" y="4545013"/>
          <p14:tracePt t="137763" x="3187700" y="4545013"/>
          <p14:tracePt t="137779" x="3205163" y="4545013"/>
          <p14:tracePt t="137796" x="3224213" y="4545013"/>
          <p14:tracePt t="137813" x="3241675" y="4554538"/>
          <p14:tracePt t="137830" x="3268663" y="4554538"/>
          <p14:tracePt t="137831" x="3276600" y="4564063"/>
          <p14:tracePt t="137855" x="3286125" y="4564063"/>
          <p14:tracePt t="138036" x="3330575" y="4564063"/>
          <p14:tracePt t="138049" x="3465513" y="4554538"/>
          <p14:tracePt t="138064" x="3919538" y="4510088"/>
          <p14:tracePt t="138081" x="4598988" y="4394200"/>
          <p14:tracePt t="138099" x="5697538" y="4241800"/>
          <p14:tracePt t="138114" x="6313488" y="4108450"/>
          <p14:tracePt t="138131" x="6653213" y="4037013"/>
          <p14:tracePt t="138147" x="6778625" y="3983038"/>
          <p14:tracePt t="138163" x="6796088" y="3973513"/>
          <p14:tracePt t="138180" x="6840538" y="3956050"/>
          <p14:tracePt t="138196" x="6938963" y="3929063"/>
          <p14:tracePt t="138213" x="7135813" y="3894138"/>
          <p14:tracePt t="138230" x="7412038" y="3822700"/>
          <p14:tracePt t="138246" x="7643813" y="3714750"/>
          <p14:tracePt t="138247" x="7742238" y="3697288"/>
          <p14:tracePt t="138263" x="7858125" y="3670300"/>
          <p14:tracePt t="138279" x="7939088" y="3625850"/>
          <p14:tracePt t="138296" x="7966075" y="3608388"/>
          <p14:tracePt t="138313" x="8027988" y="3581400"/>
          <p14:tracePt t="138331" x="8108950" y="3527425"/>
          <p14:tracePt t="138349" x="8259763" y="3455988"/>
          <p14:tracePt t="138364" x="8313738" y="3438525"/>
          <p14:tracePt t="138380" x="8323263" y="3429000"/>
          <p14:tracePt t="138403" x="8331200" y="3421063"/>
          <p14:tracePt t="138413" x="8331200" y="3402013"/>
          <p14:tracePt t="138430" x="8350250" y="3384550"/>
          <p14:tracePt t="138447" x="8375650" y="3367088"/>
          <p14:tracePt t="138463" x="8394700" y="3349625"/>
          <p14:tracePt t="138480" x="8402638" y="3322638"/>
          <p14:tracePt t="138482" x="8412163" y="3313113"/>
          <p14:tracePt t="138498" x="8439150" y="3286125"/>
          <p14:tracePt t="138513" x="8447088" y="3259138"/>
          <p14:tracePt t="138530" x="8466138" y="3241675"/>
          <p14:tracePt t="138547" x="8474075" y="3224213"/>
          <p14:tracePt t="138563" x="8483600" y="3197225"/>
          <p14:tracePt t="138580" x="8483600" y="3187700"/>
          <p14:tracePt t="138606" x="8483600" y="3179763"/>
          <p14:tracePt t="138709" x="8483600" y="3170238"/>
          <p14:tracePt t="138722" x="8466138" y="3160713"/>
          <p14:tracePt t="138736" x="8439150" y="3160713"/>
          <p14:tracePt t="138748" x="8421688" y="3152775"/>
          <p14:tracePt t="138764" x="8402638" y="3152775"/>
          <p14:tracePt t="138780" x="8367713" y="3152775"/>
          <p14:tracePt t="138796" x="8340725" y="3152775"/>
          <p14:tracePt t="138813" x="8304213" y="3152775"/>
          <p14:tracePt t="138830" x="8286750" y="3160713"/>
          <p14:tracePt t="138966" x="8286750" y="3152775"/>
          <p14:tracePt t="138979" x="8296275" y="3143250"/>
          <p14:tracePt t="138999" x="8340725" y="3108325"/>
          <p14:tracePt t="139014" x="8358188" y="3108325"/>
          <p14:tracePt t="139030" x="8375650" y="3108325"/>
          <p14:tracePt t="139047" x="8402638" y="3108325"/>
          <p14:tracePt t="139064" x="8421688" y="3108325"/>
          <p14:tracePt t="139081" x="8456613" y="3108325"/>
          <p14:tracePt t="139097" x="8493125" y="3108325"/>
          <p14:tracePt t="139114" x="8537575" y="3108325"/>
          <p14:tracePt t="139130" x="8545513" y="3108325"/>
          <p14:tracePt t="139194" x="8564563" y="3135313"/>
          <p14:tracePt t="139208" x="8572500" y="3143250"/>
          <p14:tracePt t="139222" x="8572500" y="3160713"/>
          <p14:tracePt t="139235" x="8572500" y="3187700"/>
          <p14:tracePt t="139249" x="8582025" y="3206750"/>
          <p14:tracePt t="139264" x="8582025" y="3224213"/>
          <p14:tracePt t="139280" x="8582025" y="3241675"/>
          <p14:tracePt t="139297" x="8582025" y="3268663"/>
          <p14:tracePt t="139314" x="8582025" y="3286125"/>
          <p14:tracePt t="139331" x="8572500" y="3303588"/>
          <p14:tracePt t="139347" x="8564563" y="3322638"/>
          <p14:tracePt t="139363" x="8564563" y="3340100"/>
          <p14:tracePt t="139380" x="8545513" y="3367088"/>
          <p14:tracePt t="139396" x="8545513" y="3375025"/>
          <p14:tracePt t="139413" x="8545513" y="3394075"/>
          <p14:tracePt t="139431" x="8537575" y="3421063"/>
          <p14:tracePt t="139447" x="8537575" y="3438525"/>
          <p14:tracePt t="139464" x="8537575" y="3455988"/>
          <p14:tracePt t="139481" x="8537575" y="3492500"/>
          <p14:tracePt t="139497" x="8537575" y="3500438"/>
          <p14:tracePt t="139514" x="8537575" y="3517900"/>
          <p14:tracePt t="139531" x="8555038" y="3527425"/>
          <p14:tracePt t="139592" x="8564563" y="3527425"/>
          <p14:tracePt t="139608" x="8599488" y="3527425"/>
          <p14:tracePt t="139622" x="8609013" y="3517900"/>
          <p14:tracePt t="139636" x="8636000" y="3509963"/>
          <p14:tracePt t="139650" x="8688388" y="3482975"/>
          <p14:tracePt t="139664" x="8732838" y="3455988"/>
          <p14:tracePt t="139680" x="8769350" y="3438525"/>
          <p14:tracePt t="139696" x="8786813" y="3429000"/>
          <p14:tracePt t="139713" x="8796338" y="3411538"/>
          <p14:tracePt t="139730" x="8823325" y="3402013"/>
          <p14:tracePt t="139746" x="8840788" y="3394075"/>
          <p14:tracePt t="139748" x="8850313" y="3394075"/>
          <p14:tracePt t="139763" x="8867775" y="3394075"/>
          <p14:tracePt t="139780" x="8875713" y="3394075"/>
          <p14:tracePt t="139809" x="8894763" y="3394075"/>
          <p14:tracePt t="139851" x="8902700" y="3394075"/>
          <p14:tracePt t="140013" x="8912225" y="3394075"/>
          <p14:tracePt t="140037" x="8912225" y="3402013"/>
          <p14:tracePt t="140053" x="8921750" y="3402013"/>
          <p14:tracePt t="140075" x="8921750" y="3421063"/>
          <p14:tracePt t="140083" x="8921750" y="3429000"/>
          <p14:tracePt t="140096" x="8921750" y="3438525"/>
          <p14:tracePt t="140113" x="8921750" y="3446463"/>
          <p14:tracePt t="140130" x="8929688" y="3455988"/>
          <p14:tracePt t="140146" x="8939213" y="3465513"/>
          <p14:tracePt t="140148" x="8939213" y="3473450"/>
          <p14:tracePt t="140163" x="8947150" y="3500438"/>
          <p14:tracePt t="140180" x="8966200" y="3527425"/>
          <p14:tracePt t="140196" x="8966200" y="3554413"/>
          <p14:tracePt t="140213" x="8966200" y="3571875"/>
          <p14:tracePt t="140230" x="8966200" y="3581400"/>
          <p14:tracePt t="140247" x="8974138" y="3598863"/>
          <p14:tracePt t="140248" x="8974138" y="3608388"/>
          <p14:tracePt t="140263" x="8974138" y="3635375"/>
          <p14:tracePt t="140280" x="8983663" y="3652838"/>
          <p14:tracePt t="140296" x="8983663" y="3670300"/>
          <p14:tracePt t="140313" x="8993188" y="3679825"/>
          <p14:tracePt t="140330" x="8993188" y="3697288"/>
          <p14:tracePt t="140347" x="8993188" y="3706813"/>
          <p14:tracePt t="140363" x="8993188" y="3714750"/>
          <p14:tracePt t="140380" x="9001125" y="3733800"/>
          <p14:tracePt t="140397" x="9001125" y="3741738"/>
          <p14:tracePt t="140413" x="9010650" y="3759200"/>
          <p14:tracePt t="140430" x="9010650" y="3778250"/>
          <p14:tracePt t="140446" x="9010650" y="3786188"/>
          <p14:tracePt t="140463" x="9028113" y="3795713"/>
          <p14:tracePt t="140480" x="9028113" y="3805238"/>
          <p14:tracePt t="140497" x="9028113" y="3813175"/>
          <p14:tracePt t="140513" x="9037638" y="3849688"/>
          <p14:tracePt t="140530" x="9045575" y="3867150"/>
          <p14:tracePt t="140546" x="9045575" y="3876675"/>
          <p14:tracePt t="140563" x="9045575" y="3884613"/>
          <p14:tracePt t="141173" x="9055100" y="3876675"/>
          <p14:tracePt t="141603" x="9055100" y="3867150"/>
          <p14:tracePt t="141618" x="9064625" y="3857625"/>
          <p14:tracePt t="141634" x="9064625" y="3840163"/>
          <p14:tracePt t="141649" x="9064625" y="3830638"/>
          <p14:tracePt t="141664" x="9072563" y="3830638"/>
          <p14:tracePt t="141680" x="9072563" y="3822700"/>
          <p14:tracePt t="141709" x="9072563" y="3813175"/>
          <p14:tracePt t="141797" x="9072563" y="3805238"/>
          <p14:tracePt t="141829" x="9072563" y="3795713"/>
          <p14:tracePt t="141841" x="9072563" y="3786188"/>
          <p14:tracePt t="141854" x="9072563" y="3759200"/>
          <p14:tracePt t="141865" x="9072563" y="3751263"/>
          <p14:tracePt t="141881" x="9072563" y="3733800"/>
          <p14:tracePt t="141882" x="9072563" y="3724275"/>
          <p14:tracePt t="141897" x="9064625" y="3706813"/>
          <p14:tracePt t="141915" x="9064625" y="3679825"/>
          <p14:tracePt t="141930" x="9055100" y="3662363"/>
          <p14:tracePt t="141948" x="9045575" y="3643313"/>
          <p14:tracePt t="141964" x="9045575" y="3616325"/>
          <p14:tracePt t="141980" x="9037638" y="3608388"/>
          <p14:tracePt t="141997" x="9037638" y="3589338"/>
          <p14:tracePt t="142014" x="9018588" y="3571875"/>
          <p14:tracePt t="142031" x="9018588" y="3563938"/>
          <p14:tracePt t="142149" x="9010650" y="3544888"/>
          <p14:tracePt t="142161" x="9001125" y="3536950"/>
          <p14:tracePt t="142175" x="8983663" y="3517900"/>
          <p14:tracePt t="142192" x="8966200" y="3500438"/>
          <p14:tracePt t="142206" x="8939213" y="3473450"/>
          <p14:tracePt t="142218" x="8929688" y="3465513"/>
          <p14:tracePt t="142230" x="8912225" y="3446463"/>
          <p14:tracePt t="142249" x="8912225" y="3438525"/>
          <p14:tracePt t="142263" x="8912225" y="3429000"/>
          <p14:tracePt t="142280" x="8912225" y="3421063"/>
          <p14:tracePt t="142312" x="8902700" y="3411538"/>
          <p14:tracePt t="142321" x="8894763" y="3394075"/>
          <p14:tracePt t="142332" x="8894763" y="3384550"/>
          <p14:tracePt t="142347" x="8867775" y="3367088"/>
          <p14:tracePt t="142364" x="8850313" y="3349625"/>
          <p14:tracePt t="142380" x="8840788" y="3322638"/>
          <p14:tracePt t="142397" x="8831263" y="3295650"/>
          <p14:tracePt t="142398" x="8831263" y="3286125"/>
          <p14:tracePt t="142414" x="8823325" y="3259138"/>
          <p14:tracePt t="142430" x="8823325" y="3241675"/>
          <p14:tracePt t="142446" x="8823325" y="3232150"/>
          <p14:tracePt t="142463" x="8804275" y="3214688"/>
          <p14:tracePt t="142484" x="8804275" y="3206750"/>
          <p14:tracePt t="142497" x="8804275" y="3187700"/>
          <p14:tracePt t="142513" x="8796338" y="3170238"/>
          <p14:tracePt t="142531" x="8786813" y="3152775"/>
          <p14:tracePt t="142533" x="8786813" y="3143250"/>
          <p14:tracePt t="142549" x="8778875" y="3116263"/>
          <p14:tracePt t="142564" x="8769350" y="3089275"/>
          <p14:tracePt t="142580" x="8759825" y="3071813"/>
          <p14:tracePt t="142597" x="8742363" y="3036888"/>
          <p14:tracePt t="142614" x="8732838" y="3017838"/>
          <p14:tracePt t="142630" x="8724900" y="2992438"/>
          <p14:tracePt t="142647" x="8715375" y="2973388"/>
          <p14:tracePt t="142869" x="8707438" y="2973388"/>
          <p14:tracePt t="142884" x="8670925" y="2965450"/>
          <p14:tracePt t="142899" x="8636000" y="2955925"/>
          <p14:tracePt t="142915" x="8545513" y="2938463"/>
          <p14:tracePt t="142931" x="8518525" y="2928938"/>
          <p14:tracePt t="142947" x="8493125" y="2921000"/>
          <p14:tracePt t="142964" x="8474075" y="2911475"/>
          <p14:tracePt t="142981" x="8466138" y="2901950"/>
          <p14:tracePt t="142997" x="8447088" y="2884488"/>
          <p14:tracePt t="143014" x="8421688" y="2884488"/>
          <p14:tracePt t="143030" x="8402638" y="2884488"/>
          <p14:tracePt t="143142" x="8394700" y="2884488"/>
          <p14:tracePt t="143181" x="8385175" y="2884488"/>
          <p14:tracePt t="143205" x="8375650" y="2884488"/>
          <p14:tracePt t="143495" x="8385175" y="2894013"/>
          <p14:tracePt t="143509" x="8421688" y="2901950"/>
          <p14:tracePt t="143523" x="8439150" y="2901950"/>
          <p14:tracePt t="143537" x="8466138" y="2911475"/>
          <p14:tracePt t="143551" x="8483600" y="2911475"/>
          <p14:tracePt t="143566" x="8501063" y="2921000"/>
          <p14:tracePt t="143589" x="8510588" y="2921000"/>
          <p14:tracePt t="143603" x="8537575" y="2921000"/>
          <p14:tracePt t="143617" x="8545513" y="2921000"/>
          <p14:tracePt t="143631" x="8564563" y="2921000"/>
          <p14:tracePt t="143647" x="8572500" y="2921000"/>
          <p14:tracePt t="143664" x="8582025" y="2921000"/>
          <p14:tracePt t="143745" x="8609013" y="2921000"/>
          <p14:tracePt t="144276" x="8609013" y="2928938"/>
          <p14:tracePt t="144284" x="8609013" y="2938463"/>
          <p14:tracePt t="144297" x="8589963" y="2938463"/>
          <p14:tracePt t="144792" x="8582025" y="2938463"/>
          <p14:tracePt t="144802" x="8545513" y="2955925"/>
          <p14:tracePt t="144817" x="8518525" y="2955925"/>
          <p14:tracePt t="144832" x="8501063" y="2965450"/>
          <p14:tracePt t="144848" x="8474075" y="2965450"/>
          <p14:tracePt t="144864" x="8456613" y="2973388"/>
          <p14:tracePt t="144880" x="8439150" y="2973388"/>
          <p14:tracePt t="145012" x="8429625" y="2973388"/>
          <p14:tracePt t="145035" x="8429625" y="2982913"/>
          <p14:tracePt t="145052" x="8466138" y="3009900"/>
          <p14:tracePt t="145066" x="8501063" y="3027363"/>
          <p14:tracePt t="145081" x="8528050" y="3027363"/>
          <p14:tracePt t="145098" x="8545513" y="3027363"/>
          <p14:tracePt t="145114" x="8572500" y="3027363"/>
          <p14:tracePt t="145131" x="8589963" y="2982913"/>
          <p14:tracePt t="145147" x="8589963" y="2921000"/>
          <p14:tracePt t="145164" x="8589963" y="2849563"/>
          <p14:tracePt t="145181" x="8572500" y="2768600"/>
          <p14:tracePt t="145197" x="8572500" y="2724150"/>
          <p14:tracePt t="145199" x="8564563" y="2706688"/>
          <p14:tracePt t="145215" x="8564563" y="2687638"/>
          <p14:tracePt t="145232" x="8564563" y="2679700"/>
          <p14:tracePt t="145260" x="8555038" y="2670175"/>
          <p14:tracePt t="145277" x="8545513" y="2660650"/>
          <p14:tracePt t="145290" x="8545513" y="2652713"/>
          <p14:tracePt t="145305" x="8537575" y="2635250"/>
          <p14:tracePt t="145314" x="8518525" y="2635250"/>
          <p14:tracePt t="145332" x="8493125" y="2635250"/>
          <p14:tracePt t="145347" x="8474075" y="2635250"/>
          <p14:tracePt t="145364" x="8439150" y="2643188"/>
          <p14:tracePt t="145381" x="8394700" y="2652713"/>
          <p14:tracePt t="145397" x="8358188" y="2660650"/>
          <p14:tracePt t="145414" x="8350250" y="2670175"/>
          <p14:tracePt t="145431" x="8331200" y="2687638"/>
          <p14:tracePt t="145448" x="8296275" y="2741613"/>
          <p14:tracePt t="145465" x="8278813" y="2778125"/>
          <p14:tracePt t="145481" x="8259763" y="2822575"/>
          <p14:tracePt t="145497" x="8259763" y="2884488"/>
          <p14:tracePt t="145514" x="8259763" y="2955925"/>
          <p14:tracePt t="145530" x="8259763" y="3000375"/>
          <p14:tracePt t="145547" x="8269288" y="3054350"/>
          <p14:tracePt t="145564" x="8286750" y="3116263"/>
          <p14:tracePt t="145581" x="8313738" y="3160713"/>
          <p14:tracePt t="145597" x="8331200" y="3179763"/>
          <p14:tracePt t="145614" x="8340725" y="3179763"/>
          <p14:tracePt t="145630" x="8367713" y="3179763"/>
          <p14:tracePt t="145648" x="8421688" y="3135313"/>
          <p14:tracePt t="145665" x="8466138" y="3071813"/>
          <p14:tracePt t="145681" x="8474075" y="3027363"/>
          <p14:tracePt t="145699" x="8483600" y="2955925"/>
          <p14:tracePt t="145716" x="8483600" y="2938463"/>
          <p14:tracePt t="145731" x="8483600" y="2911475"/>
          <p14:tracePt t="145809" x="8501063" y="2911475"/>
          <p14:tracePt t="145817" x="8518525" y="2928938"/>
          <p14:tracePt t="145831" x="8545513" y="2938463"/>
          <p14:tracePt t="145849" x="8599488" y="2946400"/>
          <p14:tracePt t="145866" x="8636000" y="2946400"/>
          <p14:tracePt t="145881" x="8643938" y="2946400"/>
          <p14:tracePt t="145933" x="8680450" y="2938463"/>
          <p14:tracePt t="145943" x="8688388" y="2928938"/>
          <p14:tracePt t="145957" x="8707438" y="2901950"/>
          <p14:tracePt t="145970" x="8715375" y="2894013"/>
          <p14:tracePt t="145981" x="8742363" y="2874963"/>
          <p14:tracePt t="146052" x="8751888" y="2874963"/>
          <p14:tracePt t="146064" x="8759825" y="2884488"/>
          <p14:tracePt t="146084" x="8786813" y="2921000"/>
          <p14:tracePt t="146098" x="8813800" y="2928938"/>
          <p14:tracePt t="146114" x="8823325" y="2928938"/>
          <p14:tracePt t="146161" x="8831263" y="2928938"/>
          <p14:tracePt t="146177" x="8840788" y="2911475"/>
          <p14:tracePt t="146184" x="8867775" y="2894013"/>
          <p14:tracePt t="146197" x="8885238" y="2867025"/>
          <p14:tracePt t="146215" x="8921750" y="2822575"/>
          <p14:tracePt t="146230" x="8947150" y="2778125"/>
          <p14:tracePt t="146248" x="8974138" y="2714625"/>
          <p14:tracePt t="146264" x="8974138" y="2652713"/>
          <p14:tracePt t="146281" x="8966200" y="2608263"/>
          <p14:tracePt t="146298" x="8947150" y="2581275"/>
          <p14:tracePt t="146314" x="8929688" y="2571750"/>
          <p14:tracePt t="146333" x="8921750" y="2571750"/>
          <p14:tracePt t="146334" x="8902700" y="2571750"/>
          <p14:tracePt t="146349" x="8885238" y="2625725"/>
          <p14:tracePt t="146365" x="8858250" y="2706688"/>
          <p14:tracePt t="146382" x="8831263" y="2786063"/>
          <p14:tracePt t="146398" x="8831263" y="2874963"/>
          <p14:tracePt t="146414" x="8831263" y="2946400"/>
          <p14:tracePt t="146431" x="8831263" y="3000375"/>
          <p14:tracePt t="146449" x="8850313" y="3027363"/>
          <p14:tracePt t="146465" x="8867775" y="3054350"/>
          <p14:tracePt t="146481" x="8885238" y="3071813"/>
          <p14:tracePt t="146498" x="8885238" y="3089275"/>
          <p14:tracePt t="146514" x="8894763" y="3098800"/>
          <p14:tracePt t="146531" x="8894763" y="3108325"/>
          <p14:tracePt t="146677" x="8894763" y="3116263"/>
          <p14:tracePt t="146685" x="8894763" y="3135313"/>
          <p14:tracePt t="146697" x="8875713" y="3143250"/>
          <p14:tracePt t="146714" x="8850313" y="3170238"/>
          <p14:tracePt t="146730" x="8831263" y="3170238"/>
          <p14:tracePt t="146747" x="8823325" y="3179763"/>
          <p14:tracePt t="146764" x="8813800" y="3179763"/>
          <p14:tracePt t="146801" x="8796338" y="3179763"/>
          <p14:tracePt t="146809" x="8786813" y="3170238"/>
          <p14:tracePt t="146817" x="8778875" y="3160713"/>
          <p14:tracePt t="146830" x="8769350" y="3152775"/>
          <p14:tracePt t="146847" x="8751888" y="3143250"/>
          <p14:tracePt t="146871" x="8724900" y="3143250"/>
          <p14:tracePt t="146883" x="8715375" y="3170238"/>
          <p14:tracePt t="146898" x="8688388" y="3241675"/>
          <p14:tracePt t="146914" x="8661400" y="3313113"/>
          <p14:tracePt t="146931" x="8653463" y="3367088"/>
          <p14:tracePt t="146948" x="8636000" y="3429000"/>
          <p14:tracePt t="146965" x="8636000" y="3473450"/>
          <p14:tracePt t="146981" x="8636000" y="3500438"/>
          <p14:tracePt t="146998" x="8636000" y="3517900"/>
          <p14:tracePt t="147068" x="8626475" y="3517900"/>
          <p14:tracePt t="147080" x="8626475" y="3492500"/>
          <p14:tracePt t="147101" x="8626475" y="3375025"/>
          <p14:tracePt t="147116" x="8626475" y="3303588"/>
          <p14:tracePt t="147132" x="8626475" y="3214688"/>
          <p14:tracePt t="147148" x="8626475" y="3108325"/>
          <p14:tracePt t="147165" x="8643938" y="3009900"/>
          <p14:tracePt t="147181" x="8670925" y="2928938"/>
          <p14:tracePt t="147198" x="8680450" y="2884488"/>
          <p14:tracePt t="147215" x="8688388" y="2874963"/>
          <p14:tracePt t="147295" x="8707438" y="2901950"/>
          <p14:tracePt t="147308" x="8715375" y="2921000"/>
          <p14:tracePt t="147320" x="8724900" y="2946400"/>
          <p14:tracePt t="147331" x="8732838" y="2955925"/>
          <p14:tracePt t="147348" x="8742363" y="2982913"/>
          <p14:tracePt t="147349" x="8742363" y="3009900"/>
          <p14:tracePt t="147365" x="8759825" y="3027363"/>
          <p14:tracePt t="147381" x="8769350" y="3071813"/>
          <p14:tracePt t="147398" x="8769350" y="3135313"/>
          <p14:tracePt t="147414" x="8778875" y="3197225"/>
          <p14:tracePt t="147431" x="8778875" y="3232150"/>
          <p14:tracePt t="147448" x="8778875" y="3251200"/>
          <p14:tracePt t="147465" x="8778875" y="3278188"/>
          <p14:tracePt t="147489" x="8778875" y="3286125"/>
          <p14:tracePt t="147545" x="8778875" y="3278188"/>
          <p14:tracePt t="147559" x="8769350" y="3259138"/>
          <p14:tracePt t="147573" x="8759825" y="3241675"/>
          <p14:tracePt t="147587" x="8732838" y="3214688"/>
          <p14:tracePt t="147599" x="8724900" y="3179763"/>
          <p14:tracePt t="147616" x="8707438" y="3135313"/>
          <p14:tracePt t="147631" x="8680450" y="3054350"/>
          <p14:tracePt t="147648" x="8653463" y="2992438"/>
          <p14:tracePt t="147664" x="8643938" y="2928938"/>
          <p14:tracePt t="147681" x="8626475" y="2894013"/>
          <p14:tracePt t="147698" x="8616950" y="2874963"/>
          <p14:tracePt t="147714" x="8616950" y="2867025"/>
          <p14:tracePt t="147779" x="8609013" y="2867025"/>
          <p14:tracePt t="147787" x="8609013" y="2894013"/>
          <p14:tracePt t="147798" x="8609013" y="2911475"/>
          <p14:tracePt t="147814" x="8599488" y="2992438"/>
          <p14:tracePt t="147831" x="8599488" y="3054350"/>
          <p14:tracePt t="147847" x="8582025" y="3081338"/>
          <p14:tracePt t="147849" x="8572500" y="3108325"/>
          <p14:tracePt t="147865" x="8564563" y="3152775"/>
          <p14:tracePt t="147881" x="8537575" y="3187700"/>
          <p14:tracePt t="147897" x="8537575" y="3206750"/>
          <p14:tracePt t="147952" x="8528050" y="3206750"/>
          <p14:tracePt t="147964" x="8528050" y="3170238"/>
          <p14:tracePt t="147981" x="8518525" y="3044825"/>
          <p14:tracePt t="147998" x="8518525" y="2965450"/>
          <p14:tracePt t="148014" x="8518525" y="2928938"/>
          <p14:tracePt t="148031" x="8518525" y="2911475"/>
          <p14:tracePt t="148075" x="8501063" y="2911475"/>
          <p14:tracePt t="148091" x="8493125" y="2946400"/>
          <p14:tracePt t="148099" x="8483600" y="2973388"/>
          <p14:tracePt t="148115" x="8456613" y="3054350"/>
          <p14:tracePt t="148132" x="8429625" y="3143250"/>
          <p14:tracePt t="148148" x="8367713" y="3259138"/>
          <p14:tracePt t="148165" x="8278813" y="3367088"/>
          <p14:tracePt t="148182" x="8197850" y="3465513"/>
          <p14:tracePt t="148198" x="8108950" y="3536950"/>
          <p14:tracePt t="148215" x="8081963" y="3563938"/>
          <p14:tracePt t="148232" x="8064500" y="3571875"/>
          <p14:tracePt t="148271" x="8054975" y="3571875"/>
          <p14:tracePt t="148295" x="8045450" y="3571875"/>
          <p14:tracePt t="148303" x="8045450" y="3554413"/>
          <p14:tracePt t="148314" x="8037513" y="3554413"/>
          <p14:tracePt t="148331" x="8037513" y="3544888"/>
          <p14:tracePt t="148397" x="8037513" y="3527425"/>
          <p14:tracePt t="148411" x="8037513" y="3517900"/>
          <p14:tracePt t="148427" x="8027988" y="3482975"/>
          <p14:tracePt t="148436" x="8027988" y="3473450"/>
          <p14:tracePt t="148448" x="8027988" y="3465513"/>
          <p14:tracePt t="148464" x="8037513" y="3446463"/>
          <p14:tracePt t="148481" x="8054975" y="3429000"/>
          <p14:tracePt t="148497" x="8072438" y="3402013"/>
          <p14:tracePt t="148514" x="8081963" y="3375025"/>
          <p14:tracePt t="148531" x="8089900" y="3357563"/>
          <p14:tracePt t="148548" x="8108950" y="3340100"/>
          <p14:tracePt t="148565" x="8116888" y="3322638"/>
          <p14:tracePt t="148583" x="8153400" y="3295650"/>
          <p14:tracePt t="148600" x="8161338" y="3268663"/>
          <p14:tracePt t="148616" x="8180388" y="3251200"/>
          <p14:tracePt t="148632" x="8197850" y="3224213"/>
          <p14:tracePt t="148648" x="8224838" y="3187700"/>
          <p14:tracePt t="148665" x="8242300" y="3170238"/>
          <p14:tracePt t="148682" x="8251825" y="3143250"/>
          <p14:tracePt t="148698" x="8259763" y="3125788"/>
          <p14:tracePt t="148764" x="8278813" y="3125788"/>
          <p14:tracePt t="148777" x="8296275" y="3135313"/>
          <p14:tracePt t="148791" x="8350250" y="3160713"/>
          <p14:tracePt t="148804" x="8412163" y="3187700"/>
          <p14:tracePt t="148817" x="8421688" y="3197225"/>
          <p14:tracePt t="148832" x="8439150" y="3214688"/>
          <p14:tracePt t="148848" x="8456613" y="3241675"/>
          <p14:tracePt t="148850" x="8466138" y="3241675"/>
          <p14:tracePt t="148866" x="8493125" y="3251200"/>
          <p14:tracePt t="148882" x="8510588" y="3259138"/>
          <p14:tracePt t="148898" x="8528050" y="3268663"/>
          <p14:tracePt t="148914" x="8555038" y="3286125"/>
          <p14:tracePt t="148931" x="8582025" y="3313113"/>
          <p14:tracePt t="148947" x="8616950" y="3330575"/>
          <p14:tracePt t="148964" x="8661400" y="3357563"/>
          <p14:tracePt t="148981" x="8697913" y="3375025"/>
          <p14:tracePt t="148997" x="8715375" y="3402013"/>
          <p14:tracePt t="149014" x="8751888" y="3421063"/>
          <p14:tracePt t="149031" x="8769350" y="3429000"/>
          <p14:tracePt t="149047" x="8786813" y="3429000"/>
          <p14:tracePt t="149064" x="8796338" y="3429000"/>
          <p14:tracePt t="149081" x="8823325" y="3429000"/>
          <p14:tracePt t="149098" x="8840788" y="3411538"/>
          <p14:tracePt t="149115" x="8858250" y="3384550"/>
          <p14:tracePt t="149271" x="8867775" y="3384550"/>
          <p14:tracePt t="149279" x="8875713" y="3384550"/>
          <p14:tracePt t="149287" x="8875713" y="3402013"/>
          <p14:tracePt t="149298" x="8875713" y="3411538"/>
          <p14:tracePt t="149314" x="8894763" y="3429000"/>
          <p14:tracePt t="149331" x="8902700" y="3465513"/>
          <p14:tracePt t="149348" x="8912225" y="3492500"/>
          <p14:tracePt t="149365" x="8939213" y="3536950"/>
          <p14:tracePt t="149381" x="8947150" y="3554413"/>
          <p14:tracePt t="149398" x="8947150" y="3581400"/>
          <p14:tracePt t="149414" x="8947150" y="3625850"/>
          <p14:tracePt t="149431" x="8956675" y="3679825"/>
          <p14:tracePt t="149447" x="8966200" y="3724275"/>
          <p14:tracePt t="149464" x="8983663" y="3759200"/>
          <p14:tracePt t="149481" x="8993188" y="3786188"/>
          <p14:tracePt t="149498" x="8993188" y="3813175"/>
          <p14:tracePt t="149515" x="8993188" y="3867150"/>
          <p14:tracePt t="149531" x="8993188" y="3911600"/>
          <p14:tracePt t="149548" x="8993188" y="3948113"/>
          <p14:tracePt t="149564" x="8993188" y="3973513"/>
          <p14:tracePt t="149581" x="9001125" y="4010025"/>
          <p14:tracePt t="149597" x="9001125" y="4054475"/>
          <p14:tracePt t="149614" x="9001125" y="4108450"/>
          <p14:tracePt t="149631" x="9010650" y="4187825"/>
          <p14:tracePt t="149648" x="9010650" y="4251325"/>
          <p14:tracePt t="149664" x="9010650" y="4322763"/>
          <p14:tracePt t="149681" x="8993188" y="4421188"/>
          <p14:tracePt t="149697" x="8983663" y="4492625"/>
          <p14:tracePt t="149714" x="8974138" y="4554538"/>
          <p14:tracePt t="149731" x="8956675" y="4591050"/>
          <p14:tracePt t="149748" x="8956675" y="4635500"/>
          <p14:tracePt t="149765" x="8956675" y="4687888"/>
          <p14:tracePt t="149781" x="8947150" y="4751388"/>
          <p14:tracePt t="149798" x="8921750" y="4805363"/>
          <p14:tracePt t="149814" x="8912225" y="4830763"/>
          <p14:tracePt t="149831" x="8912225" y="4857750"/>
          <p14:tracePt t="149848" x="8912225" y="4884738"/>
          <p14:tracePt t="149865" x="8894763" y="4948238"/>
          <p14:tracePt t="149882" x="8867775" y="5064125"/>
          <p14:tracePt t="149898" x="8850313" y="5126038"/>
          <p14:tracePt t="149914" x="8823325" y="5187950"/>
          <p14:tracePt t="149931" x="8796338" y="5251450"/>
          <p14:tracePt t="149948" x="8778875" y="5286375"/>
          <p14:tracePt t="149964" x="8751888" y="5305425"/>
          <p14:tracePt t="149981" x="8742363" y="5330825"/>
          <p14:tracePt t="149999" x="8724900" y="5357813"/>
          <p14:tracePt t="150016" x="8715375" y="5367338"/>
          <p14:tracePt t="150032" x="8715375" y="5376863"/>
          <p14:tracePt t="150049" x="8688388" y="5394325"/>
          <p14:tracePt t="150066" x="8670925" y="5429250"/>
          <p14:tracePt t="150082" x="8616950" y="5492750"/>
          <p14:tracePt t="150098" x="8537575" y="5581650"/>
          <p14:tracePt t="150115" x="8456613" y="5635625"/>
          <p14:tracePt t="150131" x="8340725" y="5689600"/>
          <p14:tracePt t="150148" x="8242300" y="5715000"/>
          <p14:tracePt t="150165" x="8135938" y="5724525"/>
          <p14:tracePt t="150182" x="8027988" y="5741988"/>
          <p14:tracePt t="150198" x="7921625" y="5741988"/>
          <p14:tracePt t="150215" x="7813675" y="5751513"/>
          <p14:tracePt t="150232" x="7715250" y="5751513"/>
          <p14:tracePt t="150250" x="7572375" y="5751513"/>
          <p14:tracePt t="150267" x="7483475" y="5734050"/>
          <p14:tracePt t="150282" x="7402513" y="5734050"/>
          <p14:tracePt t="150298" x="7340600" y="5734050"/>
          <p14:tracePt t="150315" x="7269163" y="5741988"/>
          <p14:tracePt t="150331" x="7170738" y="5768975"/>
          <p14:tracePt t="150348" x="7064375" y="5795963"/>
          <p14:tracePt t="150366" x="6946900" y="5822950"/>
          <p14:tracePt t="150382" x="6786563" y="5867400"/>
          <p14:tracePt t="150398" x="6626225" y="5894388"/>
          <p14:tracePt t="150415" x="6500813" y="5911850"/>
          <p14:tracePt t="150432" x="6394450" y="5911850"/>
          <p14:tracePt t="150448" x="6224588" y="5911850"/>
          <p14:tracePt t="150465" x="6027738" y="5911850"/>
          <p14:tracePt t="150481" x="5857875" y="5911850"/>
          <p14:tracePt t="150498" x="5688013" y="5911850"/>
          <p14:tracePt t="150501" x="5589588" y="5911850"/>
          <p14:tracePt t="150517" x="5465763" y="5921375"/>
          <p14:tracePt t="150532" x="5340350" y="5938838"/>
          <p14:tracePt t="150548" x="5180013" y="5975350"/>
          <p14:tracePt t="150565" x="5072063" y="6000750"/>
          <p14:tracePt t="150582" x="4983163" y="6027738"/>
          <p14:tracePt t="150598" x="4884738" y="6037263"/>
          <p14:tracePt t="150615" x="4813300" y="6054725"/>
          <p14:tracePt t="150631" x="4697413" y="6064250"/>
          <p14:tracePt t="150648" x="4419600" y="6118225"/>
          <p14:tracePt t="150665" x="4251325" y="6126163"/>
          <p14:tracePt t="150681" x="4116388" y="6143625"/>
          <p14:tracePt t="150698" x="4010025" y="6143625"/>
          <p14:tracePt t="150715" x="3919538" y="6143625"/>
          <p14:tracePt t="150731" x="3840163" y="6143625"/>
          <p14:tracePt t="150748" x="3768725" y="6143625"/>
          <p14:tracePt t="150764" x="3687763" y="6118225"/>
          <p14:tracePt t="150766" x="3633788" y="6099175"/>
          <p14:tracePt t="150781" x="3554413" y="6072188"/>
          <p14:tracePt t="150798" x="3473450" y="6037263"/>
          <p14:tracePt t="150814" x="3411538" y="5992813"/>
          <p14:tracePt t="150831" x="3330575" y="5956300"/>
          <p14:tracePt t="150848" x="3276600" y="5903913"/>
          <p14:tracePt t="150865" x="3259138" y="5857875"/>
          <p14:tracePt t="150881" x="3232150" y="5795963"/>
          <p14:tracePt t="150898" x="3187700" y="5689600"/>
          <p14:tracePt t="150914" x="3170238" y="5626100"/>
          <p14:tracePt t="150931" x="3125788" y="5546725"/>
          <p14:tracePt t="150948" x="3098800" y="5483225"/>
          <p14:tracePt t="150965" x="3071813" y="5402263"/>
          <p14:tracePt t="150982" x="3054350" y="5340350"/>
          <p14:tracePt t="151000" x="3009900" y="5251450"/>
          <p14:tracePt t="151015" x="3009900" y="5233988"/>
          <p14:tracePt t="151016" x="3000375" y="5187950"/>
          <p14:tracePt t="151032" x="2990850" y="5126038"/>
          <p14:tracePt t="151048" x="2973388" y="5054600"/>
          <p14:tracePt t="151065" x="2965450" y="4992688"/>
          <p14:tracePt t="151082" x="2946400" y="4929188"/>
          <p14:tracePt t="151098" x="2946400" y="4867275"/>
          <p14:tracePt t="151116" x="2946400" y="4805363"/>
          <p14:tracePt t="151132" x="2946400" y="4741863"/>
          <p14:tracePt t="151148" x="2965450" y="4679950"/>
          <p14:tracePt t="151150" x="2973388" y="4652963"/>
          <p14:tracePt t="151165" x="3000375" y="4591050"/>
          <p14:tracePt t="151182" x="3044825" y="4510088"/>
          <p14:tracePt t="151198" x="3081338" y="4448175"/>
          <p14:tracePt t="151215" x="3133725" y="4411663"/>
          <p14:tracePt t="151232" x="3143250" y="4402138"/>
          <p14:tracePt t="151248" x="3143250" y="4394200"/>
          <p14:tracePt t="151336" x="3152775" y="4402138"/>
          <p14:tracePt t="151352" x="3152775" y="4411663"/>
          <p14:tracePt t="151370" x="3152775" y="4421188"/>
          <p14:tracePt t="151454" x="3160713" y="4429125"/>
          <p14:tracePt t="151470" x="3170238" y="4448175"/>
          <p14:tracePt t="151484" x="3179763" y="4456113"/>
          <p14:tracePt t="151498" x="3205163" y="4483100"/>
          <p14:tracePt t="151515" x="3268663" y="4527550"/>
          <p14:tracePt t="151516" x="3322638" y="4537075"/>
          <p14:tracePt t="151531" x="3589338" y="4572000"/>
          <p14:tracePt t="151548" x="4017963" y="4591050"/>
          <p14:tracePt t="151564" x="4652963" y="4483100"/>
          <p14:tracePt t="151581" x="5438775" y="4357688"/>
          <p14:tracePt t="151598" x="6018213" y="4295775"/>
          <p14:tracePt t="151615" x="6384925" y="4241800"/>
          <p14:tracePt t="151632" x="6545263" y="4179888"/>
          <p14:tracePt t="151648" x="6608763" y="4135438"/>
          <p14:tracePt t="151665" x="6653213" y="4090988"/>
          <p14:tracePt t="151681" x="6670675" y="4064000"/>
          <p14:tracePt t="151698" x="6697663" y="4037013"/>
          <p14:tracePt t="151714" x="6715125" y="4010025"/>
          <p14:tracePt t="151731" x="6732588" y="3992563"/>
          <p14:tracePt t="151748" x="6759575" y="3973513"/>
          <p14:tracePt t="151749" x="6769100" y="3965575"/>
          <p14:tracePt t="151765" x="6778625" y="3956050"/>
          <p14:tracePt t="151766" x="6786563" y="3956050"/>
          <p14:tracePt t="151781" x="6804025" y="3948113"/>
          <p14:tracePt t="151798" x="6831013" y="3948113"/>
          <p14:tracePt t="151814" x="6850063" y="3948113"/>
          <p14:tracePt t="151867" x="6850063" y="3938588"/>
          <p14:tracePt t="151884" x="6850063" y="3902075"/>
          <p14:tracePt t="151891" x="6850063" y="3894138"/>
          <p14:tracePt t="151900" x="6850063" y="3884613"/>
          <p14:tracePt t="151914" x="6850063" y="3857625"/>
          <p14:tracePt t="151931" x="6850063" y="3805238"/>
          <p14:tracePt t="151949" x="6850063" y="3759200"/>
          <p14:tracePt t="151965" x="6823075" y="3741738"/>
          <p14:tracePt t="151982" x="6804025" y="3714750"/>
          <p14:tracePt t="151998" x="6796088" y="3714750"/>
          <p14:tracePt t="152015" x="6796088" y="3706813"/>
          <p14:tracePt t="152040" x="6786563" y="3706813"/>
          <p14:tracePt t="152049" x="6778625" y="3706813"/>
          <p14:tracePt t="152065" x="6751638" y="3706813"/>
          <p14:tracePt t="152082" x="6742113" y="3714750"/>
          <p14:tracePt t="152098" x="6724650" y="3741738"/>
          <p14:tracePt t="152235" x="6751638" y="3741738"/>
          <p14:tracePt t="152243" x="6786563" y="3724275"/>
          <p14:tracePt t="152252" x="6823075" y="3697288"/>
          <p14:tracePt t="152264" x="6884988" y="3670300"/>
          <p14:tracePt t="152282" x="7143750" y="3571875"/>
          <p14:tracePt t="152298" x="7375525" y="3465513"/>
          <p14:tracePt t="152315" x="7527925" y="3367088"/>
          <p14:tracePt t="152331" x="7626350" y="3278188"/>
          <p14:tracePt t="152348" x="7688263" y="3179763"/>
          <p14:tracePt t="152365" x="7724775" y="3098800"/>
          <p14:tracePt t="152381" x="7778750" y="3044825"/>
          <p14:tracePt t="152398" x="7813675" y="2992438"/>
          <p14:tracePt t="152415" x="7840663" y="2973388"/>
          <p14:tracePt t="152416" x="7858125" y="2965450"/>
          <p14:tracePt t="152432" x="7875588" y="2938463"/>
          <p14:tracePt t="152448" x="7912100" y="2921000"/>
          <p14:tracePt t="152465" x="7974013" y="2894013"/>
          <p14:tracePt t="152481" x="8037513" y="2867025"/>
          <p14:tracePt t="152498" x="8116888" y="2857500"/>
          <p14:tracePt t="152515" x="8180388" y="2830513"/>
          <p14:tracePt t="152532" x="8251825" y="2822575"/>
          <p14:tracePt t="152548" x="8269288" y="2822575"/>
          <p14:tracePt t="152565" x="8286750" y="2822575"/>
          <p14:tracePt t="152582" x="8313738" y="2822575"/>
          <p14:tracePt t="152598" x="8331200" y="2822575"/>
          <p14:tracePt t="152615" x="8350250" y="2813050"/>
          <p14:tracePt t="152631" x="8385175" y="2813050"/>
          <p14:tracePt t="152648" x="8447088" y="2786063"/>
          <p14:tracePt t="152665" x="8483600" y="2778125"/>
          <p14:tracePt t="152665" x="8501063" y="2778125"/>
          <p14:tracePt t="152682" x="8518525" y="2768600"/>
          <p14:tracePt t="152698" x="8545513" y="2768600"/>
          <p14:tracePt t="152715" x="8572500" y="2768600"/>
          <p14:tracePt t="152731" x="8609013" y="2768600"/>
          <p14:tracePt t="152748" x="8643938" y="2778125"/>
          <p14:tracePt t="152764" x="8661400" y="2786063"/>
          <p14:tracePt t="152781" x="8697913" y="2795588"/>
          <p14:tracePt t="152798" x="8778875" y="2830513"/>
          <p14:tracePt t="152814" x="8823325" y="2857500"/>
          <p14:tracePt t="152831" x="8858250" y="2867025"/>
          <p14:tracePt t="152848" x="8894763" y="2884488"/>
          <p14:tracePt t="152865" x="8912225" y="2884488"/>
          <p14:tracePt t="152883" x="8929688" y="2867025"/>
          <p14:tracePt t="152884" x="8956675" y="2857500"/>
          <p14:tracePt t="152899" x="8966200" y="2849563"/>
          <p14:tracePt t="152916" x="8993188" y="2830513"/>
          <p14:tracePt t="152933" x="9018588" y="2813050"/>
          <p14:tracePt t="152949" x="9037638" y="2786063"/>
          <p14:tracePt t="152965" x="9055100" y="2768600"/>
          <p14:tracePt t="152982" x="9064625" y="2751138"/>
          <p14:tracePt t="152999" x="9082088" y="2724150"/>
          <p14:tracePt t="153015" x="9082088" y="2706688"/>
          <p14:tracePt t="153032" x="9082088" y="2679700"/>
          <p14:tracePt t="153049" x="9055100" y="2635250"/>
          <p14:tracePt t="153065" x="9037638" y="2598738"/>
          <p14:tracePt t="153081" x="9001125" y="2581275"/>
          <p14:tracePt t="153098" x="8939213" y="2554288"/>
          <p14:tracePt t="153115" x="8858250" y="2536825"/>
          <p14:tracePt t="153132" x="8786813" y="2527300"/>
          <p14:tracePt t="153149" x="8688388" y="2527300"/>
          <p14:tracePt t="153150" x="8653463" y="2544763"/>
          <p14:tracePt t="153167" x="8589963" y="2571750"/>
          <p14:tracePt t="153183" x="8537575" y="2608263"/>
          <p14:tracePt t="153199" x="8501063" y="2643188"/>
          <p14:tracePt t="153215" x="8483600" y="2660650"/>
          <p14:tracePt t="153232" x="8474075" y="2697163"/>
          <p14:tracePt t="153248" x="8447088" y="2741613"/>
          <p14:tracePt t="153265" x="8439150" y="2803525"/>
          <p14:tracePt t="153281" x="8439150" y="2849563"/>
          <p14:tracePt t="153298" x="8439150" y="2901950"/>
          <p14:tracePt t="153315" x="8456613" y="2921000"/>
          <p14:tracePt t="153331" x="8483600" y="2938463"/>
          <p14:tracePt t="153348" x="8501063" y="2938463"/>
          <p14:tracePt t="153366" x="8510588" y="2938463"/>
          <p14:tracePt t="153487" x="8510588" y="2946400"/>
          <p14:tracePt t="153500" x="8483600" y="2955925"/>
          <p14:tracePt t="153516" x="8421688" y="2992438"/>
          <p14:tracePt t="153532" x="8286750" y="3054350"/>
          <p14:tracePt t="153551" x="7993063" y="3187700"/>
          <p14:tracePt t="153565" x="7715250" y="3286125"/>
          <p14:tracePt t="153582" x="7375525" y="3375025"/>
          <p14:tracePt t="153599" x="6992938" y="3421063"/>
          <p14:tracePt t="153615" x="6653213" y="3455988"/>
          <p14:tracePt t="153632" x="6330950" y="3509963"/>
          <p14:tracePt t="153649" x="6108700" y="3544888"/>
          <p14:tracePt t="153650" x="6054725" y="3563938"/>
          <p14:tracePt t="153666" x="5992813" y="3581400"/>
          <p14:tracePt t="153683" x="5911850" y="3608388"/>
          <p14:tracePt t="153699" x="5840413" y="3635375"/>
          <p14:tracePt t="153715" x="5759450" y="3662363"/>
          <p14:tracePt t="153732" x="5724525" y="3687763"/>
          <p14:tracePt t="153749" x="5688013" y="3706813"/>
          <p14:tracePt t="153765" x="5670550" y="3714750"/>
          <p14:tracePt t="153782" x="5653088" y="3733800"/>
          <p14:tracePt t="153799" x="5626100" y="3759200"/>
          <p14:tracePt t="153815" x="5616575" y="3759200"/>
          <p14:tracePt t="153933" x="5626100" y="3741738"/>
          <p14:tracePt t="153947" x="5635625" y="3741738"/>
          <p14:tracePt t="153966" x="5661025" y="3733800"/>
          <p14:tracePt t="153982" x="5707063" y="3706813"/>
          <p14:tracePt t="153998" x="5786438" y="3687763"/>
          <p14:tracePt t="154015" x="5884863" y="3662363"/>
          <p14:tracePt t="154031" x="5921375" y="3643313"/>
          <p14:tracePt t="154048" x="5938838" y="3635375"/>
          <p14:tracePt t="154065" x="5965825" y="3643313"/>
          <p14:tracePt t="154081" x="6010275" y="3670300"/>
          <p14:tracePt t="154098" x="6064250" y="3679825"/>
          <p14:tracePt t="154115" x="6126163" y="3706813"/>
          <p14:tracePt t="154132" x="6161088" y="3714750"/>
          <p14:tracePt t="154148" x="6188075" y="3714750"/>
          <p14:tracePt t="154165" x="6207125" y="3724275"/>
          <p14:tracePt t="154166" x="6224588" y="3724275"/>
          <p14:tracePt t="154182" x="6242050" y="3724275"/>
          <p14:tracePt t="154198" x="6259513" y="3724275"/>
          <p14:tracePt t="154215" x="6278563" y="3724275"/>
          <p14:tracePt t="154232" x="6296025" y="3724275"/>
          <p14:tracePt t="154285" x="6296025" y="3741738"/>
          <p14:tracePt t="154298" x="6303963" y="3751263"/>
          <p14:tracePt t="154315" x="6313488" y="3768725"/>
          <p14:tracePt t="154332" x="6313488" y="3795713"/>
          <p14:tracePt t="154349" x="6313488" y="3822700"/>
          <p14:tracePt t="154365" x="6303963" y="3876675"/>
          <p14:tracePt t="154382" x="6286500" y="3911600"/>
          <p14:tracePt t="154399" x="6251575" y="3965575"/>
          <p14:tracePt t="154418" x="6215063" y="4000500"/>
          <p14:tracePt t="154433" x="6197600" y="4037013"/>
          <p14:tracePt t="154449" x="6197600" y="4054475"/>
          <p14:tracePt t="154466" x="6188075" y="4090988"/>
          <p14:tracePt t="154483" x="6161088" y="4135438"/>
          <p14:tracePt t="154499" x="6153150" y="4170363"/>
          <p14:tracePt t="154515" x="6135688" y="4206875"/>
          <p14:tracePt t="154532" x="6135688" y="4224338"/>
          <p14:tracePt t="154549" x="6135688" y="4233863"/>
          <p14:tracePt t="154565" x="6135688" y="4259263"/>
          <p14:tracePt t="154567" x="6135688" y="4268788"/>
          <p14:tracePt t="154583" x="6135688" y="4295775"/>
          <p14:tracePt t="154599" x="6135688" y="4340225"/>
          <p14:tracePt t="154616" x="6135688" y="4421188"/>
          <p14:tracePt t="154632" x="6143625" y="4483100"/>
          <p14:tracePt t="154648" x="6170613" y="4545013"/>
          <p14:tracePt t="154665" x="6188075" y="4581525"/>
          <p14:tracePt t="154683" x="6224588" y="4670425"/>
          <p14:tracePt t="154698" x="6242050" y="4733925"/>
          <p14:tracePt t="154715" x="6251575" y="4778375"/>
          <p14:tracePt t="154731" x="6259513" y="4822825"/>
          <p14:tracePt t="154748" x="6259513" y="4857750"/>
          <p14:tracePt t="154765" x="6278563" y="4884738"/>
          <p14:tracePt t="154782" x="6286500" y="4911725"/>
          <p14:tracePt t="154798" x="6296025" y="4929188"/>
          <p14:tracePt t="154815" x="6303963" y="4948238"/>
          <p14:tracePt t="154831" x="6323013" y="4973638"/>
          <p14:tracePt t="154848" x="6330950" y="4992688"/>
          <p14:tracePt t="154865" x="6357938" y="5010150"/>
          <p14:tracePt t="154882" x="6375400" y="5027613"/>
          <p14:tracePt t="154898" x="6394450" y="5054600"/>
          <p14:tracePt t="154915" x="6465888" y="5091113"/>
          <p14:tracePt t="154932" x="6527800" y="5091113"/>
          <p14:tracePt t="154948" x="6589713" y="5091113"/>
          <p14:tracePt t="154965" x="6626225" y="5091113"/>
          <p14:tracePt t="154982" x="6653213" y="5091113"/>
          <p14:tracePt t="154999" x="6688138" y="5091113"/>
          <p14:tracePt t="155015" x="6732588" y="5099050"/>
          <p14:tracePt t="155032" x="6813550" y="5099050"/>
          <p14:tracePt t="155049" x="6884988" y="5081588"/>
          <p14:tracePt t="155065" x="6946900" y="5072063"/>
          <p14:tracePt t="155066" x="6992938" y="5072063"/>
          <p14:tracePt t="155082" x="7045325" y="5054600"/>
          <p14:tracePt t="155098" x="7108825" y="5045075"/>
          <p14:tracePt t="155115" x="7188200" y="5045075"/>
          <p14:tracePt t="155132" x="7269163" y="5064125"/>
          <p14:tracePt t="155148" x="7340600" y="5072063"/>
          <p14:tracePt t="155165" x="7421563" y="5099050"/>
          <p14:tracePt t="155182" x="7527925" y="5108575"/>
          <p14:tracePt t="155199" x="7581900" y="5108575"/>
          <p14:tracePt t="155215" x="7661275" y="5108575"/>
          <p14:tracePt t="155231" x="7742238" y="5108575"/>
          <p14:tracePt t="155249" x="7813675" y="5081588"/>
          <p14:tracePt t="155265" x="7858125" y="5081588"/>
          <p14:tracePt t="155282" x="7885113" y="5072063"/>
          <p14:tracePt t="155298" x="7947025" y="5045075"/>
          <p14:tracePt t="155315" x="8010525" y="5019675"/>
          <p14:tracePt t="155332" x="8116888" y="4956175"/>
          <p14:tracePt t="155349" x="8180388" y="4921250"/>
          <p14:tracePt t="155365" x="8242300" y="4840288"/>
          <p14:tracePt t="155382" x="8313738" y="4768850"/>
          <p14:tracePt t="155398" x="8350250" y="4724400"/>
          <p14:tracePt t="155415" x="8367713" y="4687888"/>
          <p14:tracePt t="155432" x="8402638" y="4608513"/>
          <p14:tracePt t="155449" x="8421688" y="4527550"/>
          <p14:tracePt t="155465" x="8429625" y="4421188"/>
          <p14:tracePt t="155482" x="8429625" y="4322763"/>
          <p14:tracePt t="155498" x="8456613" y="4214813"/>
          <p14:tracePt t="155515" x="8474075" y="4108450"/>
          <p14:tracePt t="155532" x="8501063" y="4000500"/>
          <p14:tracePt t="155548" x="8528050" y="3902075"/>
          <p14:tracePt t="155565" x="8555038" y="3813175"/>
          <p14:tracePt t="155583" x="8564563" y="3706813"/>
          <p14:tracePt t="155599" x="8582025" y="3643313"/>
          <p14:tracePt t="155616" x="8609013" y="3598863"/>
          <p14:tracePt t="155632" x="8626475" y="3563938"/>
          <p14:tracePt t="155648" x="8643938" y="3544888"/>
          <p14:tracePt t="155665" x="8670925" y="3527425"/>
          <p14:tracePt t="155682" x="8688388" y="3500438"/>
          <p14:tracePt t="155699" x="8715375" y="3473450"/>
          <p14:tracePt t="155715" x="8732838" y="3455988"/>
          <p14:tracePt t="155732" x="8769350" y="3429000"/>
          <p14:tracePt t="155749" x="8813800" y="3411538"/>
          <p14:tracePt t="155765" x="8850313" y="3384550"/>
          <p14:tracePt t="155782" x="8867775" y="3367088"/>
          <p14:tracePt t="155798" x="8894763" y="3357563"/>
          <p14:tracePt t="155815" x="8902700" y="3349625"/>
          <p14:tracePt t="155832" x="8912225" y="3349625"/>
          <p14:tracePt t="155878" x="8921750" y="3349625"/>
          <p14:tracePt t="155886" x="8929688" y="3367088"/>
          <p14:tracePt t="155898" x="8929688" y="3394075"/>
          <p14:tracePt t="155915" x="8947150" y="3455988"/>
          <p14:tracePt t="155932" x="8947150" y="3500438"/>
          <p14:tracePt t="155948" x="8947150" y="3563938"/>
          <p14:tracePt t="155965" x="8947150" y="3687763"/>
          <p14:tracePt t="155982" x="8947150" y="3795713"/>
          <p14:tracePt t="155998" x="8947150" y="3902075"/>
          <p14:tracePt t="156015" x="8947150" y="3992563"/>
          <p14:tracePt t="156032" x="8947150" y="4071938"/>
          <p14:tracePt t="156048" x="8974138" y="4152900"/>
          <p14:tracePt t="156065" x="8983663" y="4224338"/>
          <p14:tracePt t="156084" x="8983663" y="4313238"/>
          <p14:tracePt t="156100" x="8993188" y="4376738"/>
          <p14:tracePt t="156116" x="8993188" y="4411663"/>
          <p14:tracePt t="156134" x="8993188" y="4456113"/>
          <p14:tracePt t="156149" x="8993188" y="4500563"/>
          <p14:tracePt t="156166" x="8993188" y="4527550"/>
          <p14:tracePt t="156182" x="8993188" y="4572000"/>
          <p14:tracePt t="156199" x="9010650" y="4608513"/>
          <p14:tracePt t="156215" x="9010650" y="4662488"/>
          <p14:tracePt t="156232" x="9010650" y="4706938"/>
          <p14:tracePt t="156248" x="9010650" y="4741863"/>
          <p14:tracePt t="156265" x="9010650" y="4778375"/>
          <p14:tracePt t="156282" x="9010650" y="4822825"/>
          <p14:tracePt t="156298" x="9001125" y="4884738"/>
          <p14:tracePt t="156315" x="8974138" y="4956175"/>
          <p14:tracePt t="156332" x="8947150" y="5072063"/>
          <p14:tracePt t="156332" x="8921750" y="5126038"/>
          <p14:tracePt t="156348" x="8850313" y="5251450"/>
          <p14:tracePt t="156366" x="8769350" y="5367338"/>
          <p14:tracePt t="156382" x="8732838" y="5438775"/>
          <p14:tracePt t="156398" x="8707438" y="5473700"/>
          <p14:tracePt t="156415" x="8688388" y="5492750"/>
          <p14:tracePt t="156432" x="8680450" y="5510213"/>
          <p14:tracePt t="156449" x="8653463" y="5527675"/>
          <p14:tracePt t="156465" x="8582025" y="5581650"/>
          <p14:tracePt t="156482" x="8518525" y="5608638"/>
          <p14:tracePt t="156498" x="8501063" y="5618163"/>
          <p14:tracePt t="156515" x="8466138" y="5626100"/>
          <p14:tracePt t="156532" x="8402638" y="5653088"/>
          <p14:tracePt t="156548" x="8313738" y="5689600"/>
          <p14:tracePt t="156565" x="8197850" y="5715000"/>
          <p14:tracePt t="156582" x="8037513" y="5761038"/>
          <p14:tracePt t="156599" x="7921625" y="5786438"/>
          <p14:tracePt t="156615" x="7813675" y="5805488"/>
          <p14:tracePt t="156632" x="7707313" y="5813425"/>
          <p14:tracePt t="156649" x="7599363" y="5832475"/>
          <p14:tracePt t="156665" x="7518400" y="5840413"/>
          <p14:tracePt t="156682" x="7456488" y="5867400"/>
          <p14:tracePt t="156699" x="7412038" y="5867400"/>
          <p14:tracePt t="156715" x="7313613" y="5894388"/>
          <p14:tracePt t="156732" x="7215188" y="5903913"/>
          <p14:tracePt t="156749" x="7089775" y="5938838"/>
          <p14:tracePt t="156765" x="6938963" y="5948363"/>
          <p14:tracePt t="156782" x="6804025" y="5948363"/>
          <p14:tracePt t="156798" x="6635750" y="5965825"/>
          <p14:tracePt t="156815" x="6421438" y="5983288"/>
          <p14:tracePt t="156832" x="6224588" y="6000750"/>
          <p14:tracePt t="156832" x="6143625" y="6000750"/>
          <p14:tracePt t="156848" x="6018213" y="6000750"/>
          <p14:tracePt t="156867" x="5929313" y="6000750"/>
          <p14:tracePt t="156884" x="5884863" y="6000750"/>
          <p14:tracePt t="156899" x="5867400" y="6000750"/>
          <p14:tracePt t="156915" x="5830888" y="6000750"/>
          <p14:tracePt t="156932" x="5759450" y="6000750"/>
          <p14:tracePt t="156949" x="5661025" y="6019800"/>
          <p14:tracePt t="156965" x="5554663" y="6046788"/>
          <p14:tracePt t="156982" x="5322888" y="6091238"/>
          <p14:tracePt t="156999" x="5099050" y="6126163"/>
          <p14:tracePt t="157015" x="4830763" y="6162675"/>
          <p14:tracePt t="157032" x="4581525" y="6197600"/>
          <p14:tracePt t="157048" x="4340225" y="6215063"/>
          <p14:tracePt t="157065" x="4143375" y="6224588"/>
          <p14:tracePt t="157083" x="3848100" y="6261100"/>
          <p14:tracePt t="157099" x="3670300" y="6278563"/>
          <p14:tracePt t="157115" x="3581400" y="6278563"/>
          <p14:tracePt t="157132" x="3517900" y="6278563"/>
          <p14:tracePt t="157149" x="3500438" y="6261100"/>
          <p14:tracePt t="157165" x="3482975" y="6261100"/>
          <p14:tracePt t="157182" x="3419475" y="6261100"/>
          <p14:tracePt t="157198" x="3384550" y="6261100"/>
          <p14:tracePt t="157215" x="3357563" y="6261100"/>
          <p14:tracePt t="157233" x="3286125" y="6234113"/>
          <p14:tracePt t="157249" x="3224213" y="6189663"/>
          <p14:tracePt t="157265" x="3143250" y="6135688"/>
          <p14:tracePt t="157282" x="3081338" y="6099175"/>
          <p14:tracePt t="157299" x="3000375" y="6064250"/>
          <p14:tracePt t="157316" x="2928938" y="5992813"/>
          <p14:tracePt t="157334" x="2894013" y="5876925"/>
          <p14:tracePt t="157351" x="2867025" y="5795963"/>
          <p14:tracePt t="157367" x="2867025" y="5724525"/>
          <p14:tracePt t="157382" x="2867025" y="5626100"/>
          <p14:tracePt t="157399" x="2867025" y="5537200"/>
          <p14:tracePt t="157415" x="2874963" y="5448300"/>
          <p14:tracePt t="157432" x="2884488" y="5367338"/>
          <p14:tracePt t="157448" x="2894013" y="5305425"/>
          <p14:tracePt t="157465" x="2894013" y="5241925"/>
          <p14:tracePt t="157482" x="2894013" y="5197475"/>
          <p14:tracePt t="157483" x="2894013" y="5162550"/>
          <p14:tracePt t="157499" x="2894013" y="5143500"/>
          <p14:tracePt t="157515" x="2911475" y="5126038"/>
          <p14:tracePt t="157560" x="2919413" y="5108575"/>
          <p14:tracePt t="157569" x="2919413" y="5099050"/>
          <p14:tracePt t="157584" x="2938463" y="5091113"/>
          <p14:tracePt t="157603" x="2946400" y="5091113"/>
          <p14:tracePt t="157616" x="2955925" y="5072063"/>
          <p14:tracePt t="157632" x="2982913" y="5054600"/>
          <p14:tracePt t="157649" x="3000375" y="5027613"/>
          <p14:tracePt t="157665" x="3017838" y="5010150"/>
          <p14:tracePt t="157682" x="3044825" y="4983163"/>
          <p14:tracePt t="157699" x="3062288" y="4965700"/>
          <p14:tracePt t="157715" x="3081338" y="4948238"/>
          <p14:tracePt t="157733" x="3108325" y="4921250"/>
          <p14:tracePt t="157749" x="3125788" y="4894263"/>
          <p14:tracePt t="157765" x="3143250" y="4876800"/>
          <p14:tracePt t="157782" x="3160713" y="4857750"/>
          <p14:tracePt t="157798" x="3179763" y="4830763"/>
          <p14:tracePt t="157815" x="3214688" y="4805363"/>
          <p14:tracePt t="157832" x="3232150" y="4778375"/>
          <p14:tracePt t="157849" x="3268663" y="4751388"/>
          <p14:tracePt t="171324" x="3367088" y="4697413"/>
          <p14:tracePt t="171338" x="3429000" y="4643438"/>
          <p14:tracePt t="171353" x="3509963" y="4581525"/>
          <p14:tracePt t="171369" x="3608388" y="4527550"/>
          <p14:tracePt t="171385" x="3687763" y="4500563"/>
          <p14:tracePt t="171403" x="3803650" y="4456113"/>
          <p14:tracePt t="171418" x="3822700" y="4448175"/>
          <p14:tracePt t="171435" x="3830638" y="4429125"/>
          <p14:tracePt t="171452" x="3848100" y="4421188"/>
          <p14:tracePt t="171495" x="3848100" y="4394200"/>
          <p14:tracePt t="171503" x="3848100" y="4384675"/>
          <p14:tracePt t="171517" x="3840163" y="4384675"/>
          <p14:tracePt t="171559" x="3840163" y="4376738"/>
          <p14:tracePt t="171575" x="3840163" y="4367213"/>
          <p14:tracePt t="171584" x="3848100" y="4330700"/>
          <p14:tracePt t="171600" x="3875088" y="4251325"/>
          <p14:tracePt t="171617" x="3902075" y="4170363"/>
          <p14:tracePt t="171634" x="3965575" y="4090988"/>
          <p14:tracePt t="171650" x="4017963" y="4010025"/>
          <p14:tracePt t="171668" x="4054475" y="3965575"/>
          <p14:tracePt t="171685" x="4071938" y="3948113"/>
          <p14:tracePt t="171701" x="4089400" y="3929063"/>
          <p14:tracePt t="171717" x="4116388" y="3911600"/>
          <p14:tracePt t="171786" x="4116388" y="3894138"/>
          <p14:tracePt t="171799" x="4116388" y="3884613"/>
          <p14:tracePt t="171818" x="4108450" y="3840163"/>
          <p14:tracePt t="171835" x="4098925" y="3822700"/>
          <p14:tracePt t="171852" x="4081463" y="3805238"/>
          <p14:tracePt t="171869" x="4062413" y="3786188"/>
          <p14:tracePt t="171885" x="4044950" y="3759200"/>
          <p14:tracePt t="171901" x="4037013" y="3751263"/>
          <p14:tracePt t="171917" x="4027488" y="3733800"/>
          <p14:tracePt t="171934" x="4017963" y="3714750"/>
          <p14:tracePt t="171951" x="4017963" y="3687763"/>
          <p14:tracePt t="171968" x="4017963" y="3670300"/>
          <p14:tracePt t="171984" x="4071938" y="3608388"/>
          <p14:tracePt t="172001" x="4125913" y="3544888"/>
          <p14:tracePt t="172017" x="4170363" y="3517900"/>
          <p14:tracePt t="172034" x="4205288" y="3500438"/>
          <p14:tracePt t="172050" x="4241800" y="3500438"/>
          <p14:tracePt t="172051" x="4276725" y="3500438"/>
          <p14:tracePt t="172067" x="4446588" y="3465513"/>
          <p14:tracePt t="172083" x="4786313" y="3429000"/>
          <p14:tracePt t="172100" x="5170488" y="3411538"/>
          <p14:tracePt t="172117" x="5483225" y="3394075"/>
          <p14:tracePt t="172135" x="5608638" y="3394075"/>
          <p14:tracePt t="172152" x="5688013" y="3411538"/>
          <p14:tracePt t="172168" x="5707063" y="3421063"/>
          <p14:tracePt t="172185" x="5732463" y="3438525"/>
          <p14:tracePt t="172201" x="5778500" y="3465513"/>
          <p14:tracePt t="172218" x="5822950" y="3482975"/>
          <p14:tracePt t="172234" x="5857875" y="3509963"/>
          <p14:tracePt t="172251" x="5902325" y="3527425"/>
          <p14:tracePt t="172267" x="5965825" y="3554413"/>
          <p14:tracePt t="172284" x="6045200" y="3581400"/>
          <p14:tracePt t="172300" x="6153150" y="3625850"/>
          <p14:tracePt t="172302" x="6259513" y="3662363"/>
          <p14:tracePt t="172317" x="6438900" y="3724275"/>
          <p14:tracePt t="172334" x="6653213" y="3813175"/>
          <p14:tracePt t="172350" x="6902450" y="3884613"/>
          <p14:tracePt t="172367" x="7126288" y="3921125"/>
          <p14:tracePt t="172384" x="7323138" y="3956050"/>
          <p14:tracePt t="172401" x="7421563" y="3983038"/>
          <p14:tracePt t="172417" x="7483475" y="3992563"/>
          <p14:tracePt t="172434" x="7599363" y="4019550"/>
          <p14:tracePt t="172450" x="7680325" y="4027488"/>
          <p14:tracePt t="172467" x="7742238" y="4054475"/>
          <p14:tracePt t="172483" x="7804150" y="4054475"/>
          <p14:tracePt t="172500" x="7823200" y="4054475"/>
          <p14:tracePt t="172517" x="7831138" y="4054475"/>
          <p14:tracePt t="172534" x="7840663" y="4044950"/>
          <p14:tracePt t="172550" x="7850188" y="4037013"/>
          <p14:tracePt t="172567" x="7885113" y="4010025"/>
          <p14:tracePt t="172584" x="7912100" y="3992563"/>
          <p14:tracePt t="172601" x="7947025" y="3973513"/>
          <p14:tracePt t="172617" x="7966075" y="3929063"/>
          <p14:tracePt t="172634" x="8010525" y="3849688"/>
          <p14:tracePt t="172650" x="8045450" y="3768725"/>
          <p14:tracePt t="172667" x="8072438" y="3687763"/>
          <p14:tracePt t="172684" x="8099425" y="3598863"/>
          <p14:tracePt t="172700" x="8126413" y="3446463"/>
          <p14:tracePt t="172717" x="8108950" y="3357563"/>
          <p14:tracePt t="172734" x="8081963" y="3259138"/>
          <p14:tracePt t="172750" x="8027988" y="3143250"/>
          <p14:tracePt t="172767" x="7966075" y="3044825"/>
          <p14:tracePt t="172784" x="7885113" y="2965450"/>
          <p14:tracePt t="172800" x="7804150" y="2874963"/>
          <p14:tracePt t="172801" x="7742238" y="2849563"/>
          <p14:tracePt t="172817" x="7643813" y="2803525"/>
          <p14:tracePt t="172834" x="7564438" y="2778125"/>
          <p14:tracePt t="172850" x="7500938" y="2759075"/>
          <p14:tracePt t="172867" x="7446963" y="2759075"/>
          <p14:tracePt t="172884" x="7385050" y="2759075"/>
          <p14:tracePt t="172900" x="7286625" y="2803525"/>
          <p14:tracePt t="172917" x="7207250" y="2830513"/>
          <p14:tracePt t="172934" x="7126288" y="2867025"/>
          <p14:tracePt t="172950" x="6983413" y="3000375"/>
          <p14:tracePt t="172967" x="6840538" y="3098800"/>
          <p14:tracePt t="172984" x="6715125" y="3187700"/>
          <p14:tracePt t="173000" x="6616700" y="3241675"/>
          <p14:tracePt t="173017" x="6545263" y="3268663"/>
          <p14:tracePt t="173034" x="6527800" y="3295650"/>
          <p14:tracePt t="173050" x="6510338" y="3313113"/>
          <p14:tracePt t="173051" x="6500813" y="3322638"/>
          <p14:tracePt t="173067" x="6483350" y="3357563"/>
          <p14:tracePt t="173084" x="6483350" y="3384550"/>
          <p14:tracePt t="173100" x="6492875" y="3429000"/>
          <p14:tracePt t="173117" x="6500813" y="3509963"/>
          <p14:tracePt t="173134" x="6527800" y="3589338"/>
          <p14:tracePt t="173150" x="6554788" y="3670300"/>
          <p14:tracePt t="173167" x="6599238" y="3759200"/>
          <p14:tracePt t="173184" x="6635750" y="3840163"/>
          <p14:tracePt t="173200" x="6688138" y="3956050"/>
          <p14:tracePt t="173217" x="6742113" y="4037013"/>
          <p14:tracePt t="173234" x="6831013" y="4125913"/>
          <p14:tracePt t="173250" x="6946900" y="4197350"/>
          <p14:tracePt t="173267" x="7089775" y="4278313"/>
          <p14:tracePt t="173284" x="7251700" y="4313238"/>
          <p14:tracePt t="173300" x="7340600" y="4322763"/>
          <p14:tracePt t="173302" x="7367588" y="4340225"/>
          <p14:tracePt t="173317" x="7385050" y="4340225"/>
          <p14:tracePt t="173341" x="7394575" y="4340225"/>
          <p14:tracePt t="173350" x="7402513" y="4340225"/>
          <p14:tracePt t="173369" x="7500938" y="4295775"/>
          <p14:tracePt t="173385" x="7661275" y="4197350"/>
          <p14:tracePt t="173403" x="7875588" y="4108450"/>
          <p14:tracePt t="173406" x="7974013" y="4071938"/>
          <p14:tracePt t="173421" x="8089900" y="4019550"/>
          <p14:tracePt t="173437" x="8170863" y="3965575"/>
          <p14:tracePt t="173454" x="8242300" y="3884613"/>
          <p14:tracePt t="173468" x="8296275" y="3805238"/>
          <p14:tracePt t="173485" x="8323263" y="3687763"/>
          <p14:tracePt t="173502" x="8350250" y="3554413"/>
          <p14:tracePt t="173518" x="8367713" y="3446463"/>
          <p14:tracePt t="173534" x="8367713" y="3357563"/>
          <p14:tracePt t="173551" x="8350250" y="3268663"/>
          <p14:tracePt t="173552" x="8331200" y="3224213"/>
          <p14:tracePt t="173568" x="8296275" y="3143250"/>
          <p14:tracePt t="173585" x="8224838" y="3081338"/>
          <p14:tracePt t="173602" x="8188325" y="3044825"/>
          <p14:tracePt t="173619" x="8161338" y="3009900"/>
          <p14:tracePt t="173635" x="8126413" y="2992438"/>
          <p14:tracePt t="173654" x="8010525" y="2946400"/>
          <p14:tracePt t="173667" x="7974013" y="2946400"/>
          <p14:tracePt t="173684" x="7902575" y="2946400"/>
          <p14:tracePt t="173702" x="7786688" y="2965450"/>
          <p14:tracePt t="173717" x="7707313" y="2982913"/>
          <p14:tracePt t="173734" x="7608888" y="3009900"/>
          <p14:tracePt t="173751" x="7473950" y="3054350"/>
          <p14:tracePt t="173768" x="7286625" y="3143250"/>
          <p14:tracePt t="173784" x="7081838" y="3224213"/>
          <p14:tracePt t="173801" x="6867525" y="3349625"/>
          <p14:tracePt t="173802" x="6769100" y="3384550"/>
          <p14:tracePt t="173817" x="6626225" y="3465513"/>
          <p14:tracePt t="173834" x="6500813" y="3536950"/>
          <p14:tracePt t="173850" x="6438900" y="3608388"/>
          <p14:tracePt t="173868" x="6394450" y="3670300"/>
          <p14:tracePt t="173884" x="6375400" y="3706813"/>
          <p14:tracePt t="173901" x="6375400" y="3741738"/>
          <p14:tracePt t="173918" x="6375400" y="3795713"/>
          <p14:tracePt t="173934" x="6375400" y="3857625"/>
          <p14:tracePt t="173936" x="6375400" y="3876675"/>
          <p14:tracePt t="173952" x="6375400" y="3929063"/>
          <p14:tracePt t="173968" x="6402388" y="3948113"/>
          <p14:tracePt t="173984" x="6421438" y="3983038"/>
          <p14:tracePt t="174001" x="6456363" y="4000500"/>
          <p14:tracePt t="174018" x="6510338" y="4037013"/>
          <p14:tracePt t="174034" x="6564313" y="4071938"/>
          <p14:tracePt t="174051" x="6626225" y="4125913"/>
          <p14:tracePt t="174068" x="6759575" y="4179888"/>
          <p14:tracePt t="174084" x="6858000" y="4233863"/>
          <p14:tracePt t="174101" x="6938963" y="4278313"/>
          <p14:tracePt t="174117" x="7000875" y="4313238"/>
          <p14:tracePt t="174134" x="7064375" y="4340225"/>
          <p14:tracePt t="174151" x="7126288" y="4349750"/>
          <p14:tracePt t="174167" x="7170738" y="4349750"/>
          <p14:tracePt t="174186" x="7286625" y="4349750"/>
          <p14:tracePt t="174203" x="7385050" y="4305300"/>
          <p14:tracePt t="174218" x="7510463" y="4224338"/>
          <p14:tracePt t="174235" x="7626350" y="4135438"/>
          <p14:tracePt t="174252" x="7778750" y="4037013"/>
          <p14:tracePt t="174268" x="7858125" y="3956050"/>
          <p14:tracePt t="174284" x="7885113" y="3876675"/>
          <p14:tracePt t="174302" x="7894638" y="3805238"/>
          <p14:tracePt t="174318" x="7894638" y="3697288"/>
          <p14:tracePt t="174334" x="7867650" y="3662363"/>
          <p14:tracePt t="174351" x="7867650" y="3643313"/>
          <p14:tracePt t="174367" x="7867650" y="3635375"/>
          <p14:tracePt t="174384" x="7867650" y="3625850"/>
          <p14:tracePt t="174401" x="7885113" y="3616325"/>
          <p14:tracePt t="174419" x="7947025" y="3589338"/>
          <p14:tracePt t="174420" x="7983538" y="3581400"/>
          <p14:tracePt t="174434" x="8018463" y="3554413"/>
          <p14:tracePt t="174452" x="8170863" y="3509963"/>
          <p14:tracePt t="174468" x="8269288" y="3473450"/>
          <p14:tracePt t="174484" x="8367713" y="3402013"/>
          <p14:tracePt t="174501" x="8528050" y="3330575"/>
          <p14:tracePt t="174518" x="8732838" y="3286125"/>
          <p14:tracePt t="174534" x="8867775" y="3224213"/>
          <p14:tracePt t="174551" x="8983663" y="3197225"/>
          <p14:tracePt t="174568" x="9099550" y="3170238"/>
          <p14:tracePt t="174584" x="9109075" y="3160713"/>
          <p14:tracePt t="174601" x="9126538" y="3160713"/>
          <p14:tracePt t="174618" x="9136063" y="3179763"/>
          <p14:tracePt t="174635" x="9136063" y="3214688"/>
          <p14:tracePt t="174651" x="9136063" y="3268663"/>
          <p14:tracePt t="174668" x="9136063" y="3313113"/>
          <p14:tracePt t="174684" x="9136063" y="3375025"/>
          <p14:tracePt t="174701" x="9136063" y="3438525"/>
          <p14:tracePt t="174702" x="9136063" y="3482975"/>
          <p14:tracePt t="174718" x="9136063" y="3554413"/>
          <p14:tracePt t="174734" x="9136063" y="3635375"/>
          <p14:tracePt t="174751" x="9136063" y="3714750"/>
          <p14:tracePt t="174768" x="9136063" y="3778250"/>
          <p14:tracePt t="174784" x="9117013" y="3840163"/>
          <p14:tracePt t="174801" x="9109075" y="3884613"/>
          <p14:tracePt t="174818" x="9099550" y="3929063"/>
          <p14:tracePt t="174834" x="9055100" y="4037013"/>
          <p14:tracePt t="174851" x="9028113" y="4108450"/>
          <p14:tracePt t="174868" x="9001125" y="4187825"/>
          <p14:tracePt t="174885" x="8974138" y="4268788"/>
          <p14:tracePt t="174901" x="8956675" y="4349750"/>
          <p14:tracePt t="174918" x="8929688" y="4429125"/>
          <p14:tracePt t="174934" x="8867775" y="4519613"/>
          <p14:tracePt t="174952" x="8804275" y="4662488"/>
          <p14:tracePt t="174968" x="8732838" y="4759325"/>
          <p14:tracePt t="174984" x="8661400" y="4840288"/>
          <p14:tracePt t="175001" x="8582025" y="4902200"/>
          <p14:tracePt t="175018" x="8501063" y="4956175"/>
          <p14:tracePt t="175034" x="8421688" y="4983163"/>
          <p14:tracePt t="175051" x="8331200" y="5000625"/>
          <p14:tracePt t="175068" x="8161338" y="5010150"/>
          <p14:tracePt t="175084" x="7778750" y="5010150"/>
          <p14:tracePt t="175101" x="7421563" y="5000625"/>
          <p14:tracePt t="175118" x="7037388" y="5000625"/>
          <p14:tracePt t="175135" x="6680200" y="5000625"/>
          <p14:tracePt t="175151" x="6438900" y="5010150"/>
          <p14:tracePt t="175168" x="6313488" y="5010150"/>
          <p14:tracePt t="175184" x="6251575" y="5010150"/>
          <p14:tracePt t="175201" x="6242050" y="5010150"/>
          <p14:tracePt t="175922" x="6242050" y="5000625"/>
          <p14:tracePt t="175938" x="6242050" y="4948238"/>
          <p14:tracePt t="175944" x="6224588" y="4894263"/>
          <p14:tracePt t="175952" x="6215063" y="4840288"/>
          <p14:tracePt t="175968" x="6224588" y="4697413"/>
          <p14:tracePt t="175984" x="6251575" y="4473575"/>
          <p14:tracePt t="176001" x="6269038" y="4233863"/>
          <p14:tracePt t="176018" x="6269038" y="4037013"/>
          <p14:tracePt t="176035" x="6251575" y="3921125"/>
          <p14:tracePt t="176051" x="6224588" y="3857625"/>
          <p14:tracePt t="176068" x="6197600" y="3795713"/>
          <p14:tracePt t="176085" x="6188075" y="3759200"/>
          <p14:tracePt t="176101" x="6180138" y="3733800"/>
          <p14:tracePt t="176103" x="6170613" y="3724275"/>
          <p14:tracePt t="176118" x="6153150" y="3706813"/>
          <p14:tracePt t="176135" x="6135688" y="3679825"/>
          <p14:tracePt t="176152" x="6126163" y="3662363"/>
          <p14:tracePt t="176169" x="6126163" y="3643313"/>
          <p14:tracePt t="176185" x="6116638" y="3635375"/>
          <p14:tracePt t="176509" x="6108700" y="3635375"/>
          <p14:tracePt t="176522" x="6072188" y="3635375"/>
          <p14:tracePt t="176536" x="6000750" y="3635375"/>
          <p14:tracePt t="176551" x="5921375" y="3635375"/>
          <p14:tracePt t="176568" x="5830888" y="3635375"/>
          <p14:tracePt t="176585" x="5715000" y="3652838"/>
          <p14:tracePt t="176602" x="5527675" y="3687763"/>
          <p14:tracePt t="176619" x="5402263" y="3706813"/>
          <p14:tracePt t="176635" x="5295900" y="3733800"/>
          <p14:tracePt t="176652" x="5187950" y="3759200"/>
          <p14:tracePt t="176668" x="5072063" y="3786188"/>
          <p14:tracePt t="176685" x="4983163" y="3813175"/>
          <p14:tracePt t="176701" x="4867275" y="3840163"/>
          <p14:tracePt t="176718" x="4732338" y="3876675"/>
          <p14:tracePt t="176735" x="4518025" y="3884613"/>
          <p14:tracePt t="176752" x="4322763" y="3902075"/>
          <p14:tracePt t="176768" x="4054475" y="3902075"/>
          <p14:tracePt t="176784" x="3768725" y="3902075"/>
          <p14:tracePt t="176801" x="3482975" y="3894138"/>
          <p14:tracePt t="176818" x="3143250" y="3857625"/>
          <p14:tracePt t="176834" x="2759075" y="3822700"/>
          <p14:tracePt t="176851" x="2330450" y="3805238"/>
          <p14:tracePt t="176852" x="2071688" y="3805238"/>
          <p14:tracePt t="176868" x="1643063" y="3805238"/>
          <p14:tracePt t="176885" x="1285875" y="3813175"/>
          <p14:tracePt t="176901" x="973138" y="3830638"/>
          <p14:tracePt t="176917" x="750888" y="3867150"/>
          <p14:tracePt t="176934" x="642938" y="3876675"/>
          <p14:tracePt t="176951" x="581025" y="3894138"/>
          <p14:tracePt t="176968" x="561975" y="3894138"/>
          <p14:tracePt t="176985" x="527050" y="3894138"/>
          <p14:tracePt t="177001" x="509588" y="3894138"/>
          <p14:tracePt t="177017" x="490538" y="3894138"/>
          <p14:tracePt t="177034" x="465138" y="3894138"/>
          <p14:tracePt t="177051" x="446088" y="3894138"/>
          <p14:tracePt t="177068" x="428625" y="3894138"/>
          <p14:tracePt t="177084" x="411163" y="3894138"/>
          <p14:tracePt t="177101" x="393700" y="3894138"/>
          <p14:tracePt t="177345" x="438150" y="3894138"/>
          <p14:tracePt t="177358" x="527050" y="3884613"/>
          <p14:tracePt t="177373" x="731838" y="3849688"/>
          <p14:tracePt t="177387" x="928688" y="3813175"/>
          <p14:tracePt t="177403" x="1036638" y="3805238"/>
          <p14:tracePt t="177418" x="1116013" y="3786188"/>
          <p14:tracePt t="177435" x="1179513" y="3786188"/>
          <p14:tracePt t="177451" x="1250950" y="3786188"/>
          <p14:tracePt t="177468" x="1330325" y="3778250"/>
          <p14:tracePt t="177485" x="1419225" y="3759200"/>
          <p14:tracePt t="177502" x="1608138" y="3724275"/>
          <p14:tracePt t="177518" x="1714500" y="3706813"/>
          <p14:tracePt t="177534" x="1830388" y="3679825"/>
          <p14:tracePt t="177551" x="1955800" y="3679825"/>
          <p14:tracePt t="177568" x="2125663" y="3679825"/>
          <p14:tracePt t="177584" x="2295525" y="3679825"/>
          <p14:tracePt t="177601" x="2490788" y="3679825"/>
          <p14:tracePt t="177618" x="2687638" y="3679825"/>
          <p14:tracePt t="177636" x="2795588" y="3679825"/>
          <p14:tracePt t="177653" x="2874963" y="3662363"/>
          <p14:tracePt t="177669" x="2946400" y="3662363"/>
          <p14:tracePt t="177685" x="3044825" y="3652838"/>
          <p14:tracePt t="177702" x="3170238" y="3635375"/>
          <p14:tracePt t="177718" x="3322638" y="3608388"/>
          <p14:tracePt t="177735" x="3446463" y="3608388"/>
          <p14:tracePt t="177751" x="3670300" y="3589338"/>
          <p14:tracePt t="177768" x="3776663" y="3581400"/>
          <p14:tracePt t="177785" x="3867150" y="3581400"/>
          <p14:tracePt t="177801" x="3946525" y="3581400"/>
          <p14:tracePt t="177818" x="4027488" y="3581400"/>
          <p14:tracePt t="177835" x="4133850" y="3581400"/>
          <p14:tracePt t="177852" x="4295775" y="3581400"/>
          <p14:tracePt t="177869" x="4402138" y="3581400"/>
          <p14:tracePt t="177886" x="4491038" y="3581400"/>
          <p14:tracePt t="177902" x="4562475" y="3581400"/>
          <p14:tracePt t="177918" x="4643438" y="3598863"/>
          <p14:tracePt t="177935" x="4741863" y="3625850"/>
          <p14:tracePt t="177952" x="4848225" y="3652838"/>
          <p14:tracePt t="177969" x="4956175" y="3662363"/>
          <p14:tracePt t="177986" x="5135563" y="3662363"/>
          <p14:tracePt t="178004" x="5224463" y="3662363"/>
          <p14:tracePt t="178018" x="5303838" y="3662363"/>
          <p14:tracePt t="178035" x="5349875" y="3662363"/>
          <p14:tracePt t="178051" x="5367338" y="3662363"/>
          <p14:tracePt t="178067" x="5375275" y="3662363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Executing I-type Branch Instructions </a:t>
            </a:r>
            <a:r>
              <a:rPr lang="en-US" dirty="0" smtClean="0"/>
              <a:t>(1)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8788" y="1024069"/>
            <a:ext cx="8502650" cy="2696284"/>
          </a:xfrm>
        </p:spPr>
        <p:txBody>
          <a:bodyPr/>
          <a:lstStyle/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Read </a:t>
            </a:r>
            <a:r>
              <a:rPr lang="en-US" sz="1600" dirty="0"/>
              <a:t>an instruction from the instruction </a:t>
            </a:r>
            <a:r>
              <a:rPr lang="en-US" sz="1600" dirty="0" smtClean="0"/>
              <a:t>memory by the address in PC</a:t>
            </a:r>
            <a:endParaRPr lang="en-US" sz="1600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/>
              <a:t>The source registers, specified by </a:t>
            </a:r>
            <a:r>
              <a:rPr lang="en-US" sz="1600" dirty="0" smtClean="0"/>
              <a:t>fields </a:t>
            </a:r>
            <a:r>
              <a:rPr lang="en-US" sz="1600" b="1" dirty="0" err="1">
                <a:solidFill>
                  <a:schemeClr val="accent1"/>
                </a:solidFill>
              </a:rPr>
              <a:t>rs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/>
              <a:t>and </a:t>
            </a:r>
            <a:r>
              <a:rPr lang="en-US" sz="1600" b="1" dirty="0" err="1">
                <a:solidFill>
                  <a:schemeClr val="accent1"/>
                </a:solidFill>
              </a:rPr>
              <a:t>rt</a:t>
            </a:r>
            <a:r>
              <a:rPr lang="en-US" sz="1600" dirty="0"/>
              <a:t>, </a:t>
            </a:r>
            <a:r>
              <a:rPr lang="en-US" sz="1600" dirty="0" smtClean="0"/>
              <a:t>are be </a:t>
            </a:r>
            <a:r>
              <a:rPr lang="en-US" sz="1600" dirty="0"/>
              <a:t>read from the register file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signed offset is extended (from 16 to 32 bits) and shifted left by 2 (converted from words to bytes)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address of the instruction after the branch is calculated (= PC + 4)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target address of the branch is calculated as ((PC + 4) + (offset &lt;&lt; 2))</a:t>
            </a:r>
            <a:endParaRPr lang="en-US" sz="1600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</a:t>
            </a:r>
            <a:r>
              <a:rPr lang="en-US" sz="1600" dirty="0"/>
              <a:t>ALU </a:t>
            </a:r>
            <a:r>
              <a:rPr lang="en-US" sz="1600" dirty="0" smtClean="0"/>
              <a:t>compares the source operands (does subtraction) and generate the condition code (==, &gt;, &lt;, etc.)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PC is update by the address of the instruction after the branch or by the target address depending on the branch </a:t>
            </a:r>
            <a:r>
              <a:rPr lang="en-US" sz="1600" dirty="0" err="1" smtClean="0"/>
              <a:t>opcode</a:t>
            </a:r>
            <a:r>
              <a:rPr lang="en-US" sz="1600" dirty="0" smtClean="0"/>
              <a:t> and the condition code</a:t>
            </a:r>
            <a:endParaRPr lang="en-US" sz="1600" dirty="0"/>
          </a:p>
          <a:p>
            <a:pPr marL="342900" indent="-342900">
              <a:spcBef>
                <a:spcPts val="400"/>
              </a:spcBef>
              <a:buFont typeface="+mj-lt"/>
              <a:buAutoNum type="arabicPeriod"/>
            </a:pP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473217" y="4605133"/>
            <a:ext cx="25410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beq</a:t>
            </a:r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$t1</a:t>
            </a:r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smtClean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$t2</a:t>
            </a:r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-0x0040</a:t>
            </a:r>
          </a:p>
          <a:p>
            <a:endParaRPr lang="en-US" sz="16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PC =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138518" y="5474942"/>
            <a:ext cx="3074894" cy="507122"/>
            <a:chOff x="3991091" y="4363319"/>
            <a:chExt cx="1385936" cy="507122"/>
          </a:xfrm>
        </p:grpSpPr>
        <p:sp>
          <p:nvSpPr>
            <p:cNvPr id="8" name="TextBox 7"/>
            <p:cNvSpPr txBox="1"/>
            <p:nvPr/>
          </p:nvSpPr>
          <p:spPr>
            <a:xfrm>
              <a:off x="4458173" y="4531887"/>
              <a:ext cx="4389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latin typeface="Neo Sans Intel" panose="020B0504020202020204" pitchFamily="34" charset="0"/>
                </a:rPr>
                <a:t>condition</a:t>
              </a:r>
            </a:p>
          </p:txBody>
        </p:sp>
        <p:sp>
          <p:nvSpPr>
            <p:cNvPr id="9" name="Left Brace 8"/>
            <p:cNvSpPr/>
            <p:nvPr/>
          </p:nvSpPr>
          <p:spPr bwMode="auto">
            <a:xfrm rot="16200000" flipV="1">
              <a:off x="4589929" y="3764481"/>
              <a:ext cx="188259" cy="1385936"/>
            </a:xfrm>
            <a:prstGeom prst="leftBrace">
              <a:avLst>
                <a:gd name="adj1" fmla="val 30595"/>
                <a:gd name="adj2" fmla="val 50000"/>
              </a:avLst>
            </a:prstGeom>
            <a:solidFill>
              <a:schemeClr val="bg1"/>
            </a:solidFill>
            <a:ln w="127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518212" y="5474942"/>
            <a:ext cx="3074894" cy="507122"/>
            <a:chOff x="3991091" y="4363319"/>
            <a:chExt cx="1385936" cy="507122"/>
          </a:xfrm>
        </p:grpSpPr>
        <p:sp>
          <p:nvSpPr>
            <p:cNvPr id="11" name="TextBox 10"/>
            <p:cNvSpPr txBox="1"/>
            <p:nvPr/>
          </p:nvSpPr>
          <p:spPr>
            <a:xfrm>
              <a:off x="4352152" y="4531887"/>
              <a:ext cx="6509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Neo Sans Intel" panose="020B0504020202020204" pitchFamily="34" charset="0"/>
                </a:rPr>
                <a:t>t</a:t>
              </a:r>
              <a:r>
                <a:rPr lang="en-US" sz="1600" dirty="0" smtClean="0">
                  <a:latin typeface="Neo Sans Intel" panose="020B0504020202020204" pitchFamily="34" charset="0"/>
                </a:rPr>
                <a:t>arget address</a:t>
              </a:r>
            </a:p>
          </p:txBody>
        </p:sp>
        <p:sp>
          <p:nvSpPr>
            <p:cNvPr id="12" name="Left Brace 11"/>
            <p:cNvSpPr/>
            <p:nvPr/>
          </p:nvSpPr>
          <p:spPr bwMode="auto">
            <a:xfrm rot="16200000" flipV="1">
              <a:off x="4589929" y="3764481"/>
              <a:ext cx="188259" cy="1385936"/>
            </a:xfrm>
            <a:prstGeom prst="leftBrace">
              <a:avLst>
                <a:gd name="adj1" fmla="val 30595"/>
                <a:gd name="adj2" fmla="val 50000"/>
              </a:avLst>
            </a:prstGeom>
            <a:solidFill>
              <a:schemeClr val="bg1"/>
            </a:solidFill>
            <a:ln w="127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186141" y="4234677"/>
            <a:ext cx="1775297" cy="816436"/>
            <a:chOff x="3793818" y="4228219"/>
            <a:chExt cx="1775297" cy="816436"/>
          </a:xfrm>
        </p:grpSpPr>
        <p:sp>
          <p:nvSpPr>
            <p:cNvPr id="14" name="TextBox 13"/>
            <p:cNvSpPr txBox="1"/>
            <p:nvPr/>
          </p:nvSpPr>
          <p:spPr>
            <a:xfrm>
              <a:off x="3793818" y="4228219"/>
              <a:ext cx="177529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latin typeface="Neo Sans Intel" panose="020B0504020202020204" pitchFamily="34" charset="0"/>
                </a:rPr>
                <a:t>a</a:t>
              </a:r>
              <a:r>
                <a:rPr lang="en-US" sz="1600" dirty="0" smtClean="0">
                  <a:latin typeface="Neo Sans Intel" panose="020B0504020202020204" pitchFamily="34" charset="0"/>
                </a:rPr>
                <a:t>ddress of the next instruction</a:t>
              </a:r>
            </a:p>
          </p:txBody>
        </p:sp>
        <p:sp>
          <p:nvSpPr>
            <p:cNvPr id="15" name="Left Brace 14"/>
            <p:cNvSpPr/>
            <p:nvPr/>
          </p:nvSpPr>
          <p:spPr bwMode="auto">
            <a:xfrm rot="5400000">
              <a:off x="4857574" y="4525202"/>
              <a:ext cx="188260" cy="850646"/>
            </a:xfrm>
            <a:prstGeom prst="leftBrace">
              <a:avLst>
                <a:gd name="adj1" fmla="val 30595"/>
                <a:gd name="adj2" fmla="val 72086"/>
              </a:avLst>
            </a:prstGeom>
            <a:solidFill>
              <a:schemeClr val="bg1"/>
            </a:solidFill>
            <a:ln w="127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0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4223570" y="5108183"/>
            <a:ext cx="35183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? ((PC + 4) + (-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0x0040</a:t>
            </a:r>
            <a:r>
              <a:rPr lang="en-US" sz="1600" dirty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2</a:t>
            </a:r>
            <a:r>
              <a:rPr lang="en-US" sz="1600" dirty="0" smtClean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endParaRPr lang="en-US" sz="1600" dirty="0">
              <a:solidFill>
                <a:srgbClr val="06192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572785" y="5105908"/>
            <a:ext cx="13067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dirty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(PC + 4)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12687" y="5106099"/>
            <a:ext cx="33265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dirty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((</a:t>
            </a:r>
            <a:r>
              <a:rPr lang="en-US" sz="1600" dirty="0" err="1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sz="1600" dirty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>
                <a:solidFill>
                  <a:srgbClr val="0071C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$t1</a:t>
            </a:r>
            <a:r>
              <a:rPr lang="en-US" sz="1600" dirty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– </a:t>
            </a:r>
            <a:r>
              <a:rPr lang="en-US" sz="1600" dirty="0" err="1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</a:t>
            </a:r>
            <a:r>
              <a:rPr lang="en-US" sz="1600" dirty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$t2</a:t>
            </a:r>
            <a:r>
              <a:rPr lang="en-US" sz="1600" dirty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]) 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 0</a:t>
            </a:r>
            <a:r>
              <a:rPr lang="en-US" sz="1600" dirty="0">
                <a:solidFill>
                  <a:srgbClr val="06192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917148" y="4264131"/>
            <a:ext cx="2124281" cy="846129"/>
            <a:chOff x="3274916" y="4384297"/>
            <a:chExt cx="2124281" cy="846129"/>
          </a:xfrm>
        </p:grpSpPr>
        <p:sp>
          <p:nvSpPr>
            <p:cNvPr id="23" name="TextBox 22"/>
            <p:cNvSpPr txBox="1"/>
            <p:nvPr/>
          </p:nvSpPr>
          <p:spPr>
            <a:xfrm>
              <a:off x="3475782" y="4384297"/>
              <a:ext cx="19234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Neo Sans Intel" panose="020B0504020202020204" pitchFamily="34" charset="0"/>
                </a:rPr>
                <a:t>d</a:t>
              </a:r>
              <a:r>
                <a:rPr lang="en-US" sz="1600" dirty="0" smtClean="0">
                  <a:latin typeface="Neo Sans Intel" panose="020B0504020202020204" pitchFamily="34" charset="0"/>
                </a:rPr>
                <a:t>epends on the branch </a:t>
              </a:r>
              <a:r>
                <a:rPr lang="en-US" sz="1600" dirty="0" err="1" smtClean="0">
                  <a:latin typeface="Neo Sans Intel" panose="020B0504020202020204" pitchFamily="34" charset="0"/>
                </a:rPr>
                <a:t>opcode</a:t>
              </a:r>
              <a:endParaRPr lang="en-US" sz="1600" dirty="0" smtClean="0">
                <a:latin typeface="Neo Sans Intel" panose="020B0504020202020204" pitchFamily="34" charset="0"/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 bwMode="auto">
            <a:xfrm flipH="1">
              <a:off x="3274916" y="4923871"/>
              <a:ext cx="237744" cy="306555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70220465"/>
      </p:ext>
    </p:extLst>
  </p:cSld>
  <p:clrMapOvr>
    <a:masterClrMapping/>
  </p:clrMapOvr>
  <p:transition advTm="45378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7" grpId="0"/>
      <p:bldP spid="19" grpId="0"/>
      <p:bldP spid="21" grpId="0"/>
    </p:bldLst>
  </p:timing>
  <p:extLst>
    <p:ext uri="{3A86A75C-4F4B-4683-9AE1-C65F6400EC91}">
      <p14:laserTraceLst xmlns:p14="http://schemas.microsoft.com/office/powerpoint/2010/main">
        <p14:tracePtLst>
          <p14:tracePt t="57418" x="5303838" y="3616325"/>
          <p14:tracePt t="57426" x="5259388" y="3571875"/>
          <p14:tracePt t="57438" x="5251450" y="3563938"/>
          <p14:tracePt t="57455" x="5251450" y="3554413"/>
          <p14:tracePt t="57591" x="5160963" y="3438525"/>
          <p14:tracePt t="57598" x="5027613" y="3259138"/>
          <p14:tracePt t="57608" x="4867275" y="3098800"/>
          <p14:tracePt t="57623" x="4572000" y="2786063"/>
          <p14:tracePt t="57639" x="4330700" y="2563813"/>
          <p14:tracePt t="57655" x="4125913" y="2339975"/>
          <p14:tracePt t="57672" x="3884613" y="2152650"/>
          <p14:tracePt t="57688" x="3687763" y="2000250"/>
          <p14:tracePt t="57705" x="3571875" y="1849438"/>
          <p14:tracePt t="57722" x="3490913" y="1741488"/>
          <p14:tracePt t="57738" x="3429000" y="1724025"/>
          <p14:tracePt t="57889" x="3419475" y="1724025"/>
          <p14:tracePt t="57897" x="3411538" y="1724025"/>
          <p14:tracePt t="57906" x="3357563" y="1724025"/>
          <p14:tracePt t="57922" x="3232150" y="1704975"/>
          <p14:tracePt t="57939" x="3089275" y="1704975"/>
          <p14:tracePt t="57956" x="2982913" y="1714500"/>
          <p14:tracePt t="57972" x="2867025" y="1741488"/>
          <p14:tracePt t="57989" x="2759075" y="1768475"/>
          <p14:tracePt t="57991" x="2705100" y="1776413"/>
          <p14:tracePt t="58006" x="2554288" y="1812925"/>
          <p14:tracePt t="58022" x="2438400" y="1839913"/>
          <p14:tracePt t="58039" x="2357438" y="1866900"/>
          <p14:tracePt t="58055" x="2312988" y="1874838"/>
          <p14:tracePt t="58073" x="2295525" y="1874838"/>
          <p14:tracePt t="58318" x="2295525" y="1893888"/>
          <p14:tracePt t="58624" x="2347913" y="1893888"/>
          <p14:tracePt t="58631" x="2438400" y="1893888"/>
          <p14:tracePt t="58639" x="2544763" y="1884363"/>
          <p14:tracePt t="58656" x="2741613" y="1830388"/>
          <p14:tracePt t="58673" x="2894013" y="1731963"/>
          <p14:tracePt t="58689" x="3000375" y="1608138"/>
          <p14:tracePt t="58705" x="3116263" y="1438275"/>
          <p14:tracePt t="58722" x="3205163" y="1330325"/>
          <p14:tracePt t="58738" x="3276600" y="1231900"/>
          <p14:tracePt t="58755" x="3322638" y="1116013"/>
          <p14:tracePt t="58773" x="3357563" y="1000125"/>
          <p14:tracePt t="58789" x="3375025" y="973138"/>
          <p14:tracePt t="58805" x="3375025" y="946150"/>
          <p14:tracePt t="58851" x="3375025" y="938213"/>
          <p14:tracePt t="58867" x="3375025" y="928688"/>
          <p14:tracePt t="58874" x="3375025" y="884238"/>
          <p14:tracePt t="58889" x="3375025" y="785813"/>
          <p14:tracePt t="58906" x="3367088" y="679450"/>
          <p14:tracePt t="58922" x="3340100" y="527050"/>
          <p14:tracePt t="58939" x="3286125" y="330200"/>
          <p14:tracePt t="58955" x="3251200" y="107950"/>
          <p14:tracePt t="58972" x="3214688" y="0"/>
          <p14:tracePt t="59015" x="3205163" y="0"/>
          <p14:tracePt t="59023" x="3197225" y="0"/>
          <p14:tracePt t="59031" x="3187700" y="0"/>
          <p14:tracePt t="59045" x="3179763" y="0"/>
          <p14:tracePt t="59055" x="3170238" y="0"/>
          <p14:tracePt t="59072" x="3116263" y="0"/>
          <p14:tracePt t="59089" x="3044825" y="0"/>
          <p14:tracePt t="59105" x="2982913" y="0"/>
          <p14:tracePt t="59124" x="2894013" y="0"/>
          <p14:tracePt t="59140" x="2830513" y="9525"/>
          <p14:tracePt t="59156" x="2768600" y="36513"/>
          <p14:tracePt t="59173" x="2724150" y="71438"/>
          <p14:tracePt t="59189" x="2670175" y="152400"/>
          <p14:tracePt t="59205" x="2616200" y="231775"/>
          <p14:tracePt t="59222" x="2589213" y="312738"/>
          <p14:tracePt t="59239" x="2571750" y="384175"/>
          <p14:tracePt t="59255" x="2571750" y="428625"/>
          <p14:tracePt t="59274" x="2581275" y="544513"/>
          <p14:tracePt t="59289" x="2608263" y="642938"/>
          <p14:tracePt t="59305" x="2633663" y="750888"/>
          <p14:tracePt t="59322" x="2697163" y="911225"/>
          <p14:tracePt t="59338" x="2795588" y="1062038"/>
          <p14:tracePt t="59355" x="2884488" y="1179513"/>
          <p14:tracePt t="59371" x="3017838" y="1295400"/>
          <p14:tracePt t="59389" x="3133725" y="1401763"/>
          <p14:tracePt t="59405" x="3205163" y="1428750"/>
          <p14:tracePt t="59421" x="3251200" y="1455738"/>
          <p14:tracePt t="59438" x="3313113" y="1465263"/>
          <p14:tracePt t="59455" x="3394075" y="1465263"/>
          <p14:tracePt t="59471" x="3509963" y="1384300"/>
          <p14:tracePt t="59488" x="3633788" y="1295400"/>
          <p14:tracePt t="59505" x="3724275" y="1169988"/>
          <p14:tracePt t="59521" x="3751263" y="1071563"/>
          <p14:tracePt t="59523" x="3768725" y="1036638"/>
          <p14:tracePt t="59538" x="3776663" y="928688"/>
          <p14:tracePt t="59555" x="3759200" y="795338"/>
          <p14:tracePt t="59571" x="3705225" y="598488"/>
          <p14:tracePt t="59588" x="3616325" y="446088"/>
          <p14:tracePt t="59604" x="3517900" y="330200"/>
          <p14:tracePt t="59621" x="3438525" y="241300"/>
          <p14:tracePt t="59638" x="3330575" y="160338"/>
          <p14:tracePt t="59655" x="3286125" y="142875"/>
          <p14:tracePt t="59671" x="3251200" y="115888"/>
          <p14:tracePt t="59688" x="3187700" y="98425"/>
          <p14:tracePt t="59704" x="3108325" y="71438"/>
          <p14:tracePt t="59721" x="3017838" y="71438"/>
          <p14:tracePt t="59738" x="2928938" y="71438"/>
          <p14:tracePt t="59755" x="2894013" y="71438"/>
          <p14:tracePt t="59771" x="2884488" y="71438"/>
          <p14:tracePt t="59788" x="2884488" y="80963"/>
          <p14:tracePt t="59805" x="2874963" y="88900"/>
          <p14:tracePt t="59822" x="2847975" y="142875"/>
          <p14:tracePt t="59839" x="2813050" y="214313"/>
          <p14:tracePt t="59856" x="2786063" y="285750"/>
          <p14:tracePt t="59872" x="2776538" y="374650"/>
          <p14:tracePt t="59888" x="2776538" y="465138"/>
          <p14:tracePt t="59905" x="2795588" y="696913"/>
          <p14:tracePt t="59921" x="2847975" y="874713"/>
          <p14:tracePt t="59938" x="2901950" y="1009650"/>
          <p14:tracePt t="59955" x="2990850" y="1116013"/>
          <p14:tracePt t="59971" x="3062288" y="1187450"/>
          <p14:tracePt t="59988" x="3098800" y="1204913"/>
          <p14:tracePt t="60005" x="3108325" y="1204913"/>
          <p14:tracePt t="60039" x="3116263" y="1204913"/>
          <p14:tracePt t="60046" x="3125788" y="1169988"/>
          <p14:tracePt t="60055" x="3143250" y="1116013"/>
          <p14:tracePt t="60071" x="3170238" y="982663"/>
          <p14:tracePt t="60088" x="3187700" y="785813"/>
          <p14:tracePt t="60105" x="3205163" y="588963"/>
          <p14:tracePt t="60122" x="3205163" y="393700"/>
          <p14:tracePt t="60139" x="3197225" y="241300"/>
          <p14:tracePt t="60141" x="3170238" y="187325"/>
          <p14:tracePt t="60156" x="3143250" y="88900"/>
          <p14:tracePt t="60172" x="3116263" y="44450"/>
          <p14:tracePt t="60189" x="3108325" y="26988"/>
          <p14:tracePt t="60206" x="3089275" y="17463"/>
          <p14:tracePt t="60222" x="3062288" y="9525"/>
          <p14:tracePt t="60239" x="3036888" y="9525"/>
          <p14:tracePt t="60257" x="2982913" y="36513"/>
          <p14:tracePt t="60274" x="2928938" y="71438"/>
          <p14:tracePt t="60289" x="2867025" y="125413"/>
          <p14:tracePt t="60305" x="2786063" y="196850"/>
          <p14:tracePt t="60322" x="2697163" y="276225"/>
          <p14:tracePt t="60338" x="2633663" y="357188"/>
          <p14:tracePt t="60355" x="2562225" y="438150"/>
          <p14:tracePt t="60372" x="2509838" y="536575"/>
          <p14:tracePt t="60388" x="2438400" y="633413"/>
          <p14:tracePt t="60405" x="2393950" y="714375"/>
          <p14:tracePt t="60421" x="2384425" y="830263"/>
          <p14:tracePt t="60438" x="2384425" y="911225"/>
          <p14:tracePt t="60455" x="2411413" y="973138"/>
          <p14:tracePt t="60472" x="2455863" y="1054100"/>
          <p14:tracePt t="60488" x="2509838" y="1133475"/>
          <p14:tracePt t="60505" x="2554288" y="1169988"/>
          <p14:tracePt t="60507" x="2598738" y="1196975"/>
          <p14:tracePt t="60523" x="2697163" y="1250950"/>
          <p14:tracePt t="60539" x="2803525" y="1295400"/>
          <p14:tracePt t="60556" x="2938463" y="1322388"/>
          <p14:tracePt t="60572" x="3089275" y="1322388"/>
          <p14:tracePt t="60589" x="3197225" y="1322388"/>
          <p14:tracePt t="60606" x="3295650" y="1258888"/>
          <p14:tracePt t="60624" x="3348038" y="1179513"/>
          <p14:tracePt t="60625" x="3367088" y="1125538"/>
          <p14:tracePt t="60639" x="3375025" y="1071563"/>
          <p14:tracePt t="60656" x="3411538" y="919163"/>
          <p14:tracePt t="60658" x="3411538" y="847725"/>
          <p14:tracePt t="60673" x="3419475" y="731838"/>
          <p14:tracePt t="60689" x="3419475" y="660400"/>
          <p14:tracePt t="60706" x="3419475" y="581025"/>
          <p14:tracePt t="60723" x="3419475" y="517525"/>
          <p14:tracePt t="60739" x="3394075" y="490538"/>
          <p14:tracePt t="60756" x="3375025" y="465138"/>
          <p14:tracePt t="60758" x="3367088" y="455613"/>
          <p14:tracePt t="60774" x="3348038" y="446088"/>
          <p14:tracePt t="60790" x="3322638" y="428625"/>
          <p14:tracePt t="60805" x="3276600" y="411163"/>
          <p14:tracePt t="60822" x="3214688" y="411163"/>
          <p14:tracePt t="60838" x="3125788" y="411163"/>
          <p14:tracePt t="60855" x="3036888" y="411163"/>
          <p14:tracePt t="60872" x="2938463" y="428625"/>
          <p14:tracePt t="60889" x="2874963" y="455613"/>
          <p14:tracePt t="60905" x="2857500" y="465138"/>
          <p14:tracePt t="60923" x="2840038" y="490538"/>
          <p14:tracePt t="60939" x="2813050" y="509588"/>
          <p14:tracePt t="60955" x="2795588" y="527050"/>
          <p14:tracePt t="60972" x="2776538" y="544513"/>
          <p14:tracePt t="60988" x="2768600" y="561975"/>
          <p14:tracePt t="61005" x="2768600" y="571500"/>
          <p14:tracePt t="61022" x="2768600" y="581025"/>
          <p14:tracePt t="61040" x="2751138" y="598488"/>
          <p14:tracePt t="61056" x="2732088" y="652463"/>
          <p14:tracePt t="61072" x="2705100" y="696913"/>
          <p14:tracePt t="61090" x="2697163" y="731838"/>
          <p14:tracePt t="61106" x="2679700" y="750888"/>
          <p14:tracePt t="61122" x="2660650" y="776288"/>
          <p14:tracePt t="61139" x="2643188" y="822325"/>
          <p14:tracePt t="61155" x="2633663" y="866775"/>
          <p14:tracePt t="61172" x="2598738" y="938213"/>
          <p14:tracePt t="61189" x="2571750" y="1000125"/>
          <p14:tracePt t="61206" x="2554288" y="1062038"/>
          <p14:tracePt t="61222" x="2527300" y="1143000"/>
          <p14:tracePt t="61239" x="2500313" y="1223963"/>
          <p14:tracePt t="61255" x="2482850" y="1295400"/>
          <p14:tracePt t="61273" x="2455863" y="1419225"/>
          <p14:tracePt t="61289" x="2428875" y="1509713"/>
          <p14:tracePt t="61306" x="2411413" y="1589088"/>
          <p14:tracePt t="61322" x="2401888" y="1652588"/>
          <p14:tracePt t="61338" x="2384425" y="1714500"/>
          <p14:tracePt t="61355" x="2374900" y="1758950"/>
          <p14:tracePt t="61372" x="2366963" y="1795463"/>
          <p14:tracePt t="61388" x="2366963" y="1812925"/>
          <p14:tracePt t="61405" x="2366963" y="1830388"/>
          <p14:tracePt t="61422" x="2366963" y="1849438"/>
          <p14:tracePt t="61422" x="2366963" y="1866900"/>
          <p14:tracePt t="61439" x="2366963" y="1884363"/>
          <p14:tracePt t="61455" x="2357438" y="1893888"/>
          <p14:tracePt t="61525" x="2357438" y="1928813"/>
          <p14:tracePt t="61533" x="2357438" y="1938338"/>
          <p14:tracePt t="61539" x="2357438" y="1946275"/>
          <p14:tracePt t="61555" x="2357438" y="1982788"/>
          <p14:tracePt t="61572" x="2357438" y="2009775"/>
          <p14:tracePt t="61588" x="2357438" y="2044700"/>
          <p14:tracePt t="61605" x="2357438" y="2054225"/>
          <p14:tracePt t="62378" x="2366963" y="2063750"/>
          <p14:tracePt t="62394" x="2393950" y="2081213"/>
          <p14:tracePt t="62400" x="2401888" y="2081213"/>
          <p14:tracePt t="62408" x="2411413" y="2081213"/>
          <p14:tracePt t="62422" x="2419350" y="2081213"/>
          <p14:tracePt t="62494" x="2428875" y="2081213"/>
          <p14:tracePt t="62509" x="2438400" y="2071688"/>
          <p14:tracePt t="62517" x="2438400" y="2063750"/>
          <p14:tracePt t="62533" x="2446338" y="2063750"/>
          <p14:tracePt t="62573" x="2465388" y="2054225"/>
          <p14:tracePt t="62587" x="2473325" y="2054225"/>
          <p14:tracePt t="62595" x="2482850" y="2044700"/>
          <p14:tracePt t="62605" x="2490788" y="2036763"/>
          <p14:tracePt t="62622" x="2509838" y="2027238"/>
          <p14:tracePt t="62639" x="2517775" y="2017713"/>
          <p14:tracePt t="62656" x="2527300" y="2000250"/>
          <p14:tracePt t="62672" x="2544763" y="2000250"/>
          <p14:tracePt t="62690" x="2581275" y="1982788"/>
          <p14:tracePt t="62706" x="2625725" y="1973263"/>
          <p14:tracePt t="62723" x="2705100" y="1973263"/>
          <p14:tracePt t="62740" x="2768600" y="1973263"/>
          <p14:tracePt t="62756" x="2840038" y="1973263"/>
          <p14:tracePt t="62772" x="2919413" y="1973263"/>
          <p14:tracePt t="62788" x="3000375" y="1973263"/>
          <p14:tracePt t="62805" x="3089275" y="1992313"/>
          <p14:tracePt t="62822" x="3197225" y="1992313"/>
          <p14:tracePt t="62824" x="3268663" y="1982788"/>
          <p14:tracePt t="62839" x="3402013" y="1955800"/>
          <p14:tracePt t="62855" x="3554413" y="1938338"/>
          <p14:tracePt t="62872" x="3679825" y="1938338"/>
          <p14:tracePt t="62889" x="3776663" y="1955800"/>
          <p14:tracePt t="62905" x="3848100" y="1973263"/>
          <p14:tracePt t="62922" x="3902075" y="1973263"/>
          <p14:tracePt t="62923" x="3911600" y="1973263"/>
          <p14:tracePt t="62938" x="3919538" y="1973263"/>
          <p14:tracePt t="62955" x="3929063" y="1973263"/>
          <p14:tracePt t="62979" x="3938588" y="1973263"/>
          <p14:tracePt t="62989" x="3965575" y="1982788"/>
          <p14:tracePt t="63005" x="3983038" y="1982788"/>
          <p14:tracePt t="63022" x="4000500" y="1982788"/>
          <p14:tracePt t="63745" x="4010025" y="1992313"/>
          <p14:tracePt t="63753" x="4027488" y="1992313"/>
          <p14:tracePt t="63761" x="4037013" y="1992313"/>
          <p14:tracePt t="63772" x="4044950" y="1992313"/>
          <p14:tracePt t="63790" x="4062413" y="1992313"/>
          <p14:tracePt t="63791" x="4071938" y="1992313"/>
          <p14:tracePt t="63805" x="4081463" y="1992313"/>
          <p14:tracePt t="63823" x="4125913" y="2000250"/>
          <p14:tracePt t="63839" x="4160838" y="2027238"/>
          <p14:tracePt t="63855" x="4197350" y="2044700"/>
          <p14:tracePt t="63872" x="4241800" y="2063750"/>
          <p14:tracePt t="63888" x="4259263" y="2063750"/>
          <p14:tracePt t="63905" x="4276725" y="2063750"/>
          <p14:tracePt t="63922" x="4303713" y="2063750"/>
          <p14:tracePt t="63939" x="4322763" y="2063750"/>
          <p14:tracePt t="63955" x="4348163" y="2063750"/>
          <p14:tracePt t="63972" x="4375150" y="2063750"/>
          <p14:tracePt t="63989" x="4394200" y="2063750"/>
          <p14:tracePt t="64006" x="4411663" y="2063750"/>
          <p14:tracePt t="64023" x="4446588" y="2054225"/>
          <p14:tracePt t="64039" x="4465638" y="2054225"/>
          <p14:tracePt t="64056" x="4473575" y="2054225"/>
          <p14:tracePt t="64074" x="4491038" y="2054225"/>
          <p14:tracePt t="64090" x="4518025" y="2054225"/>
          <p14:tracePt t="64107" x="4545013" y="2054225"/>
          <p14:tracePt t="64123" x="4572000" y="2054225"/>
          <p14:tracePt t="64139" x="4598988" y="2054225"/>
          <p14:tracePt t="64156" x="4633913" y="2036763"/>
          <p14:tracePt t="64173" x="4652963" y="2027238"/>
          <p14:tracePt t="64190" x="4660900" y="2017713"/>
          <p14:tracePt t="64192" x="4670425" y="2017713"/>
          <p14:tracePt t="64206" x="4670425" y="2000250"/>
          <p14:tracePt t="64223" x="4714875" y="2000250"/>
          <p14:tracePt t="64240" x="4759325" y="2000250"/>
          <p14:tracePt t="64256" x="4822825" y="2000250"/>
          <p14:tracePt t="64273" x="4867275" y="1982788"/>
          <p14:tracePt t="64290" x="4894263" y="1973263"/>
          <p14:tracePt t="64308" x="4929188" y="1955800"/>
          <p14:tracePt t="64324" x="4956175" y="1955800"/>
          <p14:tracePt t="64426" x="4965700" y="1955800"/>
          <p14:tracePt t="65817" x="4946650" y="1955800"/>
          <p14:tracePt t="65833" x="4938713" y="1955800"/>
          <p14:tracePt t="65841" x="4929188" y="1955800"/>
          <p14:tracePt t="65849" x="4921250" y="1955800"/>
          <p14:tracePt t="65880" x="4911725" y="1955800"/>
          <p14:tracePt t="66052" x="4902200" y="1955800"/>
          <p14:tracePt t="66068" x="4894263" y="1955800"/>
          <p14:tracePt t="66116" x="4875213" y="1946275"/>
          <p14:tracePt t="66130" x="4867275" y="1938338"/>
          <p14:tracePt t="66139" x="4857750" y="1928813"/>
          <p14:tracePt t="66147" x="4848225" y="1920875"/>
          <p14:tracePt t="66156" x="4840288" y="1911350"/>
          <p14:tracePt t="66173" x="4822825" y="1901825"/>
          <p14:tracePt t="66190" x="4795838" y="1874838"/>
          <p14:tracePt t="66206" x="4786313" y="1866900"/>
          <p14:tracePt t="66223" x="4776788" y="1857375"/>
          <p14:tracePt t="66241" x="4768850" y="1857375"/>
          <p14:tracePt t="66257" x="4751388" y="1849438"/>
          <p14:tracePt t="66273" x="4724400" y="1839913"/>
          <p14:tracePt t="66290" x="4705350" y="1839913"/>
          <p14:tracePt t="66307" x="4697413" y="1830388"/>
          <p14:tracePt t="66323" x="4687888" y="1830388"/>
          <p14:tracePt t="66340" x="4670425" y="1830388"/>
          <p14:tracePt t="66356" x="4652963" y="1830388"/>
          <p14:tracePt t="66421" x="4643438" y="1830388"/>
          <p14:tracePt t="66444" x="4633913" y="1830388"/>
          <p14:tracePt t="66585" x="4625975" y="1830388"/>
          <p14:tracePt t="66600" x="4608513" y="1830388"/>
          <p14:tracePt t="66609" x="4589463" y="1830388"/>
          <p14:tracePt t="66624" x="4581525" y="1830388"/>
          <p14:tracePt t="66641" x="4572000" y="1839913"/>
          <p14:tracePt t="66657" x="4562475" y="1839913"/>
          <p14:tracePt t="66673" x="4554538" y="1849438"/>
          <p14:tracePt t="66690" x="4545013" y="1857375"/>
          <p14:tracePt t="66706" x="4527550" y="1874838"/>
          <p14:tracePt t="66723" x="4500563" y="1901825"/>
          <p14:tracePt t="66742" x="4483100" y="1920875"/>
          <p14:tracePt t="99972" x="4537075" y="1776413"/>
          <p14:tracePt t="99980" x="4679950" y="1419225"/>
          <p14:tracePt t="99993" x="4867275" y="1009650"/>
          <p14:tracePt t="100010" x="5367338" y="0"/>
          <p14:tracePt t="100012" x="5537200" y="0"/>
          <p14:tracePt t="100026" x="5830888" y="0"/>
          <p14:tracePt t="100043" x="6099175" y="0"/>
          <p14:tracePt t="100059" x="6170613" y="0"/>
          <p14:tracePt t="100076" x="6188075" y="0"/>
          <p14:tracePt t="100121" x="6197600" y="0"/>
          <p14:tracePt t="100129" x="6197600" y="9525"/>
          <p14:tracePt t="100137" x="6232525" y="17463"/>
          <p14:tracePt t="100145" x="6269038" y="17463"/>
          <p14:tracePt t="100161" x="6303963" y="36513"/>
          <p14:tracePt t="100178" x="6323013" y="61913"/>
          <p14:tracePt t="100194" x="6357938" y="125413"/>
          <p14:tracePt t="100210" x="6446838" y="204788"/>
          <p14:tracePt t="100227" x="6537325" y="330200"/>
          <p14:tracePt t="100244" x="6626225" y="455613"/>
          <p14:tracePt t="100261" x="6680200" y="517525"/>
          <p14:tracePt t="100263" x="6697663" y="527050"/>
          <p14:tracePt t="100279" x="6707188" y="571500"/>
          <p14:tracePt t="100294" x="6707188" y="652463"/>
          <p14:tracePt t="100311" x="6707188" y="758825"/>
          <p14:tracePt t="100327" x="6697663" y="884238"/>
          <p14:tracePt t="100344" x="6742113" y="1062038"/>
          <p14:tracePt t="100361" x="6850063" y="1322388"/>
          <p14:tracePt t="100379" x="7018338" y="1768475"/>
          <p14:tracePt t="100395" x="7126288" y="2000250"/>
          <p14:tracePt t="100411" x="7153275" y="2179638"/>
          <p14:tracePt t="100428" x="7188200" y="2295525"/>
          <p14:tracePt t="100444" x="7197725" y="2384425"/>
          <p14:tracePt t="100461" x="7224713" y="2482850"/>
          <p14:tracePt t="100477" x="7224713" y="2554288"/>
          <p14:tracePt t="100494" x="7224713" y="2598738"/>
          <p14:tracePt t="100511" x="7207250" y="2652713"/>
          <p14:tracePt t="100513" x="7197725" y="2670175"/>
          <p14:tracePt t="100528" x="7161213" y="2706688"/>
          <p14:tracePt t="100546" x="7089775" y="2759075"/>
          <p14:tracePt t="100561" x="7010400" y="2786063"/>
          <p14:tracePt t="100578" x="6902450" y="2786063"/>
          <p14:tracePt t="100594" x="6796088" y="2778125"/>
          <p14:tracePt t="100610" x="6608763" y="2697163"/>
          <p14:tracePt t="100626" x="6375400" y="2589213"/>
          <p14:tracePt t="100643" x="6161088" y="2482850"/>
          <p14:tracePt t="100644" x="6099175" y="2438400"/>
          <p14:tracePt t="100660" x="5965825" y="2374900"/>
          <p14:tracePt t="100678" x="5849938" y="2330450"/>
          <p14:tracePt t="100694" x="5768975" y="2303463"/>
          <p14:tracePt t="100711" x="5707063" y="2268538"/>
          <p14:tracePt t="100727" x="5626100" y="2214563"/>
          <p14:tracePt t="100744" x="5510213" y="2135188"/>
          <p14:tracePt t="100760" x="5367338" y="2063750"/>
          <p14:tracePt t="100763" x="5303838" y="2044700"/>
          <p14:tracePt t="100779" x="5214938" y="2036763"/>
          <p14:tracePt t="100795" x="5143500" y="2036763"/>
          <p14:tracePt t="100811" x="5099050" y="2036763"/>
          <p14:tracePt t="100827" x="5045075" y="2036763"/>
          <p14:tracePt t="100844" x="5027613" y="2036763"/>
          <p14:tracePt t="100861" x="5010150" y="2036763"/>
          <p14:tracePt t="100877" x="4973638" y="2044700"/>
          <p14:tracePt t="100895" x="4929188" y="2071688"/>
          <p14:tracePt t="100911" x="4921250" y="2071688"/>
          <p14:tracePt t="101074" x="4921250" y="2089150"/>
          <p14:tracePt t="101082" x="4938713" y="2098675"/>
          <p14:tracePt t="101093" x="4956175" y="2098675"/>
          <p14:tracePt t="101110" x="5018088" y="2098675"/>
          <p14:tracePt t="101127" x="5081588" y="2098675"/>
          <p14:tracePt t="101144" x="5143500" y="2108200"/>
          <p14:tracePt t="101160" x="5224463" y="2108200"/>
          <p14:tracePt t="101177" x="5278438" y="2108200"/>
          <p14:tracePt t="101193" x="5295900" y="2108200"/>
          <p14:tracePt t="101210" x="5349875" y="2125663"/>
          <p14:tracePt t="101227" x="5429250" y="2125663"/>
          <p14:tracePt t="101243" x="5537200" y="2125663"/>
          <p14:tracePt t="101260" x="5643563" y="2108200"/>
          <p14:tracePt t="101277" x="5778500" y="2071688"/>
          <p14:tracePt t="101293" x="5946775" y="2036763"/>
          <p14:tracePt t="101310" x="6018213" y="2017713"/>
          <p14:tracePt t="101327" x="6126163" y="2009775"/>
          <p14:tracePt t="101343" x="6207125" y="1992313"/>
          <p14:tracePt t="101360" x="6286500" y="1965325"/>
          <p14:tracePt t="101377" x="6350000" y="1938338"/>
          <p14:tracePt t="101393" x="6394450" y="1928813"/>
          <p14:tracePt t="101410" x="6465888" y="1928813"/>
          <p14:tracePt t="101426" x="6537325" y="1920875"/>
          <p14:tracePt t="101443" x="6616700" y="1901825"/>
          <p14:tracePt t="101460" x="6715125" y="1893888"/>
          <p14:tracePt t="101477" x="6804025" y="1866900"/>
          <p14:tracePt t="101493" x="6911975" y="1830388"/>
          <p14:tracePt t="101509" x="6973888" y="1822450"/>
          <p14:tracePt t="101526" x="7010400" y="1812925"/>
          <p14:tracePt t="101543" x="7018338" y="1812925"/>
          <p14:tracePt t="101716" x="7027863" y="1803400"/>
          <p14:tracePt t="101724" x="7027863" y="1785938"/>
          <p14:tracePt t="101732" x="7027863" y="1776413"/>
          <p14:tracePt t="101743" x="7027863" y="1768475"/>
          <p14:tracePt t="101760" x="7027863" y="1751013"/>
          <p14:tracePt t="101777" x="7027863" y="1731963"/>
          <p14:tracePt t="101779" x="7018338" y="1704975"/>
          <p14:tracePt t="101795" x="7000875" y="1679575"/>
          <p14:tracePt t="101810" x="6973888" y="1643063"/>
          <p14:tracePt t="101827" x="6956425" y="1608138"/>
          <p14:tracePt t="101843" x="6921500" y="1571625"/>
          <p14:tracePt t="101860" x="6884988" y="1554163"/>
          <p14:tracePt t="101877" x="6840538" y="1527175"/>
          <p14:tracePt t="101894" x="6823075" y="1509713"/>
          <p14:tracePt t="101910" x="6796088" y="1500188"/>
          <p14:tracePt t="101927" x="6769100" y="1490663"/>
          <p14:tracePt t="101944" x="6751638" y="1473200"/>
          <p14:tracePt t="101960" x="6732588" y="1465263"/>
          <p14:tracePt t="101977" x="6707188" y="1455738"/>
          <p14:tracePt t="101994" x="6680200" y="1455738"/>
          <p14:tracePt t="102010" x="6643688" y="1455738"/>
          <p14:tracePt t="102012" x="6608763" y="1455738"/>
          <p14:tracePt t="102027" x="6564313" y="1465263"/>
          <p14:tracePt t="102044" x="6456363" y="1473200"/>
          <p14:tracePt t="102060" x="6375400" y="1500188"/>
          <p14:tracePt t="102077" x="6296025" y="1500188"/>
          <p14:tracePt t="102093" x="6215063" y="1527175"/>
          <p14:tracePt t="102110" x="6161088" y="1527175"/>
          <p14:tracePt t="102127" x="6099175" y="1536700"/>
          <p14:tracePt t="102144" x="6018213" y="1554163"/>
          <p14:tracePt t="102160" x="5938838" y="1554163"/>
          <p14:tracePt t="102177" x="5884863" y="1554163"/>
          <p14:tracePt t="102194" x="5857875" y="1562100"/>
          <p14:tracePt t="102210" x="5813425" y="1571625"/>
          <p14:tracePt t="102227" x="5732463" y="1598613"/>
          <p14:tracePt t="102243" x="5635625" y="1616075"/>
          <p14:tracePt t="102260" x="5545138" y="1625600"/>
          <p14:tracePt t="102277" x="5456238" y="1643063"/>
          <p14:tracePt t="102279" x="5411788" y="1643063"/>
          <p14:tracePt t="102295" x="5340350" y="1633538"/>
          <p14:tracePt t="102311" x="5278438" y="1625600"/>
          <p14:tracePt t="102327" x="5251450" y="1598613"/>
          <p14:tracePt t="102344" x="5232400" y="1598613"/>
          <p14:tracePt t="102360" x="5214938" y="1589088"/>
          <p14:tracePt t="102377" x="5207000" y="1589088"/>
          <p14:tracePt t="102394" x="5197475" y="1589088"/>
          <p14:tracePt t="102412" x="5180013" y="1589088"/>
          <p14:tracePt t="102427" x="5160963" y="1589088"/>
          <p14:tracePt t="102444" x="5116513" y="1616075"/>
          <p14:tracePt t="102460" x="5089525" y="1633538"/>
          <p14:tracePt t="102477" x="5064125" y="1643063"/>
          <p14:tracePt t="102494" x="5054600" y="1652588"/>
          <p14:tracePt t="102510" x="5045075" y="1670050"/>
          <p14:tracePt t="102527" x="5027613" y="1679575"/>
          <p14:tracePt t="102529" x="5018088" y="1679575"/>
          <p14:tracePt t="102544" x="5010150" y="1687513"/>
          <p14:tracePt t="102631" x="5010150" y="1697038"/>
          <p14:tracePt t="102647" x="4992688" y="1714500"/>
          <p14:tracePt t="102655" x="4983163" y="1731963"/>
          <p14:tracePt t="102663" x="4983163" y="1741488"/>
          <p14:tracePt t="102680" x="4983163" y="1751013"/>
          <p14:tracePt t="102953" x="4983163" y="1768475"/>
          <p14:tracePt t="102959" x="5000625" y="1785938"/>
          <p14:tracePt t="102967" x="5010150" y="1795463"/>
          <p14:tracePt t="102977" x="5018088" y="1803400"/>
          <p14:tracePt t="102994" x="5037138" y="1822450"/>
          <p14:tracePt t="103011" x="5054600" y="1839913"/>
          <p14:tracePt t="103027" x="5081588" y="1866900"/>
          <p14:tracePt t="103045" x="5089525" y="1874838"/>
          <p14:tracePt t="103062" x="5099050" y="1874838"/>
          <p14:tracePt t="103078" x="5108575" y="1884363"/>
          <p14:tracePt t="103094" x="5126038" y="1893888"/>
          <p14:tracePt t="103111" x="5135563" y="1901825"/>
          <p14:tracePt t="103128" x="5160963" y="1901825"/>
          <p14:tracePt t="103147" x="5170488" y="1911350"/>
          <p14:tracePt t="103161" x="5180013" y="1911350"/>
          <p14:tracePt t="103179" x="5207000" y="1938338"/>
          <p14:tracePt t="103196" x="5232400" y="1955800"/>
          <p14:tracePt t="103211" x="5251450" y="1955800"/>
          <p14:tracePt t="103228" x="5259388" y="1955800"/>
          <p14:tracePt t="103245" x="5278438" y="1965325"/>
          <p14:tracePt t="103261" x="5303838" y="1973263"/>
          <p14:tracePt t="103278" x="5322888" y="1982788"/>
          <p14:tracePt t="103295" x="5340350" y="1982788"/>
          <p14:tracePt t="103297" x="5349875" y="1992313"/>
          <p14:tracePt t="103311" x="5375275" y="1992313"/>
          <p14:tracePt t="103328" x="5394325" y="2009775"/>
          <p14:tracePt t="103344" x="5402263" y="2009775"/>
          <p14:tracePt t="103361" x="5411788" y="2017713"/>
          <p14:tracePt t="103378" x="5429250" y="2027238"/>
          <p14:tracePt t="103394" x="5456238" y="2027238"/>
          <p14:tracePt t="103411" x="5473700" y="2027238"/>
          <p14:tracePt t="103414" x="5483225" y="2027238"/>
          <p14:tracePt t="103430" x="5500688" y="2027238"/>
          <p14:tracePt t="103445" x="5527675" y="2036763"/>
          <p14:tracePt t="103462" x="5545138" y="2036763"/>
          <p14:tracePt t="103478" x="5554663" y="2036763"/>
          <p14:tracePt t="103494" x="5564188" y="2036763"/>
          <p14:tracePt t="103511" x="5589588" y="2036763"/>
          <p14:tracePt t="103528" x="5599113" y="2044700"/>
          <p14:tracePt t="103544" x="5616575" y="2044700"/>
          <p14:tracePt t="103561" x="5635625" y="2044700"/>
          <p14:tracePt t="103585" x="5643563" y="2044700"/>
          <p14:tracePt t="103601" x="5653088" y="2044700"/>
          <p14:tracePt t="103641" x="5670550" y="2044700"/>
          <p14:tracePt t="103655" x="5680075" y="2044700"/>
          <p14:tracePt t="103663" x="5688013" y="2044700"/>
          <p14:tracePt t="103712" x="5707063" y="2044700"/>
          <p14:tracePt t="103727" x="5715000" y="2044700"/>
          <p14:tracePt t="103733" x="5732463" y="2044700"/>
          <p14:tracePt t="103744" x="5741988" y="2044700"/>
          <p14:tracePt t="103761" x="5759450" y="2044700"/>
          <p14:tracePt t="103778" x="5778500" y="2044700"/>
          <p14:tracePt t="103795" x="5803900" y="2044700"/>
          <p14:tracePt t="103796" x="5813425" y="2044700"/>
          <p14:tracePt t="103811" x="5822950" y="2044700"/>
          <p14:tracePt t="103827" x="5849938" y="2044700"/>
          <p14:tracePt t="103874" x="5857875" y="2044700"/>
          <p14:tracePt t="103882" x="5875338" y="2044700"/>
          <p14:tracePt t="103898" x="5884863" y="2044700"/>
          <p14:tracePt t="103936" x="5894388" y="2044700"/>
          <p14:tracePt t="103969" x="5902325" y="2044700"/>
          <p14:tracePt t="103977" x="5911850" y="2036763"/>
          <p14:tracePt t="103986" x="5929313" y="2036763"/>
          <p14:tracePt t="103995" x="5956300" y="2036763"/>
          <p14:tracePt t="104011" x="5973763" y="2027238"/>
          <p14:tracePt t="104028" x="5983288" y="2027238"/>
          <p14:tracePt t="104045" x="6000750" y="2027238"/>
          <p14:tracePt t="104305" x="6018213" y="2027238"/>
          <p14:tracePt t="104314" x="6045200" y="2027238"/>
          <p14:tracePt t="104330" x="6064250" y="2017713"/>
          <p14:tracePt t="104344" x="6081713" y="2017713"/>
          <p14:tracePt t="104361" x="6099175" y="2017713"/>
          <p14:tracePt t="104378" x="6126163" y="2017713"/>
          <p14:tracePt t="104394" x="6143625" y="2017713"/>
          <p14:tracePt t="104411" x="6180138" y="2000250"/>
          <p14:tracePt t="104430" x="6215063" y="1992313"/>
          <p14:tracePt t="104446" x="6269038" y="1965325"/>
          <p14:tracePt t="104462" x="6296025" y="1955800"/>
          <p14:tracePt t="104478" x="6357938" y="1955800"/>
          <p14:tracePt t="104495" x="6402388" y="1955800"/>
          <p14:tracePt t="104512" x="6483350" y="1955800"/>
          <p14:tracePt t="104528" x="6527800" y="1955800"/>
          <p14:tracePt t="104544" x="6589713" y="1973263"/>
          <p14:tracePt t="104560" x="6661150" y="1973263"/>
          <p14:tracePt t="104577" x="6742113" y="1982788"/>
          <p14:tracePt t="104594" x="6840538" y="1982788"/>
          <p14:tracePt t="104611" x="6858000" y="1982788"/>
          <p14:tracePt t="104627" x="6884988" y="1973263"/>
          <p14:tracePt t="104644" x="6894513" y="1965325"/>
          <p14:tracePt t="104661" x="6911975" y="1955800"/>
          <p14:tracePt t="104677" x="6929438" y="1946275"/>
          <p14:tracePt t="104679" x="6938963" y="1938338"/>
          <p14:tracePt t="104694" x="6956425" y="1928813"/>
          <p14:tracePt t="106087" x="6956425" y="1938338"/>
          <p14:tracePt t="106095" x="6956425" y="1946275"/>
          <p14:tracePt t="106472" x="6946900" y="1946275"/>
          <p14:tracePt t="106550" x="6946900" y="1938338"/>
          <p14:tracePt t="116258" x="6938963" y="1946275"/>
          <p14:tracePt t="116267" x="6929438" y="1955800"/>
          <p14:tracePt t="116279" x="6921500" y="1965325"/>
          <p14:tracePt t="116296" x="6902450" y="1973263"/>
          <p14:tracePt t="116312" x="6875463" y="2000250"/>
          <p14:tracePt t="116328" x="6867525" y="2000250"/>
          <p14:tracePt t="116345" x="6850063" y="2009775"/>
          <p14:tracePt t="116362" x="6778625" y="2036763"/>
          <p14:tracePt t="116378" x="6616700" y="2098675"/>
          <p14:tracePt t="116395" x="6313488" y="2206625"/>
          <p14:tracePt t="116412" x="6018213" y="2322513"/>
          <p14:tracePt t="116428" x="5786438" y="2411413"/>
          <p14:tracePt t="116445" x="5572125" y="2509838"/>
          <p14:tracePt t="116464" x="5303838" y="2670175"/>
          <p14:tracePt t="116479" x="5180013" y="2741613"/>
          <p14:tracePt t="116496" x="5099050" y="2768600"/>
          <p14:tracePt t="116512" x="5081588" y="2786063"/>
          <p14:tracePt t="116529" x="5064125" y="2813050"/>
          <p14:tracePt t="116546" x="5027613" y="2830513"/>
          <p14:tracePt t="116563" x="4894263" y="2840038"/>
          <p14:tracePt t="116579" x="4822825" y="2840038"/>
          <p14:tracePt t="116595" x="4741863" y="2822575"/>
          <p14:tracePt t="116612" x="4679950" y="2803525"/>
          <p14:tracePt t="116628" x="4633913" y="2786063"/>
          <p14:tracePt t="116646" x="4616450" y="2778125"/>
          <p14:tracePt t="116663" x="4554538" y="2759075"/>
          <p14:tracePt t="116665" x="4510088" y="2741613"/>
          <p14:tracePt t="116679" x="4473575" y="2741613"/>
          <p14:tracePt t="116697" x="4348163" y="2751138"/>
          <p14:tracePt t="116712" x="4295775" y="2751138"/>
          <p14:tracePt t="116714" x="4232275" y="2759075"/>
          <p14:tracePt t="116729" x="4062413" y="2778125"/>
          <p14:tracePt t="116745" x="3894138" y="2778125"/>
          <p14:tracePt t="116762" x="3652838" y="2795588"/>
          <p14:tracePt t="116778" x="3411538" y="2795588"/>
          <p14:tracePt t="116796" x="3187700" y="2813050"/>
          <p14:tracePt t="116813" x="2990850" y="2830513"/>
          <p14:tracePt t="116830" x="2830513" y="2840038"/>
          <p14:tracePt t="116846" x="2741613" y="2840038"/>
          <p14:tracePt t="116863" x="2660650" y="2840038"/>
          <p14:tracePt t="116879" x="2589213" y="2840038"/>
          <p14:tracePt t="116896" x="2509838" y="2840038"/>
          <p14:tracePt t="116913" x="2446338" y="2840038"/>
          <p14:tracePt t="116930" x="2428875" y="2840038"/>
          <p14:tracePt t="116932" x="2419350" y="2840038"/>
          <p14:tracePt t="116946" x="2411413" y="2840038"/>
          <p14:tracePt t="116948" x="2384425" y="2840038"/>
          <p14:tracePt t="116964" x="2366963" y="2840038"/>
          <p14:tracePt t="116980" x="2347913" y="2849563"/>
          <p14:tracePt t="116996" x="2312988" y="2867025"/>
          <p14:tracePt t="117012" x="2251075" y="2874963"/>
          <p14:tracePt t="117029" x="2187575" y="2901950"/>
          <p14:tracePt t="117046" x="2143125" y="2911475"/>
          <p14:tracePt t="117063" x="2081213" y="2911475"/>
          <p14:tracePt t="117079" x="2000250" y="2911475"/>
          <p14:tracePt t="117096" x="1884363" y="2911475"/>
          <p14:tracePt t="117113" x="1822450" y="2911475"/>
          <p14:tracePt t="117129" x="1776413" y="2894013"/>
          <p14:tracePt t="117146" x="1704975" y="2884488"/>
          <p14:tracePt t="117163" x="1652588" y="2884488"/>
          <p14:tracePt t="117179" x="1589088" y="2874963"/>
          <p14:tracePt t="117182" x="1571625" y="2874963"/>
          <p14:tracePt t="117198" x="1509713" y="2849563"/>
          <p14:tracePt t="117214" x="1446213" y="2830513"/>
          <p14:tracePt t="117230" x="1366838" y="2803525"/>
          <p14:tracePt t="117246" x="1303338" y="2778125"/>
          <p14:tracePt t="117263" x="1204913" y="2751138"/>
          <p14:tracePt t="117279" x="1081088" y="2724150"/>
          <p14:tracePt t="117296" x="901700" y="2697163"/>
          <p14:tracePt t="117314" x="758825" y="2697163"/>
          <p14:tracePt t="117316" x="704850" y="2697163"/>
          <p14:tracePt t="117329" x="642938" y="2679700"/>
          <p14:tracePt t="117346" x="561975" y="2670175"/>
          <p14:tracePt t="117362" x="527050" y="2652713"/>
          <p14:tracePt t="117378" x="509588" y="2643188"/>
          <p14:tracePt t="117396" x="500063" y="2643188"/>
          <p14:tracePt t="118049" x="509588" y="2660650"/>
          <p14:tracePt t="118058" x="517525" y="2670175"/>
          <p14:tracePt t="118065" x="527050" y="2679700"/>
          <p14:tracePt t="118079" x="536575" y="2679700"/>
          <p14:tracePt t="118097" x="571500" y="2697163"/>
          <p14:tracePt t="118114" x="588963" y="2697163"/>
          <p14:tracePt t="118129" x="598488" y="2706688"/>
          <p14:tracePt t="118160" x="608013" y="2706688"/>
          <p14:tracePt t="118168" x="615950" y="2706688"/>
          <p14:tracePt t="118179" x="633413" y="2706688"/>
          <p14:tracePt t="118196" x="652463" y="2714625"/>
          <p14:tracePt t="118213" x="679450" y="2714625"/>
          <p14:tracePt t="118230" x="696913" y="2714625"/>
          <p14:tracePt t="118246" x="731838" y="2714625"/>
          <p14:tracePt t="118263" x="768350" y="2714625"/>
          <p14:tracePt t="118279" x="795338" y="2714625"/>
          <p14:tracePt t="118296" x="822325" y="2714625"/>
          <p14:tracePt t="118313" x="839788" y="2714625"/>
          <p14:tracePt t="118329" x="857250" y="2714625"/>
          <p14:tracePt t="118346" x="874713" y="2714625"/>
          <p14:tracePt t="118348" x="893763" y="2714625"/>
          <p14:tracePt t="118364" x="919163" y="2714625"/>
          <p14:tracePt t="118379" x="955675" y="2714625"/>
          <p14:tracePt t="118396" x="973138" y="2714625"/>
          <p14:tracePt t="118413" x="990600" y="2714625"/>
          <p14:tracePt t="118430" x="1017588" y="2714625"/>
          <p14:tracePt t="118446" x="1036638" y="2714625"/>
          <p14:tracePt t="118464" x="1062038" y="2714625"/>
          <p14:tracePt t="118480" x="1089025" y="2714625"/>
          <p14:tracePt t="118496" x="1108075" y="2714625"/>
          <p14:tracePt t="118513" x="1125538" y="2714625"/>
          <p14:tracePt t="118530" x="1143000" y="2714625"/>
          <p14:tracePt t="118546" x="1169988" y="2714625"/>
          <p14:tracePt t="118562" x="1187450" y="2714625"/>
          <p14:tracePt t="118578" x="1204913" y="2714625"/>
          <p14:tracePt t="118595" x="1223963" y="2714625"/>
          <p14:tracePt t="118612" x="1250950" y="2714625"/>
          <p14:tracePt t="118629" x="1276350" y="2714625"/>
          <p14:tracePt t="118646" x="1312863" y="2714625"/>
          <p14:tracePt t="118662" x="1330325" y="2714625"/>
          <p14:tracePt t="118679" x="1374775" y="2714625"/>
          <p14:tracePt t="118695" x="1401763" y="2714625"/>
          <p14:tracePt t="118713" x="1438275" y="2714625"/>
          <p14:tracePt t="118730" x="1455738" y="2714625"/>
          <p14:tracePt t="118746" x="1473200" y="2714625"/>
          <p14:tracePt t="118762" x="1500188" y="2714625"/>
          <p14:tracePt t="118779" x="1517650" y="2714625"/>
          <p14:tracePt t="118797" x="1536700" y="2714625"/>
          <p14:tracePt t="118813" x="1562100" y="2706688"/>
          <p14:tracePt t="118830" x="1581150" y="2697163"/>
          <p14:tracePt t="118832" x="1589088" y="2687638"/>
          <p14:tracePt t="118846" x="1598613" y="2687638"/>
          <p14:tracePt t="118849" x="1608138" y="2679700"/>
          <p14:tracePt t="118864" x="1633538" y="2660650"/>
          <p14:tracePt t="118880" x="1652588" y="2660650"/>
          <p14:tracePt t="118896" x="1670050" y="2652713"/>
          <p14:tracePt t="118913" x="1704975" y="2635250"/>
          <p14:tracePt t="118931" x="1731963" y="2625725"/>
          <p14:tracePt t="118946" x="1776413" y="2608263"/>
          <p14:tracePt t="118963" x="1812925" y="2589213"/>
          <p14:tracePt t="118980" x="1857375" y="2571750"/>
          <p14:tracePt t="118996" x="1901825" y="2544763"/>
          <p14:tracePt t="119013" x="1955800" y="2536825"/>
          <p14:tracePt t="119029" x="2000250" y="2509838"/>
          <p14:tracePt t="119046" x="2062163" y="2492375"/>
          <p14:tracePt t="119063" x="2125663" y="2482850"/>
          <p14:tracePt t="119079" x="2205038" y="2473325"/>
          <p14:tracePt t="119096" x="2276475" y="2455863"/>
          <p14:tracePt t="119098" x="2322513" y="2455863"/>
          <p14:tracePt t="119114" x="2384425" y="2446338"/>
          <p14:tracePt t="119130" x="2438400" y="2428875"/>
          <p14:tracePt t="119146" x="2517775" y="2428875"/>
          <p14:tracePt t="119162" x="2536825" y="2428875"/>
          <p14:tracePt t="119179" x="2562225" y="2428875"/>
          <p14:tracePt t="119196" x="2581275" y="2428875"/>
          <p14:tracePt t="119213" x="2598738" y="2428875"/>
          <p14:tracePt t="119230" x="2633663" y="2428875"/>
          <p14:tracePt t="119246" x="2652713" y="2428875"/>
          <p14:tracePt t="119262" x="2670175" y="2428875"/>
          <p14:tracePt t="119279" x="2697163" y="2428875"/>
          <p14:tracePt t="119295" x="2714625" y="2428875"/>
          <p14:tracePt t="119312" x="2741613" y="2446338"/>
          <p14:tracePt t="119328" x="2776538" y="2455863"/>
          <p14:tracePt t="119345" x="2795588" y="2455863"/>
          <p14:tracePt t="119362" x="2822575" y="2465388"/>
          <p14:tracePt t="119379" x="2847975" y="2473325"/>
          <p14:tracePt t="119395" x="2867025" y="2473325"/>
          <p14:tracePt t="119412" x="2901950" y="2482850"/>
          <p14:tracePt t="119428" x="2965450" y="2500313"/>
          <p14:tracePt t="119445" x="3027363" y="2500313"/>
          <p14:tracePt t="119462" x="3098800" y="2509838"/>
          <p14:tracePt t="119478" x="3179763" y="2527300"/>
          <p14:tracePt t="119497" x="3313113" y="2527300"/>
          <p14:tracePt t="119513" x="3384550" y="2536825"/>
          <p14:tracePt t="119530" x="3490913" y="2554288"/>
          <p14:tracePt t="119546" x="3598863" y="2563813"/>
          <p14:tracePt t="119563" x="3714750" y="2581275"/>
          <p14:tracePt t="119579" x="3803650" y="2589213"/>
          <p14:tracePt t="119596" x="3884613" y="2616200"/>
          <p14:tracePt t="119599" x="3938588" y="2635250"/>
          <p14:tracePt t="119614" x="4027488" y="2660650"/>
          <p14:tracePt t="119631" x="4125913" y="2670175"/>
          <p14:tracePt t="119646" x="4197350" y="2670175"/>
          <p14:tracePt t="119663" x="4276725" y="2687638"/>
          <p14:tracePt t="119680" x="4340225" y="2687638"/>
          <p14:tracePt t="119696" x="4411663" y="2679700"/>
          <p14:tracePt t="119713" x="4473575" y="2670175"/>
          <p14:tracePt t="119730" x="4537075" y="2652713"/>
          <p14:tracePt t="119733" x="4581525" y="2652713"/>
          <p14:tracePt t="119747" x="4643438" y="2643188"/>
          <p14:tracePt t="119762" x="4687888" y="2625725"/>
          <p14:tracePt t="119779" x="4751388" y="2616200"/>
          <p14:tracePt t="119795" x="4776788" y="2616200"/>
          <p14:tracePt t="119812" x="4813300" y="2608263"/>
          <p14:tracePt t="119830" x="4848225" y="2608263"/>
          <p14:tracePt t="119846" x="4875213" y="2608263"/>
          <p14:tracePt t="119849" x="4894263" y="2608263"/>
          <p14:tracePt t="119864" x="4911725" y="2608263"/>
          <p14:tracePt t="119880" x="4921250" y="2598738"/>
          <p14:tracePt t="119896" x="4938713" y="2598738"/>
          <p14:tracePt t="119913" x="4965700" y="2598738"/>
          <p14:tracePt t="119930" x="4983163" y="2598738"/>
          <p14:tracePt t="119946" x="5000625" y="2581275"/>
          <p14:tracePt t="119963" x="5018088" y="2571750"/>
          <p14:tracePt t="119980" x="5037138" y="2563813"/>
          <p14:tracePt t="120293" x="5045075" y="2563813"/>
          <p14:tracePt t="120301" x="5064125" y="2563813"/>
          <p14:tracePt t="120312" x="5099050" y="2563813"/>
          <p14:tracePt t="120329" x="5180013" y="2554288"/>
          <p14:tracePt t="120345" x="5224463" y="2536825"/>
          <p14:tracePt t="120362" x="5303838" y="2527300"/>
          <p14:tracePt t="120379" x="5394325" y="2500313"/>
          <p14:tracePt t="120395" x="5438775" y="2492375"/>
          <p14:tracePt t="120412" x="5473700" y="2465388"/>
          <p14:tracePt t="120428" x="5545138" y="2455863"/>
          <p14:tracePt t="120445" x="5643563" y="2428875"/>
          <p14:tracePt t="120462" x="5768975" y="2393950"/>
          <p14:tracePt t="120480" x="5884863" y="2366963"/>
          <p14:tracePt t="120496" x="6018213" y="2339975"/>
          <p14:tracePt t="120498" x="6089650" y="2322513"/>
          <p14:tracePt t="120514" x="6207125" y="2295525"/>
          <p14:tracePt t="120530" x="6286500" y="2268538"/>
          <p14:tracePt t="120546" x="6313488" y="2259013"/>
          <p14:tracePt t="120563" x="6350000" y="2251075"/>
          <p14:tracePt t="120579" x="6394450" y="2241550"/>
          <p14:tracePt t="120596" x="6438900" y="2214563"/>
          <p14:tracePt t="120615" x="6510338" y="2187575"/>
          <p14:tracePt t="120631" x="6545263" y="2170113"/>
          <p14:tracePt t="120646" x="6608763" y="2143125"/>
          <p14:tracePt t="120663" x="6661150" y="2116138"/>
          <p14:tracePt t="120679" x="6707188" y="2098675"/>
          <p14:tracePt t="120696" x="6742113" y="2081213"/>
          <p14:tracePt t="120713" x="6769100" y="2063750"/>
          <p14:tracePt t="120730" x="6796088" y="2054225"/>
          <p14:tracePt t="120746" x="6813550" y="2044700"/>
          <p14:tracePt t="120748" x="6823075" y="2036763"/>
          <p14:tracePt t="120764" x="6867525" y="2009775"/>
          <p14:tracePt t="120780" x="6938963" y="1973263"/>
          <p14:tracePt t="120796" x="6965950" y="1946275"/>
          <p14:tracePt t="120813" x="6992938" y="1928813"/>
          <p14:tracePt t="120830" x="7010400" y="1920875"/>
          <p14:tracePt t="120846" x="7018338" y="1911350"/>
          <p14:tracePt t="120863" x="7018338" y="1901825"/>
          <p14:tracePt t="120881" x="7037388" y="1866900"/>
          <p14:tracePt t="120897" x="7037388" y="1822450"/>
          <p14:tracePt t="120913" x="7054850" y="1795463"/>
          <p14:tracePt t="120930" x="7054850" y="1768475"/>
          <p14:tracePt t="120946" x="7054850" y="1751013"/>
          <p14:tracePt t="120963" x="7054850" y="1741488"/>
          <p14:tracePt t="120979" x="7054850" y="1724025"/>
          <p14:tracePt t="120996" x="7027863" y="1697038"/>
          <p14:tracePt t="121012" x="7010400" y="1679575"/>
          <p14:tracePt t="121014" x="7000875" y="1670050"/>
          <p14:tracePt t="121031" x="6983413" y="1652588"/>
          <p14:tracePt t="121047" x="6956425" y="1633538"/>
          <p14:tracePt t="121063" x="6938963" y="1616075"/>
          <p14:tracePt t="121080" x="6921500" y="1608138"/>
          <p14:tracePt t="121096" x="6894513" y="1589088"/>
          <p14:tracePt t="121113" x="6875463" y="1589088"/>
          <p14:tracePt t="121130" x="6858000" y="1581150"/>
          <p14:tracePt t="121146" x="6840538" y="1581150"/>
          <p14:tracePt t="121163" x="6813550" y="1562100"/>
          <p14:tracePt t="121180" x="6786563" y="1554163"/>
          <p14:tracePt t="121196" x="6742113" y="1554163"/>
          <p14:tracePt t="121213" x="6707188" y="1544638"/>
          <p14:tracePt t="121230" x="6670675" y="1536700"/>
          <p14:tracePt t="121232" x="6653213" y="1527175"/>
          <p14:tracePt t="121246" x="6626225" y="1527175"/>
          <p14:tracePt t="121265" x="6527800" y="1500188"/>
          <p14:tracePt t="121281" x="6446838" y="1482725"/>
          <p14:tracePt t="121297" x="6375400" y="1482725"/>
          <p14:tracePt t="121314" x="6313488" y="1482725"/>
          <p14:tracePt t="121329" x="6278563" y="1482725"/>
          <p14:tracePt t="121346" x="6251575" y="1482725"/>
          <p14:tracePt t="121363" x="6207125" y="1482725"/>
          <p14:tracePt t="121381" x="6099175" y="1465263"/>
          <p14:tracePt t="121397" x="6054725" y="1465263"/>
          <p14:tracePt t="121413" x="6027738" y="1465263"/>
          <p14:tracePt t="121430" x="5983288" y="1465263"/>
          <p14:tracePt t="121446" x="5921375" y="1446213"/>
          <p14:tracePt t="121463" x="5840413" y="1446213"/>
          <p14:tracePt t="121481" x="5724525" y="1446213"/>
          <p14:tracePt t="121497" x="5670550" y="1455738"/>
          <p14:tracePt t="121498" x="5635625" y="1455738"/>
          <p14:tracePt t="121512" x="5599113" y="1455738"/>
          <p14:tracePt t="121514" x="5554663" y="1465263"/>
          <p14:tracePt t="121530" x="5492750" y="1473200"/>
          <p14:tracePt t="121546" x="5456238" y="1473200"/>
          <p14:tracePt t="121562" x="5429250" y="1490663"/>
          <p14:tracePt t="121579" x="5394325" y="1509713"/>
          <p14:tracePt t="121595" x="5357813" y="1536700"/>
          <p14:tracePt t="121612" x="5330825" y="1554163"/>
          <p14:tracePt t="121629" x="5303838" y="1571625"/>
          <p14:tracePt t="121645" x="5268913" y="1598613"/>
          <p14:tracePt t="121663" x="5232400" y="1616075"/>
          <p14:tracePt t="121680" x="5214938" y="1633538"/>
          <p14:tracePt t="121697" x="5207000" y="1633538"/>
          <p14:tracePt t="121713" x="5187950" y="1643063"/>
          <p14:tracePt t="121748" x="5187950" y="1660525"/>
          <p14:tracePt t="121804" x="5180013" y="1670050"/>
          <p14:tracePt t="121810" x="5170488" y="1679575"/>
          <p14:tracePt t="121818" x="5170488" y="1687513"/>
          <p14:tracePt t="121830" x="5160963" y="1714500"/>
          <p14:tracePt t="121847" x="5153025" y="1741488"/>
          <p14:tracePt t="121863" x="5135563" y="1768475"/>
          <p14:tracePt t="121880" x="5135563" y="1785938"/>
          <p14:tracePt t="121897" x="5135563" y="1812925"/>
          <p14:tracePt t="121913" x="5135563" y="1839913"/>
          <p14:tracePt t="121930" x="5135563" y="1857375"/>
          <p14:tracePt t="121946" x="5135563" y="1874838"/>
          <p14:tracePt t="121963" x="5135563" y="1893888"/>
          <p14:tracePt t="121980" x="5153025" y="1920875"/>
          <p14:tracePt t="121982" x="5160963" y="1928813"/>
          <p14:tracePt t="121996" x="5170488" y="1938338"/>
          <p14:tracePt t="122015" x="5214938" y="1973263"/>
          <p14:tracePt t="122031" x="5241925" y="1992313"/>
          <p14:tracePt t="122048" x="5295900" y="2017713"/>
          <p14:tracePt t="122064" x="5322888" y="2036763"/>
          <p14:tracePt t="122079" x="5357813" y="2054225"/>
          <p14:tracePt t="122096" x="5375275" y="2081213"/>
          <p14:tracePt t="122112" x="5402263" y="2089150"/>
          <p14:tracePt t="122129" x="5421313" y="2108200"/>
          <p14:tracePt t="122146" x="5438775" y="2108200"/>
          <p14:tracePt t="122163" x="5446713" y="2108200"/>
          <p14:tracePt t="122247" x="5465763" y="2116138"/>
          <p14:tracePt t="122265" x="5473700" y="2116138"/>
          <p14:tracePt t="122273" x="5483225" y="2116138"/>
          <p14:tracePt t="122953" x="5518150" y="2135188"/>
          <p14:tracePt t="122961" x="5554663" y="2143125"/>
          <p14:tracePt t="122969" x="5608638" y="2160588"/>
          <p14:tracePt t="122980" x="5635625" y="2160588"/>
          <p14:tracePt t="122997" x="5707063" y="2170113"/>
          <p14:tracePt t="123013" x="5741988" y="2170113"/>
          <p14:tracePt t="123030" x="5778500" y="2170113"/>
          <p14:tracePt t="123103" x="5786438" y="2170113"/>
          <p14:tracePt t="123125" x="5795963" y="2179638"/>
          <p14:tracePt t="123141" x="5803900" y="2187575"/>
          <p14:tracePt t="123149" x="5830888" y="2206625"/>
          <p14:tracePt t="123164" x="5875338" y="2224088"/>
          <p14:tracePt t="123182" x="5911850" y="2278063"/>
          <p14:tracePt t="123197" x="5965825" y="2339975"/>
          <p14:tracePt t="123214" x="6054725" y="2438400"/>
          <p14:tracePt t="123230" x="6135688" y="2492375"/>
          <p14:tracePt t="123247" x="6197600" y="2544763"/>
          <p14:tracePt t="123264" x="6215063" y="2571750"/>
          <p14:tracePt t="123280" x="6242050" y="2581275"/>
          <p14:tracePt t="123297" x="6251575" y="2589213"/>
          <p14:tracePt t="123313" x="6259513" y="2598738"/>
          <p14:tracePt t="123329" x="6269038" y="2598738"/>
          <p14:tracePt t="124352" x="6303963" y="2598738"/>
          <p14:tracePt t="124360" x="6357938" y="2598738"/>
          <p14:tracePt t="124368" x="6394450" y="2598738"/>
          <p14:tracePt t="124380" x="6429375" y="2598738"/>
          <p14:tracePt t="124397" x="6465888" y="2598738"/>
          <p14:tracePt t="124413" x="6473825" y="2598738"/>
          <p14:tracePt t="124501" x="6483350" y="2598738"/>
          <p14:tracePt t="124549" x="6500813" y="2598738"/>
          <p14:tracePt t="124565" x="6510338" y="2598738"/>
          <p14:tracePt t="124573" x="6518275" y="2598738"/>
          <p14:tracePt t="124582" x="6527800" y="2598738"/>
          <p14:tracePt t="124619" x="6537325" y="2598738"/>
          <p14:tracePt t="124627" x="6545263" y="2598738"/>
          <p14:tracePt t="124635" x="6554788" y="2598738"/>
          <p14:tracePt t="124647" x="6572250" y="2598738"/>
          <p14:tracePt t="124663" x="6589713" y="2598738"/>
          <p14:tracePt t="124681" x="6608763" y="2598738"/>
          <p14:tracePt t="124697" x="6626225" y="2598738"/>
          <p14:tracePt t="131682" x="6608763" y="2598738"/>
          <p14:tracePt t="131690" x="6456363" y="2598738"/>
          <p14:tracePt t="131699" x="6296025" y="2598738"/>
          <p14:tracePt t="131714" x="5956300" y="2589213"/>
          <p14:tracePt t="131732" x="5680075" y="2492375"/>
          <p14:tracePt t="131749" x="5421313" y="2366963"/>
          <p14:tracePt t="131764" x="5143500" y="2197100"/>
          <p14:tracePt t="131780" x="4902200" y="2054225"/>
          <p14:tracePt t="131798" x="4537075" y="1830388"/>
          <p14:tracePt t="131814" x="4322763" y="1687513"/>
          <p14:tracePt t="131830" x="4108450" y="1544638"/>
          <p14:tracePt t="131847" x="3848100" y="1393825"/>
          <p14:tracePt t="131864" x="3633788" y="1250950"/>
          <p14:tracePt t="131880" x="3482975" y="1116013"/>
          <p14:tracePt t="131897" x="3402013" y="1062038"/>
          <p14:tracePt t="131913" x="3348038" y="1027113"/>
          <p14:tracePt t="131930" x="3330575" y="1009650"/>
          <p14:tracePt t="131949" x="3303588" y="990600"/>
          <p14:tracePt t="131965" x="3259138" y="973138"/>
          <p14:tracePt t="131981" x="3179763" y="973138"/>
          <p14:tracePt t="131998" x="3108325" y="973138"/>
          <p14:tracePt t="132014" x="3027363" y="973138"/>
          <p14:tracePt t="132031" x="2938463" y="973138"/>
          <p14:tracePt t="132048" x="2840038" y="973138"/>
          <p14:tracePt t="132064" x="2625725" y="973138"/>
          <p14:tracePt t="132081" x="2446338" y="1000125"/>
          <p14:tracePt t="132098" x="2241550" y="1054100"/>
          <p14:tracePt t="132114" x="2081213" y="1152525"/>
          <p14:tracePt t="132131" x="1928813" y="1250950"/>
          <p14:tracePt t="132148" x="1803400" y="1357313"/>
          <p14:tracePt t="132164" x="1670050" y="1527175"/>
          <p14:tracePt t="132167" x="1581150" y="1616075"/>
          <p14:tracePt t="132183" x="1428750" y="1795463"/>
          <p14:tracePt t="132199" x="1276350" y="1911350"/>
          <p14:tracePt t="132215" x="1152525" y="2017713"/>
          <p14:tracePt t="132231" x="1027113" y="2098675"/>
          <p14:tracePt t="132248" x="946150" y="2179638"/>
          <p14:tracePt t="132265" x="839788" y="2268538"/>
          <p14:tracePt t="132281" x="723900" y="2357438"/>
          <p14:tracePt t="132298" x="598488" y="2446338"/>
          <p14:tracePt t="132300" x="509588" y="2500313"/>
          <p14:tracePt t="132315" x="393700" y="2581275"/>
          <p14:tracePt t="132331" x="312738" y="2643188"/>
          <p14:tracePt t="132348" x="231775" y="2697163"/>
          <p14:tracePt t="132364" x="204788" y="2714625"/>
          <p14:tracePt t="132381" x="187325" y="2732088"/>
          <p14:tracePt t="132398" x="169863" y="2741613"/>
          <p14:tracePt t="132415" x="169863" y="2751138"/>
          <p14:tracePt t="132706" x="179388" y="2751138"/>
          <p14:tracePt t="132715" x="214313" y="2751138"/>
          <p14:tracePt t="132722" x="250825" y="2751138"/>
          <p14:tracePt t="132731" x="295275" y="2751138"/>
          <p14:tracePt t="132748" x="322263" y="2751138"/>
          <p14:tracePt t="132764" x="339725" y="2751138"/>
          <p14:tracePt t="132781" x="366713" y="2724150"/>
          <p14:tracePt t="132798" x="384175" y="2706688"/>
          <p14:tracePt t="132800" x="393700" y="2697163"/>
          <p14:tracePt t="132815" x="401638" y="2687638"/>
          <p14:tracePt t="132817" x="411163" y="2687638"/>
          <p14:tracePt t="132831" x="419100" y="2679700"/>
          <p14:tracePt t="132847" x="438150" y="2679700"/>
          <p14:tracePt t="133050" x="473075" y="2643188"/>
          <p14:tracePt t="133058" x="527050" y="2625725"/>
          <p14:tracePt t="133067" x="581025" y="2616200"/>
          <p14:tracePt t="133082" x="758825" y="2598738"/>
          <p14:tracePt t="133098" x="1000125" y="2581275"/>
          <p14:tracePt t="133114" x="1312863" y="2608263"/>
          <p14:tracePt t="133131" x="1751013" y="2732088"/>
          <p14:tracePt t="133148" x="2187575" y="2849563"/>
          <p14:tracePt t="133164" x="2554288" y="2965450"/>
          <p14:tracePt t="133182" x="3116263" y="3143250"/>
          <p14:tracePt t="133200" x="3438525" y="3214688"/>
          <p14:tracePt t="133215" x="3633788" y="3251200"/>
          <p14:tracePt t="133231" x="3768725" y="3278188"/>
          <p14:tracePt t="133248" x="3857625" y="3303588"/>
          <p14:tracePt t="133264" x="3919538" y="3313113"/>
          <p14:tracePt t="133281" x="3946525" y="3313113"/>
          <p14:tracePt t="133300" x="3956050" y="3313113"/>
          <p14:tracePt t="133333" x="3990975" y="3330575"/>
          <p14:tracePt t="133341" x="4010025" y="3330575"/>
          <p14:tracePt t="133348" x="4037013" y="3340100"/>
          <p14:tracePt t="133365" x="4071938" y="3340100"/>
          <p14:tracePt t="133381" x="4116388" y="3340100"/>
          <p14:tracePt t="133398" x="4160838" y="3340100"/>
          <p14:tracePt t="133415" x="4224338" y="3313113"/>
          <p14:tracePt t="133433" x="4357688" y="3259138"/>
          <p14:tracePt t="133449" x="4438650" y="3187700"/>
          <p14:tracePt t="133464" x="4562475" y="3098800"/>
          <p14:tracePt t="133481" x="4670425" y="3027363"/>
          <p14:tracePt t="133498" x="4768850" y="2955925"/>
          <p14:tracePt t="133515" x="4830763" y="2901950"/>
          <p14:tracePt t="133531" x="4857750" y="2867025"/>
          <p14:tracePt t="133534" x="4867275" y="2840038"/>
          <p14:tracePt t="133548" x="4875213" y="2830513"/>
          <p14:tracePt t="133565" x="4884738" y="2803525"/>
          <p14:tracePt t="133567" x="4884738" y="2759075"/>
          <p14:tracePt t="133583" x="4884738" y="2687638"/>
          <p14:tracePt t="133600" x="4857750" y="2635250"/>
          <p14:tracePt t="133614" x="4848225" y="2608263"/>
          <p14:tracePt t="133631" x="4840288" y="2589213"/>
          <p14:tracePt t="133648" x="4830763" y="2581275"/>
          <p14:tracePt t="133665" x="4803775" y="2536825"/>
          <p14:tracePt t="133682" x="4751388" y="2455863"/>
          <p14:tracePt t="133700" x="4625975" y="2330450"/>
          <p14:tracePt t="133715" x="4510088" y="2259013"/>
          <p14:tracePt t="133731" x="4340225" y="2187575"/>
          <p14:tracePt t="133748" x="4116388" y="2125663"/>
          <p14:tracePt t="133765" x="3768725" y="2027238"/>
          <p14:tracePt t="133781" x="3384550" y="1911350"/>
          <p14:tracePt t="133799" x="3044825" y="1849438"/>
          <p14:tracePt t="133800" x="2874963" y="1830388"/>
          <p14:tracePt t="133815" x="2679700" y="1812925"/>
          <p14:tracePt t="133833" x="1919288" y="1758950"/>
          <p14:tracePt t="133849" x="1419225" y="1731963"/>
          <p14:tracePt t="133865" x="973138" y="1697038"/>
          <p14:tracePt t="133881" x="544513" y="1679575"/>
          <p14:tracePt t="133898" x="303213" y="1679575"/>
          <p14:tracePt t="133915" x="98425" y="1643063"/>
          <p14:tracePt t="133931" x="0" y="1625600"/>
          <p14:tracePt t="133949" x="0" y="1589088"/>
          <p14:tracePt t="134021" x="0" y="1598613"/>
          <p14:tracePt t="134029" x="0" y="1608138"/>
          <p14:tracePt t="134035" x="0" y="1625600"/>
          <p14:tracePt t="134048" x="0" y="1633538"/>
          <p14:tracePt t="134065" x="0" y="1660525"/>
          <p14:tracePt t="134067" x="0" y="1687513"/>
          <p14:tracePt t="134082" x="0" y="1758950"/>
          <p14:tracePt t="134099" x="0" y="1839913"/>
          <p14:tracePt t="134115" x="0" y="1928813"/>
          <p14:tracePt t="134131" x="44450" y="2044700"/>
          <p14:tracePt t="134148" x="88900" y="2143125"/>
          <p14:tracePt t="134165" x="115888" y="2224088"/>
          <p14:tracePt t="134181" x="142875" y="2286000"/>
          <p14:tracePt t="134198" x="160338" y="2349500"/>
          <p14:tracePt t="134215" x="204788" y="2465388"/>
          <p14:tracePt t="134231" x="241300" y="2536825"/>
          <p14:tracePt t="134248" x="295275" y="2598738"/>
          <p14:tracePt t="134265" x="347663" y="2652713"/>
          <p14:tracePt t="134281" x="393700" y="2687638"/>
          <p14:tracePt t="134299" x="446088" y="2724150"/>
          <p14:tracePt t="134300" x="473075" y="2732088"/>
          <p14:tracePt t="134315" x="490538" y="2751138"/>
          <p14:tracePt t="134333" x="527050" y="2778125"/>
          <p14:tracePt t="134349" x="554038" y="2803525"/>
          <p14:tracePt t="134365" x="581025" y="2813050"/>
          <p14:tracePt t="134623" x="581025" y="2786063"/>
          <p14:tracePt t="134631" x="581025" y="2714625"/>
          <p14:tracePt t="134639" x="571500" y="2635250"/>
          <p14:tracePt t="134648" x="571500" y="2563813"/>
          <p14:tracePt t="134665" x="571500" y="2438400"/>
          <p14:tracePt t="134681" x="554038" y="2339975"/>
          <p14:tracePt t="134698" x="554038" y="2251075"/>
          <p14:tracePt t="134717" x="588963" y="2135188"/>
          <p14:tracePt t="134731" x="588963" y="2098675"/>
          <p14:tracePt t="134748" x="588963" y="2089150"/>
          <p14:tracePt t="134766" x="588963" y="2081213"/>
          <p14:tracePt t="134781" x="588963" y="2063750"/>
          <p14:tracePt t="134798" x="588963" y="2036763"/>
          <p14:tracePt t="134815" x="588963" y="2017713"/>
          <p14:tracePt t="134833" x="588963" y="1992313"/>
          <p14:tracePt t="134849" x="588963" y="1973263"/>
          <p14:tracePt t="134865" x="588963" y="1946275"/>
          <p14:tracePt t="134881" x="581025" y="1928813"/>
          <p14:tracePt t="134898" x="561975" y="1866900"/>
          <p14:tracePt t="134915" x="536575" y="1803400"/>
          <p14:tracePt t="134931" x="527050" y="1785938"/>
          <p14:tracePt t="135365" x="527050" y="1795463"/>
          <p14:tracePt t="135373" x="527050" y="1803400"/>
          <p14:tracePt t="135389" x="527050" y="1822450"/>
          <p14:tracePt t="135405" x="527050" y="1830388"/>
          <p14:tracePt t="135419" x="527050" y="1839913"/>
          <p14:tracePt t="135432" x="536575" y="1849438"/>
          <p14:tracePt t="135448" x="536575" y="1866900"/>
          <p14:tracePt t="135450" x="554038" y="1874838"/>
          <p14:tracePt t="135464" x="554038" y="1884363"/>
          <p14:tracePt t="135481" x="554038" y="1901825"/>
          <p14:tracePt t="135498" x="554038" y="1911350"/>
          <p14:tracePt t="137320" x="561975" y="1911350"/>
          <p14:tracePt t="137328" x="608013" y="1920875"/>
          <p14:tracePt t="137334" x="642938" y="1920875"/>
          <p14:tracePt t="137348" x="687388" y="1920875"/>
          <p14:tracePt t="137365" x="723900" y="1928813"/>
          <p14:tracePt t="137383" x="741363" y="1928813"/>
          <p14:tracePt t="138337" x="741363" y="1965325"/>
          <p14:tracePt t="138345" x="741363" y="2009775"/>
          <p14:tracePt t="138353" x="741363" y="2044700"/>
          <p14:tracePt t="138364" x="741363" y="2081213"/>
          <p14:tracePt t="138381" x="741363" y="2125663"/>
          <p14:tracePt t="138398" x="741363" y="2170113"/>
          <p14:tracePt t="138399" x="741363" y="2197100"/>
          <p14:tracePt t="138415" x="741363" y="2241550"/>
          <p14:tracePt t="138431" x="741363" y="2278063"/>
          <p14:tracePt t="138448" x="741363" y="2295525"/>
          <p14:tracePt t="138464" x="741363" y="2312988"/>
          <p14:tracePt t="138586" x="741363" y="2322513"/>
          <p14:tracePt t="138594" x="741363" y="2339975"/>
          <p14:tracePt t="138603" x="741363" y="2366963"/>
          <p14:tracePt t="138614" x="741363" y="2420938"/>
          <p14:tracePt t="138631" x="741363" y="2500313"/>
          <p14:tracePt t="138649" x="741363" y="2544763"/>
          <p14:tracePt t="138665" x="741363" y="2554288"/>
          <p14:tracePt t="141770" x="750888" y="2544763"/>
          <p14:tracePt t="141777" x="785813" y="2544763"/>
          <p14:tracePt t="141785" x="822325" y="2544763"/>
          <p14:tracePt t="141798" x="847725" y="2571750"/>
          <p14:tracePt t="141815" x="911225" y="2625725"/>
          <p14:tracePt t="141832" x="1017588" y="2714625"/>
          <p14:tracePt t="141849" x="1241425" y="2840038"/>
          <p14:tracePt t="141865" x="1446213" y="2894013"/>
          <p14:tracePt t="141882" x="1616075" y="2911475"/>
          <p14:tracePt t="141898" x="1812925" y="2911475"/>
          <p14:tracePt t="141915" x="1965325" y="2901950"/>
          <p14:tracePt t="141931" x="2170113" y="2874963"/>
          <p14:tracePt t="141950" x="2465388" y="2822575"/>
          <p14:tracePt t="141967" x="2670175" y="2786063"/>
          <p14:tracePt t="141983" x="2795588" y="2768600"/>
          <p14:tracePt t="141998" x="2874963" y="2759075"/>
          <p14:tracePt t="142015" x="2946400" y="2759075"/>
          <p14:tracePt t="142032" x="3027363" y="2759075"/>
          <p14:tracePt t="142048" x="3108325" y="2786063"/>
          <p14:tracePt t="142065" x="3241675" y="2822575"/>
          <p14:tracePt t="142082" x="3394075" y="2849563"/>
          <p14:tracePt t="142098" x="3598863" y="2884488"/>
          <p14:tracePt t="142100" x="3670300" y="2901950"/>
          <p14:tracePt t="142115" x="3803650" y="2928938"/>
          <p14:tracePt t="142132" x="3884613" y="2955925"/>
          <p14:tracePt t="142148" x="3973513" y="2982913"/>
          <p14:tracePt t="142165" x="4160838" y="3027363"/>
          <p14:tracePt t="142182" x="4446588" y="3063875"/>
          <p14:tracePt t="142198" x="4759325" y="3089275"/>
          <p14:tracePt t="142216" x="5108575" y="3063875"/>
          <p14:tracePt t="142233" x="5232400" y="3044825"/>
          <p14:tracePt t="142249" x="5295900" y="3044825"/>
          <p14:tracePt t="142265" x="5313363" y="3044825"/>
          <p14:tracePt t="142282" x="5349875" y="3044825"/>
          <p14:tracePt t="142299" x="5357813" y="3044825"/>
          <p14:tracePt t="142316" x="5367338" y="3044825"/>
          <p14:tracePt t="142350" x="5375275" y="3044825"/>
          <p14:tracePt t="142367" x="5384800" y="3036888"/>
          <p14:tracePt t="142372" x="5411788" y="3017838"/>
          <p14:tracePt t="142382" x="5438775" y="3000375"/>
          <p14:tracePt t="142399" x="5456238" y="2982913"/>
          <p14:tracePt t="142416" x="5456238" y="2973388"/>
          <p14:tracePt t="142575" x="5456238" y="2965450"/>
          <p14:tracePt t="142600" x="5456238" y="2946400"/>
          <p14:tracePt t="142740" x="5421313" y="2946400"/>
          <p14:tracePt t="142748" x="5411788" y="2946400"/>
          <p14:tracePt t="142756" x="5402263" y="2946400"/>
          <p14:tracePt t="142766" x="5394325" y="2946400"/>
          <p14:tracePt t="142782" x="5375275" y="2946400"/>
          <p14:tracePt t="142874" x="5367338" y="2946400"/>
          <p14:tracePt t="142896" x="5367338" y="2938463"/>
          <p14:tracePt t="142904" x="5330825" y="2928938"/>
          <p14:tracePt t="142916" x="5322888" y="2921000"/>
          <p14:tracePt t="142933" x="5313363" y="2911475"/>
          <p14:tracePt t="143107" x="5349875" y="2911475"/>
          <p14:tracePt t="143116" x="5375275" y="2911475"/>
          <p14:tracePt t="143123" x="5394325" y="2911475"/>
          <p14:tracePt t="143132" x="5402263" y="2911475"/>
          <p14:tracePt t="143148" x="5421313" y="2911475"/>
          <p14:tracePt t="143166" x="5429250" y="2911475"/>
          <p14:tracePt t="143182" x="5438775" y="2911475"/>
          <p14:tracePt t="143199" x="5456238" y="2911475"/>
          <p14:tracePt t="143216" x="5492750" y="2911475"/>
          <p14:tracePt t="143218" x="5500688" y="2911475"/>
          <p14:tracePt t="143232" x="5510213" y="2901950"/>
          <p14:tracePt t="143249" x="5527675" y="2884488"/>
          <p14:tracePt t="143266" x="5537200" y="2884488"/>
          <p14:tracePt t="143382" x="5510213" y="2874963"/>
          <p14:tracePt t="143390" x="5473700" y="2867025"/>
          <p14:tracePt t="143399" x="5446713" y="2849563"/>
          <p14:tracePt t="143416" x="5421313" y="2849563"/>
          <p14:tracePt t="143432" x="5394325" y="2840038"/>
          <p14:tracePt t="143449" x="5384800" y="2840038"/>
          <p14:tracePt t="143466" x="5375275" y="2840038"/>
          <p14:tracePt t="143522" x="5367338" y="2840038"/>
          <p14:tracePt t="143531" x="5357813" y="2840038"/>
          <p14:tracePt t="143546" x="5349875" y="2840038"/>
          <p14:tracePt t="143718" x="5357813" y="2849563"/>
          <p14:tracePt t="143726" x="5394325" y="2874963"/>
          <p14:tracePt t="143735" x="5429250" y="2894013"/>
          <p14:tracePt t="143751" x="5510213" y="2921000"/>
          <p14:tracePt t="143766" x="5589588" y="2938463"/>
          <p14:tracePt t="143782" x="5680075" y="2938463"/>
          <p14:tracePt t="143799" x="5768975" y="2938463"/>
          <p14:tracePt t="143816" x="5867400" y="2938463"/>
          <p14:tracePt t="143833" x="5929313" y="2911475"/>
          <p14:tracePt t="143851" x="5956300" y="2894013"/>
          <p14:tracePt t="143867" x="5983288" y="2874963"/>
          <p14:tracePt t="143883" x="6000750" y="2849563"/>
          <p14:tracePt t="143899" x="6010275" y="2830513"/>
          <p14:tracePt t="143923" x="6018213" y="2830513"/>
          <p14:tracePt t="143937" x="6018213" y="2822575"/>
          <p14:tracePt t="143960" x="6018213" y="2813050"/>
          <p14:tracePt t="143976" x="6018213" y="2778125"/>
          <p14:tracePt t="143985" x="6018213" y="2768600"/>
          <p14:tracePt t="144001" x="6010275" y="2724150"/>
          <p14:tracePt t="144016" x="5983288" y="2697163"/>
          <p14:tracePt t="144033" x="5946775" y="2635250"/>
          <p14:tracePt t="144049" x="5867400" y="2581275"/>
          <p14:tracePt t="144066" x="5786438" y="2527300"/>
          <p14:tracePt t="144083" x="5707063" y="2465388"/>
          <p14:tracePt t="144099" x="5626100" y="2420938"/>
          <p14:tracePt t="144117" x="5554663" y="2374900"/>
          <p14:tracePt t="144133" x="5527675" y="2366963"/>
          <p14:tracePt t="144150" x="5510213" y="2366963"/>
          <p14:tracePt t="144165" x="5483225" y="2366963"/>
          <p14:tracePt t="144182" x="5446713" y="2366963"/>
          <p14:tracePt t="144198" x="5394325" y="2366963"/>
          <p14:tracePt t="144215" x="5330825" y="2366963"/>
          <p14:tracePt t="144232" x="5278438" y="2374900"/>
          <p14:tracePt t="144234" x="5241925" y="2393950"/>
          <p14:tracePt t="144251" x="5160963" y="2428875"/>
          <p14:tracePt t="144268" x="5081588" y="2473325"/>
          <p14:tracePt t="144282" x="5000625" y="2527300"/>
          <p14:tracePt t="144299" x="4946650" y="2589213"/>
          <p14:tracePt t="144316" x="4884738" y="2643188"/>
          <p14:tracePt t="144333" x="4848225" y="2697163"/>
          <p14:tracePt t="144349" x="4840288" y="2706688"/>
          <p14:tracePt t="144366" x="4840288" y="2714625"/>
          <p14:tracePt t="144391" x="4822825" y="2724150"/>
          <p14:tracePt t="144407" x="4822825" y="2732088"/>
          <p14:tracePt t="144416" x="4813300" y="2768600"/>
          <p14:tracePt t="144432" x="4813300" y="2813050"/>
          <p14:tracePt t="144449" x="4822825" y="2894013"/>
          <p14:tracePt t="144466" x="4857750" y="2973388"/>
          <p14:tracePt t="144482" x="4929188" y="3054350"/>
          <p14:tracePt t="144485" x="4965700" y="3063875"/>
          <p14:tracePt t="144501" x="5045075" y="3108325"/>
          <p14:tracePt t="144517" x="5126038" y="3135313"/>
          <p14:tracePt t="144534" x="5135563" y="3143250"/>
          <p14:tracePt t="144549" x="5153025" y="3143250"/>
          <p14:tracePt t="144566" x="5187950" y="3143250"/>
          <p14:tracePt t="144583" x="5259388" y="3143250"/>
          <p14:tracePt t="144599" x="5340350" y="3125788"/>
          <p14:tracePt t="144617" x="5545138" y="3108325"/>
          <p14:tracePt t="144633" x="5741988" y="3081338"/>
          <p14:tracePt t="144650" x="5875338" y="3081338"/>
          <p14:tracePt t="144666" x="5921375" y="3063875"/>
          <p14:tracePt t="144683" x="5938838" y="3063875"/>
          <p14:tracePt t="144699" x="5938838" y="3044825"/>
          <p14:tracePt t="144715" x="5938838" y="3009900"/>
          <p14:tracePt t="144733" x="5938838" y="2955925"/>
          <p14:tracePt t="144735" x="5938838" y="2928938"/>
          <p14:tracePt t="144752" x="5929313" y="2884488"/>
          <p14:tracePt t="144767" x="5902325" y="2849563"/>
          <p14:tracePt t="144783" x="5894388" y="2803525"/>
          <p14:tracePt t="144800" x="5867400" y="2751138"/>
          <p14:tracePt t="144816" x="5849938" y="2706688"/>
          <p14:tracePt t="144833" x="5822950" y="2643188"/>
          <p14:tracePt t="144849" x="5741988" y="2571750"/>
          <p14:tracePt t="144866" x="5661025" y="2517775"/>
          <p14:tracePt t="144883" x="5537200" y="2465388"/>
          <p14:tracePt t="144899" x="5446713" y="2438400"/>
          <p14:tracePt t="144916" x="5367338" y="2428875"/>
          <p14:tracePt t="144933" x="5295900" y="2428875"/>
          <p14:tracePt t="144949" x="5214938" y="2428875"/>
          <p14:tracePt t="144966" x="5135563" y="2455863"/>
          <p14:tracePt t="144969" x="5099050" y="2465388"/>
          <p14:tracePt t="144983" x="5054600" y="2482850"/>
          <p14:tracePt t="144985" x="5037138" y="2482850"/>
          <p14:tracePt t="145001" x="5018088" y="2492375"/>
          <p14:tracePt t="145048" x="5000625" y="2500313"/>
          <p14:tracePt t="145063" x="4983163" y="2527300"/>
          <p14:tracePt t="145071" x="4973638" y="2536825"/>
          <p14:tracePt t="145083" x="4965700" y="2544763"/>
          <p14:tracePt t="145099" x="4965700" y="2563813"/>
          <p14:tracePt t="145116" x="4938713" y="2598738"/>
          <p14:tracePt t="145133" x="4938713" y="2660650"/>
          <p14:tracePt t="145135" x="4938713" y="2679700"/>
          <p14:tracePt t="145149" x="4956175" y="2759075"/>
          <p14:tracePt t="145166" x="4973638" y="2840038"/>
          <p14:tracePt t="145183" x="4983163" y="2911475"/>
          <p14:tracePt t="145200" x="5010150" y="2992438"/>
          <p14:tracePt t="145216" x="5027613" y="3027363"/>
          <p14:tracePt t="145232" x="5099050" y="3089275"/>
          <p14:tracePt t="145249" x="5207000" y="3116263"/>
          <p14:tracePt t="145250" x="5259388" y="3135313"/>
          <p14:tracePt t="145266" x="5375275" y="3160713"/>
          <p14:tracePt t="145282" x="5446713" y="3160713"/>
          <p14:tracePt t="145299" x="5527675" y="3160713"/>
          <p14:tracePt t="145315" x="5599113" y="3160713"/>
          <p14:tracePt t="145332" x="5680075" y="3143250"/>
          <p14:tracePt t="145349" x="5715000" y="3125788"/>
          <p14:tracePt t="145365" x="5751513" y="3089275"/>
          <p14:tracePt t="145382" x="5768975" y="3044825"/>
          <p14:tracePt t="145399" x="5778500" y="2946400"/>
          <p14:tracePt t="145415" x="5778500" y="2849563"/>
          <p14:tracePt t="145432" x="5778500" y="2759075"/>
          <p14:tracePt t="145449" x="5732463" y="2679700"/>
          <p14:tracePt t="145466" x="5680075" y="2598738"/>
          <p14:tracePt t="145483" x="5626100" y="2536825"/>
          <p14:tracePt t="145485" x="5608638" y="2509838"/>
          <p14:tracePt t="145501" x="5527675" y="2455863"/>
          <p14:tracePt t="145518" x="5456238" y="2411413"/>
          <p14:tracePt t="145533" x="5384800" y="2393950"/>
          <p14:tracePt t="145549" x="5268913" y="2374900"/>
          <p14:tracePt t="145566" x="5180013" y="2366963"/>
          <p14:tracePt t="145583" x="5099050" y="2374900"/>
          <p14:tracePt t="145599" x="5064125" y="2401888"/>
          <p14:tracePt t="145616" x="5045075" y="2420938"/>
          <p14:tracePt t="145633" x="5027613" y="2455863"/>
          <p14:tracePt t="145635" x="5010150" y="2482850"/>
          <p14:tracePt t="145651" x="5000625" y="2509838"/>
          <p14:tracePt t="145666" x="4983163" y="2544763"/>
          <p14:tracePt t="145683" x="4983163" y="2563813"/>
          <p14:tracePt t="145699" x="4983163" y="2598738"/>
          <p14:tracePt t="145716" x="4992688" y="2643188"/>
          <p14:tracePt t="145733" x="5018088" y="2679700"/>
          <p14:tracePt t="145751" x="5072063" y="2778125"/>
          <p14:tracePt t="145768" x="5089525" y="2813050"/>
          <p14:tracePt t="145782" x="5160963" y="2867025"/>
          <p14:tracePt t="145799" x="5251450" y="2928938"/>
          <p14:tracePt t="145815" x="5367338" y="2992438"/>
          <p14:tracePt t="145832" x="5456238" y="3017838"/>
          <p14:tracePt t="145849" x="5537200" y="3044825"/>
          <p14:tracePt t="145865" x="5608638" y="3044825"/>
          <p14:tracePt t="145882" x="5688013" y="3036888"/>
          <p14:tracePt t="145899" x="5768975" y="3009900"/>
          <p14:tracePt t="145901" x="5803900" y="2982913"/>
          <p14:tracePt t="145916" x="5849938" y="2901950"/>
          <p14:tracePt t="145933" x="5875338" y="2830513"/>
          <p14:tracePt t="145949" x="5875338" y="2768600"/>
          <p14:tracePt t="145966" x="5867400" y="2706688"/>
          <p14:tracePt t="145983" x="5849938" y="2652713"/>
          <p14:tracePt t="146000" x="5751513" y="2544763"/>
          <p14:tracePt t="146017" x="5670550" y="2492375"/>
          <p14:tracePt t="146034" x="5589588" y="2455863"/>
          <p14:tracePt t="146049" x="5527675" y="2428875"/>
          <p14:tracePt t="146066" x="5446713" y="2401888"/>
          <p14:tracePt t="146083" x="5340350" y="2393950"/>
          <p14:tracePt t="146099" x="5197475" y="2393950"/>
          <p14:tracePt t="146116" x="5089525" y="2411413"/>
          <p14:tracePt t="146133" x="5027613" y="2438400"/>
          <p14:tracePt t="146135" x="5000625" y="2446338"/>
          <p14:tracePt t="146150" x="4983163" y="2455863"/>
          <p14:tracePt t="146168" x="4983163" y="2473325"/>
          <p14:tracePt t="146183" x="4983163" y="2482850"/>
          <p14:tracePt t="146199" x="4965700" y="2509838"/>
          <p14:tracePt t="146216" x="4965700" y="2527300"/>
          <p14:tracePt t="146233" x="4983163" y="2571750"/>
          <p14:tracePt t="146250" x="5010150" y="2652713"/>
          <p14:tracePt t="146268" x="5089525" y="2741613"/>
          <p14:tracePt t="146283" x="5126038" y="2786063"/>
          <p14:tracePt t="146300" x="5187950" y="2840038"/>
          <p14:tracePt t="146316" x="5251450" y="2874963"/>
          <p14:tracePt t="146332" x="5313363" y="2921000"/>
          <p14:tracePt t="146349" x="5340350" y="2938463"/>
          <p14:tracePt t="146365" x="5367338" y="2965450"/>
          <p14:tracePt t="146382" x="5429250" y="2965450"/>
          <p14:tracePt t="146399" x="5492750" y="2946400"/>
          <p14:tracePt t="146400" x="5537200" y="2901950"/>
          <p14:tracePt t="146417" x="5616575" y="2822575"/>
          <p14:tracePt t="146432" x="5670550" y="2724150"/>
          <p14:tracePt t="146449" x="5697538" y="2643188"/>
          <p14:tracePt t="146466" x="5697538" y="2571750"/>
          <p14:tracePt t="146482" x="5697538" y="2536825"/>
          <p14:tracePt t="146499" x="5688013" y="2500313"/>
          <p14:tracePt t="146515" x="5653088" y="2482850"/>
          <p14:tracePt t="146516" x="5643563" y="2473325"/>
          <p14:tracePt t="146533" x="5626100" y="2473325"/>
          <p14:tracePt t="146549" x="5599113" y="2473325"/>
          <p14:tracePt t="146565" x="5581650" y="2473325"/>
          <p14:tracePt t="146582" x="5545138" y="2492375"/>
          <p14:tracePt t="146598" x="5500688" y="2527300"/>
          <p14:tracePt t="146616" x="5465763" y="2563813"/>
          <p14:tracePt t="146632" x="5446713" y="2581275"/>
          <p14:tracePt t="146649" x="5421313" y="2635250"/>
          <p14:tracePt t="146667" x="5411788" y="2660650"/>
          <p14:tracePt t="146682" x="5411788" y="2697163"/>
          <p14:tracePt t="146699" x="5429250" y="2741613"/>
          <p14:tracePt t="146716" x="5483225" y="2803525"/>
          <p14:tracePt t="146732" x="5581650" y="2894013"/>
          <p14:tracePt t="146750" x="5707063" y="2992438"/>
          <p14:tracePt t="146767" x="6000750" y="3143250"/>
          <p14:tracePt t="146782" x="6188075" y="3251200"/>
          <p14:tracePt t="146799" x="6350000" y="3295650"/>
          <p14:tracePt t="146816" x="6438900" y="3322638"/>
          <p14:tracePt t="146833" x="6500813" y="3330575"/>
          <p14:tracePt t="146849" x="6527800" y="3330575"/>
          <p14:tracePt t="146866" x="6545263" y="3330575"/>
          <p14:tracePt t="146882" x="6564313" y="3330575"/>
          <p14:tracePt t="146900" x="6599238" y="3322638"/>
          <p14:tracePt t="146918" x="6616700" y="3303588"/>
          <p14:tracePt t="146933" x="6635750" y="3286125"/>
          <p14:tracePt t="146949" x="6643688" y="3259138"/>
          <p14:tracePt t="146966" x="6670675" y="3251200"/>
          <p14:tracePt t="146983" x="6688138" y="3232150"/>
          <p14:tracePt t="146999" x="6697663" y="3214688"/>
          <p14:tracePt t="147016" x="6707188" y="3179763"/>
          <p14:tracePt t="147019" x="6724650" y="3143250"/>
          <p14:tracePt t="147033" x="6732588" y="3063875"/>
          <p14:tracePt t="147050" x="6732588" y="2992438"/>
          <p14:tracePt t="147066" x="6715125" y="2884488"/>
          <p14:tracePt t="147083" x="6688138" y="2786063"/>
          <p14:tracePt t="147099" x="6670675" y="2706688"/>
          <p14:tracePt t="147116" x="6653213" y="2625725"/>
          <p14:tracePt t="147133" x="6635750" y="2598738"/>
          <p14:tracePt t="147135" x="6635750" y="2589213"/>
          <p14:tracePt t="147150" x="6635750" y="2563813"/>
          <p14:tracePt t="147168" x="6626225" y="2544763"/>
          <p14:tracePt t="147183" x="6616700" y="2527300"/>
          <p14:tracePt t="147199" x="6608763" y="2509838"/>
          <p14:tracePt t="147216" x="6608763" y="2492375"/>
          <p14:tracePt t="147237" x="6608763" y="2482850"/>
          <p14:tracePt t="147261" x="6599238" y="2482850"/>
          <p14:tracePt t="147277" x="6589713" y="2473325"/>
          <p14:tracePt t="147291" x="6581775" y="2473325"/>
          <p14:tracePt t="147300" x="6564313" y="2473325"/>
          <p14:tracePt t="147317" x="6537325" y="2473325"/>
          <p14:tracePt t="147333" x="6500813" y="2473325"/>
          <p14:tracePt t="147350" x="6429375" y="2473325"/>
          <p14:tracePt t="147366" x="6350000" y="2482850"/>
          <p14:tracePt t="147382" x="6269038" y="2492375"/>
          <p14:tracePt t="147399" x="6207125" y="2517775"/>
          <p14:tracePt t="147415" x="6180138" y="2536825"/>
          <p14:tracePt t="147416" x="6153150" y="2554288"/>
          <p14:tracePt t="147432" x="6099175" y="2571750"/>
          <p14:tracePt t="147449" x="6081713" y="2598738"/>
          <p14:tracePt t="147465" x="6064250" y="2616200"/>
          <p14:tracePt t="147482" x="6045200" y="2635250"/>
          <p14:tracePt t="147499" x="6018213" y="2670175"/>
          <p14:tracePt t="147516" x="6000750" y="2714625"/>
          <p14:tracePt t="147532" x="5973763" y="2751138"/>
          <p14:tracePt t="147549" x="5946775" y="2813050"/>
          <p14:tracePt t="147565" x="5946775" y="2874963"/>
          <p14:tracePt t="147582" x="5929313" y="2938463"/>
          <p14:tracePt t="147598" x="5929313" y="3000375"/>
          <p14:tracePt t="147617" x="5938838" y="3036888"/>
          <p14:tracePt t="147633" x="5946775" y="3054350"/>
          <p14:tracePt t="147634" x="5946775" y="3063875"/>
          <p14:tracePt t="147649" x="5956300" y="3071813"/>
          <p14:tracePt t="147666" x="5973763" y="3108325"/>
          <p14:tracePt t="147682" x="5992813" y="3125788"/>
          <p14:tracePt t="147699" x="6027738" y="3143250"/>
          <p14:tracePt t="147716" x="6099175" y="3170238"/>
          <p14:tracePt t="147732" x="6180138" y="3197225"/>
          <p14:tracePt t="147749" x="6259513" y="3224213"/>
          <p14:tracePt t="147766" x="6340475" y="3232150"/>
          <p14:tracePt t="147782" x="6402388" y="3232150"/>
          <p14:tracePt t="147799" x="6429375" y="3206750"/>
          <p14:tracePt t="147815" x="6446838" y="3179763"/>
          <p14:tracePt t="147832" x="6465888" y="3160713"/>
          <p14:tracePt t="147849" x="6492875" y="3143250"/>
          <p14:tracePt t="147865" x="6510338" y="3135313"/>
          <p14:tracePt t="147882" x="6518275" y="3108325"/>
          <p14:tracePt t="147899" x="6537325" y="3089275"/>
          <p14:tracePt t="147915" x="6554788" y="3081338"/>
          <p14:tracePt t="147932" x="6564313" y="3044825"/>
          <p14:tracePt t="147949" x="6564313" y="3036888"/>
          <p14:tracePt t="147965" x="6572250" y="3027363"/>
          <p14:tracePt t="147982" x="6572250" y="3009900"/>
          <p14:tracePt t="147999" x="6572250" y="2992438"/>
          <p14:tracePt t="148015" x="6572250" y="2965450"/>
          <p14:tracePt t="148033" x="6572250" y="2938463"/>
          <p14:tracePt t="148035" x="6572250" y="2911475"/>
          <p14:tracePt t="148050" x="6554788" y="2867025"/>
          <p14:tracePt t="148066" x="6545263" y="2822575"/>
          <p14:tracePt t="148083" x="6537325" y="2778125"/>
          <p14:tracePt t="148099" x="6510338" y="2741613"/>
          <p14:tracePt t="148116" x="6492875" y="2697163"/>
          <p14:tracePt t="148133" x="6465888" y="2635250"/>
          <p14:tracePt t="148136" x="6456363" y="2616200"/>
          <p14:tracePt t="148150" x="6429375" y="2589213"/>
          <p14:tracePt t="148168" x="6411913" y="2571750"/>
          <p14:tracePt t="148183" x="6394450" y="2544763"/>
          <p14:tracePt t="148200" x="6375400" y="2536825"/>
          <p14:tracePt t="148216" x="6350000" y="2536825"/>
          <p14:tracePt t="148233" x="6303963" y="2536825"/>
          <p14:tracePt t="148250" x="6259513" y="2563813"/>
          <p14:tracePt t="148266" x="6224588" y="2589213"/>
          <p14:tracePt t="148283" x="6207125" y="2608263"/>
          <p14:tracePt t="148285" x="6188075" y="2616200"/>
          <p14:tracePt t="148301" x="6143625" y="2652713"/>
          <p14:tracePt t="148317" x="6089650" y="2706688"/>
          <p14:tracePt t="148333" x="6027738" y="2759075"/>
          <p14:tracePt t="148349" x="5973763" y="2813050"/>
          <p14:tracePt t="148366" x="5938838" y="2857500"/>
          <p14:tracePt t="148383" x="5921375" y="2884488"/>
          <p14:tracePt t="148400" x="5911850" y="2901950"/>
          <p14:tracePt t="148402" x="5902325" y="2911475"/>
          <p14:tracePt t="148418" x="5875338" y="2928938"/>
          <p14:tracePt t="148433" x="5875338" y="2955925"/>
          <p14:tracePt t="148450" x="5867400" y="2973388"/>
          <p14:tracePt t="148467" x="5867400" y="2992438"/>
          <p14:tracePt t="148483" x="5867400" y="3027363"/>
          <p14:tracePt t="148501" x="5921375" y="3063875"/>
          <p14:tracePt t="148516" x="5973763" y="3098800"/>
          <p14:tracePt t="148533" x="6045200" y="3116263"/>
          <p14:tracePt t="148549" x="6126163" y="3116263"/>
          <p14:tracePt t="148566" x="6251575" y="3108325"/>
          <p14:tracePt t="148582" x="6330950" y="3098800"/>
          <p14:tracePt t="148598" x="6411913" y="3081338"/>
          <p14:tracePt t="148615" x="6492875" y="3054350"/>
          <p14:tracePt t="148633" x="6537325" y="3017838"/>
          <p14:tracePt t="148652" x="6572250" y="2992438"/>
          <p14:tracePt t="148666" x="6572250" y="2982913"/>
          <p14:tracePt t="148683" x="6581775" y="2955925"/>
          <p14:tracePt t="148700" x="6589713" y="2946400"/>
          <p14:tracePt t="148716" x="6589713" y="2928938"/>
          <p14:tracePt t="148733" x="6589713" y="2911475"/>
          <p14:tracePt t="148750" x="6581775" y="2884488"/>
          <p14:tracePt t="148767" x="6554788" y="2857500"/>
          <p14:tracePt t="148783" x="6527800" y="2830513"/>
          <p14:tracePt t="148785" x="6500813" y="2822575"/>
          <p14:tracePt t="148802" x="6465888" y="2803525"/>
          <p14:tracePt t="148818" x="6446838" y="2803525"/>
          <p14:tracePt t="148833" x="6421438" y="2803525"/>
          <p14:tracePt t="148850" x="6402388" y="2813050"/>
          <p14:tracePt t="148866" x="6384925" y="2822575"/>
          <p14:tracePt t="148883" x="6384925" y="2830513"/>
          <p14:tracePt t="149043" x="6330950" y="2813050"/>
          <p14:tracePt t="149051" x="6251575" y="2786063"/>
          <p14:tracePt t="149060" x="6153150" y="2751138"/>
          <p14:tracePt t="149069" x="6000750" y="2714625"/>
          <p14:tracePt t="149083" x="5661025" y="2616200"/>
          <p14:tracePt t="149100" x="5224463" y="2500313"/>
          <p14:tracePt t="149116" x="4670425" y="2393950"/>
          <p14:tracePt t="149133" x="4062413" y="2278063"/>
          <p14:tracePt t="149150" x="3652838" y="2224088"/>
          <p14:tracePt t="149167" x="3384550" y="2187575"/>
          <p14:tracePt t="149183" x="3303588" y="2160588"/>
          <p14:tracePt t="149372" x="3330575" y="2160588"/>
          <p14:tracePt t="149379" x="3394075" y="2160588"/>
          <p14:tracePt t="149387" x="3482975" y="2160588"/>
          <p14:tracePt t="149400" x="3589338" y="2152650"/>
          <p14:tracePt t="149416" x="3902075" y="2081213"/>
          <p14:tracePt t="149434" x="4483100" y="2000250"/>
          <p14:tracePt t="149450" x="4911725" y="1965325"/>
          <p14:tracePt t="149466" x="5268913" y="1928813"/>
          <p14:tracePt t="149483" x="5518150" y="1893888"/>
          <p14:tracePt t="149500" x="5616575" y="1866900"/>
          <p14:tracePt t="149516" x="5626100" y="1857375"/>
          <p14:tracePt t="149584" x="5626100" y="1839913"/>
          <p14:tracePt t="149599" x="5572125" y="1830388"/>
          <p14:tracePt t="149605" x="5473700" y="1812925"/>
          <p14:tracePt t="149616" x="5375275" y="1812925"/>
          <p14:tracePt t="149633" x="5180013" y="1839913"/>
          <p14:tracePt t="149650" x="4973638" y="1893888"/>
          <p14:tracePt t="149666" x="4795838" y="1920875"/>
          <p14:tracePt t="149683" x="4679950" y="1965325"/>
          <p14:tracePt t="149685" x="4633913" y="1982788"/>
          <p14:tracePt t="149700" x="4589463" y="2009775"/>
          <p14:tracePt t="149717" x="4581525" y="2009775"/>
          <p14:tracePt t="149809" x="4581525" y="2017713"/>
          <p14:tracePt t="149818" x="4625975" y="2027238"/>
          <p14:tracePt t="149825" x="4660900" y="2027238"/>
          <p14:tracePt t="149834" x="4724400" y="2009775"/>
          <p14:tracePt t="149849" x="4803775" y="1982788"/>
          <p14:tracePt t="149866" x="4848225" y="1973263"/>
          <p14:tracePt t="149944" x="4822825" y="1973263"/>
          <p14:tracePt t="149950" x="4732338" y="1973263"/>
          <p14:tracePt t="149966" x="4491038" y="1992313"/>
          <p14:tracePt t="149984" x="4197350" y="2009775"/>
          <p14:tracePt t="150001" x="4044950" y="2009775"/>
          <p14:tracePt t="150017" x="4017963" y="2009775"/>
          <p14:tracePt t="150084" x="4062413" y="2027238"/>
          <p14:tracePt t="150092" x="4160838" y="2044700"/>
          <p14:tracePt t="150100" x="4286250" y="2063750"/>
          <p14:tracePt t="150116" x="4598988" y="2098675"/>
          <p14:tracePt t="150133" x="5027613" y="2135188"/>
          <p14:tracePt t="150150" x="5483225" y="2179638"/>
          <p14:tracePt t="150167" x="5938838" y="2232025"/>
          <p14:tracePt t="150183" x="6232525" y="2303463"/>
          <p14:tracePt t="150200" x="6446838" y="2411413"/>
          <p14:tracePt t="150202" x="6527800" y="2465388"/>
          <p14:tracePt t="150217" x="6643688" y="2589213"/>
          <p14:tracePt t="150234" x="6680200" y="2687638"/>
          <p14:tracePt t="150250" x="6680200" y="2724150"/>
          <p14:tracePt t="150266" x="6697663" y="2751138"/>
          <p14:tracePt t="150283" x="6697663" y="2778125"/>
          <p14:tracePt t="150299" x="6697663" y="2795588"/>
          <p14:tracePt t="150301" x="6707188" y="2803525"/>
          <p14:tracePt t="150316" x="6715125" y="2813050"/>
          <p14:tracePt t="150333" x="6732588" y="2840038"/>
          <p14:tracePt t="150349" x="6732588" y="2857500"/>
          <p14:tracePt t="150373" x="6732588" y="2867025"/>
          <p14:tracePt t="150522" x="6742113" y="2867025"/>
          <p14:tracePt t="150537" x="6769100" y="2830513"/>
          <p14:tracePt t="150546" x="6778625" y="2822575"/>
          <p14:tracePt t="150553" x="6786563" y="2803525"/>
          <p14:tracePt t="150568" x="6796088" y="2786063"/>
          <p14:tracePt t="150584" x="6823075" y="2768600"/>
          <p14:tracePt t="150601" x="6840538" y="2751138"/>
          <p14:tracePt t="150617" x="6858000" y="2724150"/>
          <p14:tracePt t="150633" x="6867525" y="2706688"/>
          <p14:tracePt t="150650" x="6875463" y="2687638"/>
          <p14:tracePt t="150667" x="6902450" y="2660650"/>
          <p14:tracePt t="150683" x="6911975" y="2635250"/>
          <p14:tracePt t="150700" x="6921500" y="2616200"/>
          <p14:tracePt t="150703" x="6921500" y="2598738"/>
          <p14:tracePt t="150717" x="6921500" y="2581275"/>
          <p14:tracePt t="150734" x="6921500" y="2563813"/>
          <p14:tracePt t="150750" x="6921500" y="2544763"/>
          <p14:tracePt t="150767" x="6921500" y="2527300"/>
          <p14:tracePt t="150944" x="6929438" y="2536825"/>
          <p14:tracePt t="150952" x="6938963" y="2544763"/>
          <p14:tracePt t="150982" x="6946900" y="2554288"/>
          <p14:tracePt t="150990" x="6965950" y="2554288"/>
          <p14:tracePt t="151006" x="6973888" y="2563813"/>
          <p14:tracePt t="151022" x="6983413" y="2571750"/>
          <p14:tracePt t="151037" x="6983413" y="2581275"/>
          <p14:tracePt t="151076" x="6992938" y="2589213"/>
          <p14:tracePt t="151084" x="7000875" y="2608263"/>
          <p14:tracePt t="151092" x="7010400" y="2616200"/>
          <p14:tracePt t="151100" x="7010400" y="2625725"/>
          <p14:tracePt t="151117" x="7018338" y="2635250"/>
          <p14:tracePt t="151133" x="7018338" y="2652713"/>
          <p14:tracePt t="151150" x="7037388" y="2679700"/>
          <p14:tracePt t="151320" x="7018338" y="2706688"/>
          <p14:tracePt t="151327" x="6992938" y="2724150"/>
          <p14:tracePt t="151335" x="6965950" y="2732088"/>
          <p14:tracePt t="151350" x="6921500" y="2759075"/>
          <p14:tracePt t="151366" x="6911975" y="2778125"/>
          <p14:tracePt t="151562" x="6911975" y="2786063"/>
          <p14:tracePt t="151570" x="6921500" y="2795588"/>
          <p14:tracePt t="151583" x="6956425" y="2795588"/>
          <p14:tracePt t="151600" x="7099300" y="2795588"/>
          <p14:tracePt t="151617" x="7180263" y="2768600"/>
          <p14:tracePt t="151633" x="7215188" y="2759075"/>
          <p14:tracePt t="151664" x="7215188" y="2751138"/>
          <p14:tracePt t="151858" x="7207250" y="2732088"/>
          <p14:tracePt t="151865" x="7188200" y="2724150"/>
          <p14:tracePt t="151874" x="7170738" y="2714625"/>
          <p14:tracePt t="151884" x="7143750" y="2697163"/>
          <p14:tracePt t="151900" x="7064375" y="2679700"/>
          <p14:tracePt t="151916" x="6938963" y="2643188"/>
          <p14:tracePt t="151933" x="6778625" y="2616200"/>
          <p14:tracePt t="151950" x="6653213" y="2616200"/>
          <p14:tracePt t="151967" x="6492875" y="2616200"/>
          <p14:tracePt t="151984" x="6429375" y="2616200"/>
          <p14:tracePt t="152000" x="6411913" y="2616200"/>
          <p14:tracePt t="152125" x="6402388" y="2625725"/>
          <p14:tracePt t="152132" x="6402388" y="2643188"/>
          <p14:tracePt t="152140" x="6402388" y="2652713"/>
          <p14:tracePt t="152150" x="6394450" y="2652713"/>
          <p14:tracePt t="152167" x="6394450" y="2660650"/>
          <p14:tracePt t="152202" x="6394450" y="2679700"/>
          <p14:tracePt t="152219" x="6394450" y="2687638"/>
          <p14:tracePt t="152226" x="6402388" y="2706688"/>
          <p14:tracePt t="152235" x="6411913" y="2714625"/>
          <p14:tracePt t="152250" x="6421438" y="2714625"/>
          <p14:tracePt t="152335" x="6421438" y="2732088"/>
          <p14:tracePt t="152352" x="6421438" y="2741613"/>
          <p14:tracePt t="152360" x="6421438" y="2751138"/>
          <p14:tracePt t="152368" x="6421438" y="2768600"/>
          <p14:tracePt t="152383" x="6421438" y="2778125"/>
          <p14:tracePt t="152400" x="6421438" y="2795588"/>
          <p14:tracePt t="152417" x="6421438" y="2813050"/>
          <p14:tracePt t="152433" x="6411913" y="2840038"/>
          <p14:tracePt t="152450" x="6402388" y="2849563"/>
          <p14:tracePt t="152467" x="6402388" y="2857500"/>
          <p14:tracePt t="152577" x="6394450" y="2857500"/>
          <p14:tracePt t="152609" x="6340475" y="2840038"/>
          <p14:tracePt t="152617" x="6303963" y="2840038"/>
          <p14:tracePt t="152625" x="6286500" y="2840038"/>
          <p14:tracePt t="152633" x="6242050" y="2840038"/>
          <p14:tracePt t="152649" x="6170613" y="2840038"/>
          <p14:tracePt t="152666" x="6072188" y="2849563"/>
          <p14:tracePt t="152683" x="5965825" y="2874963"/>
          <p14:tracePt t="152699" x="5902325" y="2901950"/>
          <p14:tracePt t="152716" x="5884863" y="2911475"/>
          <p14:tracePt t="152767" x="5849938" y="2946400"/>
          <p14:tracePt t="152774" x="5786438" y="2973388"/>
          <p14:tracePt t="152784" x="5724525" y="3017838"/>
          <p14:tracePt t="152800" x="5608638" y="3063875"/>
          <p14:tracePt t="152817" x="5518150" y="3089275"/>
          <p14:tracePt t="152834" x="5456238" y="3116263"/>
          <p14:tracePt t="152850" x="5429250" y="3125788"/>
          <p14:tracePt t="152852" x="5421313" y="3125788"/>
          <p14:tracePt t="152868" x="5402263" y="3135313"/>
          <p14:tracePt t="152885" x="5384800" y="3135313"/>
          <p14:tracePt t="152900" x="5349875" y="3135313"/>
          <p14:tracePt t="152917" x="5313363" y="3135313"/>
          <p14:tracePt t="152934" x="5286375" y="3152775"/>
          <p14:tracePt t="152950" x="5241925" y="3152775"/>
          <p14:tracePt t="152967" x="5180013" y="3152775"/>
          <p14:tracePt t="152985" x="5081588" y="3152775"/>
          <p14:tracePt t="153000" x="5018088" y="3152775"/>
          <p14:tracePt t="153017" x="4983163" y="3152775"/>
          <p14:tracePt t="153034" x="4965700" y="3152775"/>
          <p14:tracePt t="153050" x="4946650" y="3143250"/>
          <p14:tracePt t="153067" x="4921250" y="3125788"/>
          <p14:tracePt t="153084" x="4875213" y="3116263"/>
          <p14:tracePt t="153100" x="4848225" y="3108325"/>
          <p14:tracePt t="153103" x="4830763" y="3089275"/>
          <p14:tracePt t="153241" x="4840288" y="3081338"/>
          <p14:tracePt t="153249" x="4848225" y="3071813"/>
          <p14:tracePt t="153257" x="4857750" y="3071813"/>
          <p14:tracePt t="153266" x="4867275" y="3063875"/>
          <p14:tracePt t="153284" x="4884738" y="3027363"/>
          <p14:tracePt t="153300" x="4956175" y="2992438"/>
          <p14:tracePt t="153317" x="5037138" y="2938463"/>
          <p14:tracePt t="153334" x="5099050" y="2911475"/>
          <p14:tracePt t="153350" x="5135563" y="2894013"/>
          <p14:tracePt t="153353" x="5153025" y="2874963"/>
          <p14:tracePt t="153369" x="5187950" y="2857500"/>
          <p14:tracePt t="153384" x="5207000" y="2849563"/>
          <p14:tracePt t="153400" x="5224463" y="2840038"/>
          <p14:tracePt t="153417" x="5303838" y="2822575"/>
          <p14:tracePt t="153434" x="5375275" y="2822575"/>
          <p14:tracePt t="153450" x="5473700" y="2830513"/>
          <p14:tracePt t="153467" x="5537200" y="2857500"/>
          <p14:tracePt t="153484" x="5572125" y="2874963"/>
          <p14:tracePt t="153485" x="5581650" y="2874963"/>
          <p14:tracePt t="153500" x="5599113" y="2894013"/>
          <p14:tracePt t="153516" x="5608638" y="2901950"/>
          <p14:tracePt t="153564" x="5608638" y="2921000"/>
          <p14:tracePt t="153572" x="5599113" y="2921000"/>
          <p14:tracePt t="153584" x="5589588" y="2921000"/>
          <p14:tracePt t="153600" x="5572125" y="2928938"/>
          <p14:tracePt t="153619" x="5510213" y="2911475"/>
          <p14:tracePt t="153634" x="5394325" y="2867025"/>
          <p14:tracePt t="153650" x="5295900" y="2830513"/>
          <p14:tracePt t="153667" x="5214938" y="2803525"/>
          <p14:tracePt t="153684" x="5153025" y="2786063"/>
          <p14:tracePt t="153701" x="5126038" y="2786063"/>
          <p14:tracePt t="153717" x="5116513" y="2786063"/>
          <p14:tracePt t="153892" x="5116513" y="2795588"/>
          <p14:tracePt t="153900" x="5135563" y="2813050"/>
          <p14:tracePt t="153908" x="5180013" y="2822575"/>
          <p14:tracePt t="153917" x="5214938" y="2840038"/>
          <p14:tracePt t="153934" x="5295900" y="2849563"/>
          <p14:tracePt t="153950" x="5384800" y="2849563"/>
          <p14:tracePt t="153967" x="5465763" y="2830513"/>
          <p14:tracePt t="153984" x="5537200" y="2803525"/>
          <p14:tracePt t="154000" x="5608638" y="2778125"/>
          <p14:tracePt t="154003" x="5643563" y="2768600"/>
          <p14:tracePt t="154017" x="5707063" y="2741613"/>
          <p14:tracePt t="154035" x="5786438" y="2732088"/>
          <p14:tracePt t="154050" x="5857875" y="2714625"/>
          <p14:tracePt t="154067" x="5956300" y="2706688"/>
          <p14:tracePt t="154084" x="6081713" y="2687638"/>
          <p14:tracePt t="154101" x="6215063" y="2660650"/>
          <p14:tracePt t="154102" x="6269038" y="2660650"/>
          <p14:tracePt t="154119" x="6375400" y="2635250"/>
          <p14:tracePt t="154135" x="6473825" y="2616200"/>
          <p14:tracePt t="154150" x="6581775" y="2589213"/>
          <p14:tracePt t="154167" x="6670675" y="2589213"/>
          <p14:tracePt t="154184" x="6769100" y="2589213"/>
          <p14:tracePt t="154200" x="6858000" y="2589213"/>
          <p14:tracePt t="154217" x="6938963" y="2608263"/>
          <p14:tracePt t="154235" x="7000875" y="2625725"/>
          <p14:tracePt t="154236" x="7018338" y="2635250"/>
          <p14:tracePt t="154252" x="7064375" y="2635250"/>
          <p14:tracePt t="154266" x="7116763" y="2643188"/>
          <p14:tracePt t="154283" x="7135813" y="2643188"/>
          <p14:tracePt t="154300" x="7161213" y="2643188"/>
          <p14:tracePt t="154316" x="7180263" y="2643188"/>
          <p14:tracePt t="154510" x="7153275" y="2643188"/>
          <p14:tracePt t="154518" x="7135813" y="2643188"/>
          <p14:tracePt t="154526" x="7108825" y="2643188"/>
          <p14:tracePt t="154535" x="7099300" y="2643188"/>
          <p14:tracePt t="154550" x="7064375" y="2643188"/>
          <p14:tracePt t="154567" x="6992938" y="2643188"/>
          <p14:tracePt t="154584" x="6902450" y="2643188"/>
          <p14:tracePt t="154600" x="6804025" y="2652713"/>
          <p14:tracePt t="154619" x="6697663" y="2652713"/>
          <p14:tracePt t="154635" x="6616700" y="2652713"/>
          <p14:tracePt t="154651" x="6492875" y="2652713"/>
          <p14:tracePt t="154667" x="6323013" y="2660650"/>
          <p14:tracePt t="154684" x="6099175" y="2697163"/>
          <p14:tracePt t="154700" x="5921375" y="2732088"/>
          <p14:tracePt t="154717" x="5813425" y="2741613"/>
          <p14:tracePt t="154734" x="5707063" y="2741613"/>
          <p14:tracePt t="154736" x="5653088" y="2741613"/>
          <p14:tracePt t="154750" x="5589588" y="2724150"/>
          <p14:tracePt t="154768" x="5322888" y="2706688"/>
          <p14:tracePt t="154784" x="5232400" y="2714625"/>
          <p14:tracePt t="154801" x="5187950" y="2724150"/>
          <p14:tracePt t="154817" x="5153025" y="2732088"/>
          <p14:tracePt t="154834" x="5116513" y="2751138"/>
          <p14:tracePt t="154851" x="5099050" y="2759075"/>
          <p14:tracePt t="154916" x="5099050" y="2768600"/>
          <p14:tracePt t="155019" x="5099050" y="2803525"/>
          <p14:tracePt t="155026" x="5116513" y="2813050"/>
          <p14:tracePt t="155035" x="5153025" y="2830513"/>
          <p14:tracePt t="155050" x="5268913" y="2857500"/>
          <p14:tracePt t="155067" x="5483225" y="2874963"/>
          <p14:tracePt t="155084" x="5707063" y="2874963"/>
          <p14:tracePt t="155101" x="5946775" y="2867025"/>
          <p14:tracePt t="155117" x="6161088" y="2849563"/>
          <p14:tracePt t="155134" x="6323013" y="2813050"/>
          <p14:tracePt t="155150" x="6456363" y="2803525"/>
          <p14:tracePt t="155167" x="6500813" y="2786063"/>
          <p14:tracePt t="155184" x="6537325" y="2778125"/>
          <p14:tracePt t="155200" x="6545263" y="2778125"/>
          <p14:tracePt t="155269" x="6554788" y="2778125"/>
          <p14:tracePt t="155285" x="6589713" y="2778125"/>
          <p14:tracePt t="155293" x="6626225" y="2778125"/>
          <p14:tracePt t="155301" x="6661150" y="2778125"/>
          <p14:tracePt t="155317" x="6724650" y="2768600"/>
          <p14:tracePt t="155333" x="6759575" y="2751138"/>
          <p14:tracePt t="155350" x="6769100" y="2741613"/>
          <p14:tracePt t="155473" x="6759575" y="2732088"/>
          <p14:tracePt t="155481" x="6724650" y="2732088"/>
          <p14:tracePt t="155487" x="6653213" y="2714625"/>
          <p14:tracePt t="155503" x="6429375" y="2697163"/>
          <p14:tracePt t="155519" x="6126163" y="2697163"/>
          <p14:tracePt t="155536" x="5803900" y="2732088"/>
          <p14:tracePt t="155551" x="5608638" y="2759075"/>
          <p14:tracePt t="155567" x="5518150" y="2759075"/>
          <p14:tracePt t="155584" x="5438775" y="2759075"/>
          <p14:tracePt t="155600" x="5375275" y="2759075"/>
          <p14:tracePt t="155617" x="5330825" y="2751138"/>
          <p14:tracePt t="155634" x="5259388" y="2751138"/>
          <p14:tracePt t="155651" x="5160963" y="2768600"/>
          <p14:tracePt t="155652" x="5108575" y="2768600"/>
          <p14:tracePt t="155667" x="5027613" y="2795588"/>
          <p14:tracePt t="155684" x="5000625" y="2795588"/>
          <p14:tracePt t="155701" x="4992688" y="2795588"/>
          <p14:tracePt t="155723" x="4973638" y="2795588"/>
          <p14:tracePt t="155734" x="4965700" y="2795588"/>
          <p14:tracePt t="155750" x="4946650" y="2803525"/>
          <p14:tracePt t="155753" x="4938713" y="2803525"/>
          <p14:tracePt t="155902" x="4938713" y="2840038"/>
          <p14:tracePt t="155910" x="4992688" y="2849563"/>
          <p14:tracePt t="155917" x="5045075" y="2867025"/>
          <p14:tracePt t="155934" x="5268913" y="2894013"/>
          <p14:tracePt t="155950" x="5564188" y="2938463"/>
          <p14:tracePt t="155966" x="5875338" y="2955925"/>
          <p14:tracePt t="155983" x="6188075" y="2955925"/>
          <p14:tracePt t="156000" x="6446838" y="2955925"/>
          <p14:tracePt t="156017" x="6616700" y="2955925"/>
          <p14:tracePt t="156018" x="6697663" y="2946400"/>
          <p14:tracePt t="156035" x="6804025" y="2928938"/>
          <p14:tracePt t="156050" x="6911975" y="2901950"/>
          <p14:tracePt t="156067" x="7010400" y="2874963"/>
          <p14:tracePt t="156083" x="7027863" y="2874963"/>
          <p14:tracePt t="156215" x="7027863" y="2894013"/>
          <p14:tracePt t="156317" x="7027863" y="2901950"/>
          <p14:tracePt t="156333" x="7010400" y="2938463"/>
          <p14:tracePt t="156339" x="6992938" y="2973388"/>
          <p14:tracePt t="156351" x="6983413" y="3009900"/>
          <p14:tracePt t="156367" x="6965950" y="3027363"/>
          <p14:tracePt t="168828" x="6902450" y="3017838"/>
          <p14:tracePt t="168836" x="6804025" y="3000375"/>
          <p14:tracePt t="168844" x="6707188" y="2982913"/>
          <p14:tracePt t="168852" x="6608763" y="2973388"/>
          <p14:tracePt t="168868" x="6402388" y="2938463"/>
          <p14:tracePt t="168885" x="6161088" y="2921000"/>
          <p14:tracePt t="168902" x="5965825" y="2921000"/>
          <p14:tracePt t="168919" x="5795963" y="2921000"/>
          <p14:tracePt t="168935" x="5688013" y="2921000"/>
          <p14:tracePt t="168952" x="5545138" y="2921000"/>
          <p14:tracePt t="168969" x="5375275" y="2921000"/>
          <p14:tracePt t="168971" x="5278438" y="2921000"/>
          <p14:tracePt t="168986" x="5170488" y="2921000"/>
          <p14:tracePt t="169002" x="5081588" y="2921000"/>
          <p14:tracePt t="169019" x="4973638" y="2921000"/>
          <p14:tracePt t="169036" x="4884738" y="2921000"/>
          <p14:tracePt t="169052" x="4768850" y="2946400"/>
          <p14:tracePt t="169069" x="4660900" y="2965450"/>
          <p14:tracePt t="169071" x="4608513" y="2973388"/>
          <p14:tracePt t="169087" x="4500563" y="2992438"/>
          <p14:tracePt t="169104" x="4394200" y="3000375"/>
          <p14:tracePt t="169119" x="4295775" y="3017838"/>
          <p14:tracePt t="169135" x="4205288" y="3044825"/>
          <p14:tracePt t="169152" x="4098925" y="3063875"/>
          <p14:tracePt t="169169" x="3946525" y="3089275"/>
          <p14:tracePt t="169185" x="3786188" y="3116263"/>
          <p14:tracePt t="169202" x="3544888" y="3135313"/>
          <p14:tracePt t="169219" x="3251200" y="3170238"/>
          <p14:tracePt t="169235" x="2822575" y="3170238"/>
          <p14:tracePt t="169253" x="2554288" y="3187700"/>
          <p14:tracePt t="169269" x="2357438" y="3206750"/>
          <p14:tracePt t="169285" x="2232025" y="3206750"/>
          <p14:tracePt t="169302" x="2125663" y="3206750"/>
          <p14:tracePt t="169319" x="2017713" y="3224213"/>
          <p14:tracePt t="169322" x="1965325" y="3224213"/>
          <p14:tracePt t="169337" x="1822450" y="3224213"/>
          <p14:tracePt t="169354" x="1625600" y="3214688"/>
          <p14:tracePt t="169370" x="1428750" y="3214688"/>
          <p14:tracePt t="169386" x="1295400" y="3224213"/>
          <p14:tracePt t="169402" x="1152525" y="3224213"/>
          <p14:tracePt t="169419" x="1044575" y="3224213"/>
          <p14:tracePt t="169435" x="973138" y="3214688"/>
          <p14:tracePt t="169452" x="938213" y="3214688"/>
          <p14:tracePt t="169469" x="928688" y="3214688"/>
          <p14:tracePt t="169486" x="919163" y="3206750"/>
          <p14:tracePt t="169503" x="893763" y="3187700"/>
          <p14:tracePt t="169519" x="874713" y="3160713"/>
          <p14:tracePt t="169536" x="857250" y="3152775"/>
          <p14:tracePt t="169775" x="857250" y="3179763"/>
          <p14:tracePt t="170409" x="857250" y="3160713"/>
          <p14:tracePt t="170417" x="830263" y="3152775"/>
          <p14:tracePt t="170425" x="822325" y="3143250"/>
          <p14:tracePt t="170436" x="812800" y="3143250"/>
          <p14:tracePt t="170785" x="812800" y="3135313"/>
          <p14:tracePt t="170791" x="776288" y="3108325"/>
          <p14:tracePt t="170803" x="731838" y="3098800"/>
          <p14:tracePt t="170819" x="696913" y="3071813"/>
          <p14:tracePt t="170839" x="687388" y="3063875"/>
          <p14:tracePt t="170855" x="679450" y="3063875"/>
          <p14:tracePt t="170869" x="669925" y="3054350"/>
          <p14:tracePt t="170886" x="660400" y="3054350"/>
          <p14:tracePt t="170902" x="642938" y="3044825"/>
          <p14:tracePt t="170919" x="608013" y="3017838"/>
          <p14:tracePt t="170936" x="561975" y="2992438"/>
          <p14:tracePt t="170953" x="536575" y="2973388"/>
          <p14:tracePt t="170969" x="482600" y="2938463"/>
          <p14:tracePt t="170971" x="465138" y="2928938"/>
          <p14:tracePt t="170987" x="446088" y="2911475"/>
          <p14:tracePt t="171004" x="419100" y="2884488"/>
          <p14:tracePt t="171019" x="393700" y="2867025"/>
          <p14:tracePt t="171036" x="374650" y="2822575"/>
          <p14:tracePt t="171052" x="322263" y="2759075"/>
          <p14:tracePt t="171069" x="276225" y="2679700"/>
          <p14:tracePt t="171086" x="241300" y="2598738"/>
          <p14:tracePt t="171102" x="214313" y="2517775"/>
          <p14:tracePt t="171119" x="187325" y="2438400"/>
          <p14:tracePt t="171136" x="152400" y="2322513"/>
          <p14:tracePt t="171152" x="125413" y="2259013"/>
          <p14:tracePt t="171169" x="98425" y="2179638"/>
          <p14:tracePt t="171186" x="71438" y="2098675"/>
          <p14:tracePt t="171202" x="53975" y="2027238"/>
          <p14:tracePt t="171219" x="36513" y="1973263"/>
          <p14:tracePt t="171237" x="17463" y="1901825"/>
          <p14:tracePt t="171255" x="17463" y="1849438"/>
          <p14:tracePt t="171270" x="9525" y="1785938"/>
          <p14:tracePt t="171286" x="9525" y="1724025"/>
          <p14:tracePt t="171303" x="0" y="1643063"/>
          <p14:tracePt t="171319" x="9525" y="1581150"/>
          <p14:tracePt t="171336" x="26988" y="1544638"/>
          <p14:tracePt t="171353" x="36513" y="1517650"/>
          <p14:tracePt t="171369" x="61913" y="1482725"/>
          <p14:tracePt t="171386" x="80963" y="1465263"/>
          <p14:tracePt t="171388" x="107950" y="1455738"/>
          <p14:tracePt t="171402" x="169863" y="1428750"/>
          <p14:tracePt t="171419" x="231775" y="1401763"/>
          <p14:tracePt t="171435" x="250825" y="1401763"/>
          <p14:tracePt t="171452" x="295275" y="1393825"/>
          <p14:tracePt t="171469" x="357188" y="1393825"/>
          <p14:tracePt t="171488" x="473075" y="1393825"/>
          <p14:tracePt t="171505" x="536575" y="1393825"/>
          <p14:tracePt t="171519" x="561975" y="1393825"/>
          <p14:tracePt t="171537" x="588963" y="1393825"/>
          <p14:tracePt t="171552" x="608013" y="1393825"/>
          <p14:tracePt t="171569" x="625475" y="1393825"/>
          <p14:tracePt t="171585" x="633413" y="1393825"/>
          <p14:tracePt t="172278" x="588963" y="1384300"/>
          <p14:tracePt t="172285" x="544513" y="1384300"/>
          <p14:tracePt t="172294" x="509588" y="1384300"/>
          <p14:tracePt t="172303" x="473075" y="1384300"/>
          <p14:tracePt t="172319" x="455613" y="1384300"/>
          <p14:tracePt t="172336" x="446088" y="1384300"/>
          <p14:tracePt t="172419" x="428625" y="1393825"/>
          <p14:tracePt t="172434" x="411163" y="1411288"/>
          <p14:tracePt t="172442" x="401638" y="1419225"/>
          <p14:tracePt t="172453" x="393700" y="1428750"/>
          <p14:tracePt t="172469" x="357188" y="1465263"/>
          <p14:tracePt t="172486" x="330200" y="1500188"/>
          <p14:tracePt t="172503" x="312738" y="1562100"/>
          <p14:tracePt t="172520" x="268288" y="1660525"/>
          <p14:tracePt t="172537" x="241300" y="1741488"/>
          <p14:tracePt t="172553" x="231775" y="1822450"/>
          <p14:tracePt t="172569" x="223838" y="1866900"/>
          <p14:tracePt t="172586" x="223838" y="1928813"/>
          <p14:tracePt t="172603" x="223838" y="2009775"/>
          <p14:tracePt t="172620" x="223838" y="2063750"/>
          <p14:tracePt t="172622" x="223838" y="2108200"/>
          <p14:tracePt t="172636" x="223838" y="2143125"/>
          <p14:tracePt t="172652" x="223838" y="2241550"/>
          <p14:tracePt t="172669" x="223838" y="2278063"/>
          <p14:tracePt t="172685" x="223838" y="2349500"/>
          <p14:tracePt t="172702" x="231775" y="2428875"/>
          <p14:tracePt t="172719" x="231775" y="2500313"/>
          <p14:tracePt t="172736" x="231775" y="2581275"/>
          <p14:tracePt t="172753" x="231775" y="2652713"/>
          <p14:tracePt t="172769" x="231775" y="2697163"/>
          <p14:tracePt t="172772" x="231775" y="2724150"/>
          <p14:tracePt t="172786" x="250825" y="2759075"/>
          <p14:tracePt t="172803" x="258763" y="2822575"/>
          <p14:tracePt t="172819" x="268288" y="2867025"/>
          <p14:tracePt t="172836" x="295275" y="2911475"/>
          <p14:tracePt t="172852" x="303213" y="2946400"/>
          <p14:tracePt t="172869" x="330200" y="2992438"/>
          <p14:tracePt t="172886" x="347663" y="3027363"/>
          <p14:tracePt t="172888" x="366713" y="3036888"/>
          <p14:tracePt t="172904" x="384175" y="3063875"/>
          <p14:tracePt t="172920" x="393700" y="3071813"/>
          <p14:tracePt t="172936" x="401638" y="3081338"/>
          <p14:tracePt t="172953" x="401638" y="3089275"/>
          <p14:tracePt t="172973" x="411163" y="3089275"/>
          <p14:tracePt t="172986" x="419100" y="3098800"/>
          <p14:tracePt t="173004" x="455613" y="3125788"/>
          <p14:tracePt t="173005" x="482600" y="3125788"/>
          <p14:tracePt t="173019" x="490538" y="3135313"/>
          <p14:tracePt t="173022" x="500063" y="3135313"/>
          <p14:tracePt t="173036" x="517525" y="3135313"/>
          <p14:tracePt t="173053" x="571500" y="3135313"/>
          <p14:tracePt t="173069" x="598488" y="3135313"/>
          <p14:tracePt t="173087" x="615950" y="3116263"/>
          <p14:tracePt t="173103" x="633413" y="3108325"/>
          <p14:tracePt t="173119" x="660400" y="3098800"/>
          <p14:tracePt t="173388" x="652463" y="3089275"/>
          <p14:tracePt t="173396" x="608013" y="3063875"/>
          <p14:tracePt t="173404" x="561975" y="3054350"/>
          <p14:tracePt t="173420" x="490538" y="3027363"/>
          <p14:tracePt t="173436" x="419100" y="2992438"/>
          <p14:tracePt t="173453" x="339725" y="2928938"/>
          <p14:tracePt t="173469" x="258763" y="2867025"/>
          <p14:tracePt t="173486" x="196850" y="2795588"/>
          <p14:tracePt t="173503" x="169863" y="2732088"/>
          <p14:tracePt t="173505" x="160338" y="2714625"/>
          <p14:tracePt t="173519" x="142875" y="2670175"/>
          <p14:tracePt t="173522" x="133350" y="2635250"/>
          <p14:tracePt t="173538" x="107950" y="2554288"/>
          <p14:tracePt t="173554" x="88900" y="2473325"/>
          <p14:tracePt t="173569" x="88900" y="2384425"/>
          <p14:tracePt t="173586" x="80963" y="2295525"/>
          <p14:tracePt t="173603" x="80963" y="2214563"/>
          <p14:tracePt t="173619" x="98425" y="2135188"/>
          <p14:tracePt t="173636" x="125413" y="2063750"/>
          <p14:tracePt t="173654" x="160338" y="1973263"/>
          <p14:tracePt t="173670" x="187325" y="1874838"/>
          <p14:tracePt t="173687" x="196850" y="1803400"/>
          <p14:tracePt t="173703" x="223838" y="1731963"/>
          <p14:tracePt t="173719" x="250825" y="1660525"/>
          <p14:tracePt t="173736" x="285750" y="1625600"/>
          <p14:tracePt t="173752" x="303213" y="1608138"/>
          <p14:tracePt t="173769" x="322263" y="1581150"/>
          <p14:tracePt t="173771" x="339725" y="1571625"/>
          <p14:tracePt t="173786" x="347663" y="1562100"/>
          <p14:tracePt t="173804" x="374650" y="1517650"/>
          <p14:tracePt t="173820" x="393700" y="1500188"/>
          <p14:tracePt t="173836" x="419100" y="1482725"/>
          <p14:tracePt t="173853" x="438150" y="1482725"/>
          <p14:tracePt t="173870" x="455613" y="1473200"/>
          <p14:tracePt t="173886" x="482600" y="1473200"/>
          <p14:tracePt t="173904" x="509588" y="1473200"/>
          <p14:tracePt t="173921" x="517525" y="1473200"/>
          <p14:tracePt t="173936" x="536575" y="1473200"/>
          <p14:tracePt t="173953" x="571500" y="1455738"/>
          <p14:tracePt t="173970" x="588963" y="1455738"/>
          <p14:tracePt t="173986" x="625475" y="1446213"/>
          <p14:tracePt t="174003" x="642938" y="1446213"/>
          <p14:tracePt t="174020" x="679450" y="1428750"/>
          <p14:tracePt t="174022" x="687388" y="1428750"/>
          <p14:tracePt t="174414" x="679450" y="1428750"/>
          <p14:tracePt t="174522" x="687388" y="1438275"/>
          <p14:tracePt t="174530" x="803275" y="1455738"/>
          <p14:tracePt t="174539" x="946150" y="1473200"/>
          <p14:tracePt t="174555" x="1347788" y="1490663"/>
          <p14:tracePt t="174570" x="1847850" y="1509713"/>
          <p14:tracePt t="174586" x="2482850" y="1509713"/>
          <p14:tracePt t="174603" x="2928938" y="1509713"/>
          <p14:tracePt t="174619" x="3375025" y="1509713"/>
          <p14:tracePt t="174636" x="3759200" y="1482725"/>
          <p14:tracePt t="174653" x="4054475" y="1428750"/>
          <p14:tracePt t="174670" x="4251325" y="1411288"/>
          <p14:tracePt t="174686" x="4545013" y="1393825"/>
          <p14:tracePt t="174703" x="4652963" y="1393825"/>
          <p14:tracePt t="174719" x="4714875" y="1393825"/>
          <p14:tracePt t="174736" x="4724400" y="1393825"/>
          <p14:tracePt t="174960" x="4697413" y="1384300"/>
          <p14:tracePt t="174968" x="4660900" y="1357313"/>
          <p14:tracePt t="174976" x="4633913" y="1339850"/>
          <p14:tracePt t="174986" x="4608513" y="1330325"/>
          <p14:tracePt t="175003" x="4545013" y="1303338"/>
          <p14:tracePt t="175019" x="4491038" y="1268413"/>
          <p14:tracePt t="175038" x="4465638" y="1250950"/>
          <p14:tracePt t="175054" x="4465638" y="1241425"/>
          <p14:tracePt t="175115" x="4456113" y="1241425"/>
          <p14:tracePt t="175131" x="4429125" y="1223963"/>
          <p14:tracePt t="175139" x="4419600" y="1223963"/>
          <p14:tracePt t="175187" x="4411663" y="1231900"/>
          <p14:tracePt t="175201" x="4384675" y="1250950"/>
          <p14:tracePt t="175209" x="4348163" y="1276350"/>
          <p14:tracePt t="175218" x="4322763" y="1303338"/>
          <p14:tracePt t="175235" x="4276725" y="1330325"/>
          <p14:tracePt t="175252" x="4251325" y="1347788"/>
          <p14:tracePt t="175269" x="4232275" y="1366838"/>
          <p14:tracePt t="175285" x="4214813" y="1393825"/>
          <p14:tracePt t="175302" x="4197350" y="1411288"/>
          <p14:tracePt t="175319" x="4160838" y="1438275"/>
          <p14:tracePt t="175336" x="4143375" y="1455738"/>
          <p14:tracePt t="175353" x="4143375" y="1482725"/>
          <p14:tracePt t="175370" x="4133850" y="1500188"/>
          <p14:tracePt t="175386" x="4133850" y="1509713"/>
          <p14:tracePt t="175403" x="4125913" y="1527175"/>
          <p14:tracePt t="175420" x="4125913" y="1554163"/>
          <p14:tracePt t="175422" x="4125913" y="1562100"/>
          <p14:tracePt t="175436" x="4125913" y="1571625"/>
          <p14:tracePt t="175455" x="4143375" y="1598613"/>
          <p14:tracePt t="175470" x="4179888" y="1633538"/>
          <p14:tracePt t="175486" x="4241800" y="1670050"/>
          <p14:tracePt t="175503" x="4322763" y="1697038"/>
          <p14:tracePt t="175520" x="4411663" y="1741488"/>
          <p14:tracePt t="175536" x="4491038" y="1776413"/>
          <p14:tracePt t="175554" x="4608513" y="1822450"/>
          <p14:tracePt t="175571" x="4687888" y="1849438"/>
          <p14:tracePt t="175586" x="4768850" y="1857375"/>
          <p14:tracePt t="175603" x="4813300" y="1857375"/>
          <p14:tracePt t="175620" x="4830763" y="1857375"/>
          <p14:tracePt t="175636" x="4840288" y="1849438"/>
          <p14:tracePt t="175653" x="4867275" y="1830388"/>
          <p14:tracePt t="175670" x="4884738" y="1803400"/>
          <p14:tracePt t="175672" x="4894263" y="1795463"/>
          <p14:tracePt t="175686" x="4894263" y="1785938"/>
          <p14:tracePt t="175704" x="4894263" y="1758950"/>
          <p14:tracePt t="175719" x="4894263" y="1731963"/>
          <p14:tracePt t="175736" x="4875213" y="1714500"/>
          <p14:tracePt t="175752" x="4848225" y="1697038"/>
          <p14:tracePt t="175768" x="4830763" y="1660525"/>
          <p14:tracePt t="175785" x="4768850" y="1625600"/>
          <p14:tracePt t="175802" x="4687888" y="1589088"/>
          <p14:tracePt t="175804" x="4660900" y="1571625"/>
          <p14:tracePt t="175820" x="4589463" y="1544638"/>
          <p14:tracePt t="175835" x="4510088" y="1490663"/>
          <p14:tracePt t="175853" x="4429125" y="1465263"/>
          <p14:tracePt t="175870" x="4367213" y="1455738"/>
          <p14:tracePt t="175886" x="4286250" y="1455738"/>
          <p14:tracePt t="175903" x="4214813" y="1455738"/>
          <p14:tracePt t="175920" x="4152900" y="1455738"/>
          <p14:tracePt t="175936" x="4098925" y="1473200"/>
          <p14:tracePt t="175939" x="4089400" y="1473200"/>
          <p14:tracePt t="175953" x="4081463" y="1473200"/>
          <p14:tracePt t="175970" x="4071938" y="1473200"/>
          <p14:tracePt t="176008" x="4062413" y="1482725"/>
          <p14:tracePt t="176024" x="4027488" y="1517650"/>
          <p14:tracePt t="176032" x="4017963" y="1527175"/>
          <p14:tracePt t="176040" x="3990975" y="1536700"/>
          <p14:tracePt t="176053" x="3983038" y="1544638"/>
          <p14:tracePt t="176070" x="3965575" y="1581150"/>
          <p14:tracePt t="176087" x="3956050" y="1589088"/>
          <p14:tracePt t="176103" x="3956050" y="1598613"/>
          <p14:tracePt t="176172" x="3956050" y="1608138"/>
          <p14:tracePt t="176188" x="3990975" y="1616075"/>
          <p14:tracePt t="176196" x="4027488" y="1616075"/>
          <p14:tracePt t="176205" x="4071938" y="1616075"/>
          <p14:tracePt t="176221" x="4179888" y="1598613"/>
          <p14:tracePt t="176236" x="4340225" y="1571625"/>
          <p14:tracePt t="176253" x="4465638" y="1544638"/>
          <p14:tracePt t="176269" x="4491038" y="1517650"/>
          <p14:tracePt t="176618" x="4500563" y="1517650"/>
          <p14:tracePt t="176625" x="4537075" y="1536700"/>
          <p14:tracePt t="176636" x="4572000" y="1536700"/>
          <p14:tracePt t="176653" x="4652963" y="1544638"/>
          <p14:tracePt t="176669" x="4732338" y="1562100"/>
          <p14:tracePt t="176686" x="4803775" y="1571625"/>
          <p14:tracePt t="176703" x="4894263" y="1598613"/>
          <p14:tracePt t="176720" x="4921250" y="1598613"/>
          <p14:tracePt t="176736" x="4938713" y="1598613"/>
          <p14:tracePt t="176753" x="4965700" y="1608138"/>
          <p14:tracePt t="176769" x="5018088" y="1616075"/>
          <p14:tracePt t="176786" x="5037138" y="1616075"/>
          <p14:tracePt t="176803" x="5037138" y="1625600"/>
          <p14:tracePt t="177048" x="5027613" y="1625600"/>
          <p14:tracePt t="177057" x="4973638" y="1625600"/>
          <p14:tracePt t="177070" x="4938713" y="1625600"/>
          <p14:tracePt t="177087" x="4803775" y="1660525"/>
          <p14:tracePt t="177089" x="4751388" y="1670050"/>
          <p14:tracePt t="177103" x="4633913" y="1714500"/>
          <p14:tracePt t="177120" x="4500563" y="1758950"/>
          <p14:tracePt t="177136" x="4384675" y="1822450"/>
          <p14:tracePt t="177153" x="4286250" y="1874838"/>
          <p14:tracePt t="177170" x="4170363" y="1920875"/>
          <p14:tracePt t="177186" x="4054475" y="1965325"/>
          <p14:tracePt t="177188" x="4000500" y="1992313"/>
          <p14:tracePt t="177205" x="3902075" y="2044700"/>
          <p14:tracePt t="177221" x="3786188" y="2089150"/>
          <p14:tracePt t="177236" x="3670300" y="2170113"/>
          <p14:tracePt t="177253" x="3581400" y="2232025"/>
          <p14:tracePt t="177270" x="3482975" y="2322513"/>
          <p14:tracePt t="177287" x="3402013" y="2393950"/>
          <p14:tracePt t="177304" x="3303588" y="2465388"/>
          <p14:tracePt t="177306" x="3259138" y="2492375"/>
          <p14:tracePt t="177319" x="3224213" y="2509838"/>
          <p14:tracePt t="177336" x="3143250" y="2563813"/>
          <p14:tracePt t="177352" x="3062288" y="2616200"/>
          <p14:tracePt t="177369" x="2911475" y="2687638"/>
          <p14:tracePt t="177386" x="2795588" y="2714625"/>
          <p14:tracePt t="177403" x="2687638" y="2741613"/>
          <p14:tracePt t="177420" x="2581275" y="2778125"/>
          <p14:tracePt t="177436" x="2482850" y="2803525"/>
          <p14:tracePt t="177455" x="2295525" y="2830513"/>
          <p14:tracePt t="177471" x="2143125" y="2857500"/>
          <p14:tracePt t="177487" x="2009775" y="2884488"/>
          <p14:tracePt t="177504" x="1928813" y="2901950"/>
          <p14:tracePt t="177520" x="1911350" y="2901950"/>
          <p14:tracePt t="177537" x="1893888" y="2901950"/>
          <p14:tracePt t="177553" x="1874838" y="2901950"/>
          <p14:tracePt t="177570" x="1866900" y="2901950"/>
          <p14:tracePt t="177586" x="1830388" y="2901950"/>
          <p14:tracePt t="177589" x="1822450" y="2901950"/>
          <p14:tracePt t="177605" x="1803400" y="2901950"/>
          <p14:tracePt t="177620" x="1776413" y="2901950"/>
          <p14:tracePt t="177637" x="1768475" y="2894013"/>
          <p14:tracePt t="177675" x="1758950" y="2894013"/>
          <p14:tracePt t="177691" x="1724025" y="2894013"/>
          <p14:tracePt t="177698" x="1714500" y="2894013"/>
          <p14:tracePt t="177705" x="1704975" y="2894013"/>
          <p14:tracePt t="177721" x="1687513" y="2894013"/>
          <p14:tracePt t="177737" x="1660525" y="2874963"/>
          <p14:tracePt t="177754" x="1633538" y="2867025"/>
          <p14:tracePt t="177770" x="1598613" y="2857500"/>
          <p14:tracePt t="177787" x="1536700" y="2849563"/>
          <p14:tracePt t="177803" x="1465263" y="2849563"/>
          <p14:tracePt t="177821" x="1357313" y="2849563"/>
          <p14:tracePt t="177823" x="1312863" y="2849563"/>
          <p14:tracePt t="177839" x="1258888" y="2849563"/>
          <p14:tracePt t="177853" x="1241425" y="2849563"/>
          <p14:tracePt t="177949" x="1231900" y="2849563"/>
          <p14:tracePt t="177962" x="1214438" y="2857500"/>
          <p14:tracePt t="177971" x="1187450" y="2874963"/>
          <p14:tracePt t="177987" x="1169988" y="2894013"/>
          <p14:tracePt t="178004" x="1152525" y="2894013"/>
          <p14:tracePt t="178027" x="1152525" y="2901950"/>
          <p14:tracePt t="178128" x="1133475" y="2901950"/>
          <p14:tracePt t="178150" x="1125538" y="2911475"/>
          <p14:tracePt t="178167" x="1116013" y="2938463"/>
          <p14:tracePt t="178175" x="1081088" y="2946400"/>
          <p14:tracePt t="178186" x="1062038" y="2955925"/>
          <p14:tracePt t="178203" x="1054100" y="2965450"/>
          <p14:tracePt t="178363" x="1054100" y="2973388"/>
          <p14:tracePt t="178371" x="1081088" y="2973388"/>
          <p14:tracePt t="178378" x="1133475" y="2992438"/>
          <p14:tracePt t="178387" x="1187450" y="3009900"/>
          <p14:tracePt t="178403" x="1303338" y="3017838"/>
          <p14:tracePt t="178420" x="1411288" y="3036888"/>
          <p14:tracePt t="178436" x="1517650" y="3036888"/>
          <p14:tracePt t="178452" x="1581150" y="3036888"/>
          <p14:tracePt t="178469" x="1633538" y="3036888"/>
          <p14:tracePt t="178486" x="1704975" y="3036888"/>
          <p14:tracePt t="178502" x="1731963" y="3036888"/>
          <p14:tracePt t="178519" x="1758950" y="3036888"/>
          <p14:tracePt t="178536" x="1776413" y="3036888"/>
          <p14:tracePt t="178554" x="1812925" y="3036888"/>
          <p14:tracePt t="178570" x="1830388" y="3036888"/>
          <p14:tracePt t="178572" x="1839913" y="3036888"/>
          <p14:tracePt t="178589" x="1884363" y="3044825"/>
          <p14:tracePt t="178604" x="1938338" y="3054350"/>
          <p14:tracePt t="178621" x="2000250" y="3081338"/>
          <p14:tracePt t="178637" x="2062163" y="3098800"/>
          <p14:tracePt t="178653" x="2133600" y="3125788"/>
          <p14:tracePt t="178670" x="2214563" y="3135313"/>
          <p14:tracePt t="178686" x="2276475" y="3152775"/>
          <p14:tracePt t="178703" x="2322513" y="3152775"/>
          <p14:tracePt t="178720" x="2366963" y="3152775"/>
          <p14:tracePt t="178737" x="2482850" y="3143250"/>
          <p14:tracePt t="178754" x="2544763" y="3116263"/>
          <p14:tracePt t="178770" x="2581275" y="3108325"/>
          <p14:tracePt t="178787" x="2616200" y="3108325"/>
          <p14:tracePt t="178803" x="2670175" y="3108325"/>
          <p14:tracePt t="178821" x="2732088" y="3098800"/>
          <p14:tracePt t="178823" x="2759075" y="3098800"/>
          <p14:tracePt t="178837" x="2795588" y="3098800"/>
          <p14:tracePt t="178854" x="2857500" y="3081338"/>
          <p14:tracePt t="178870" x="2874963" y="3081338"/>
          <p14:tracePt t="178886" x="2901950" y="3071813"/>
          <p14:tracePt t="178904" x="2928938" y="3071813"/>
          <p14:tracePt t="178920" x="2946400" y="3063875"/>
          <p14:tracePt t="178936" x="2982913" y="3054350"/>
          <p14:tracePt t="178953" x="3036888" y="3054350"/>
          <p14:tracePt t="178969" x="3098800" y="3036888"/>
          <p14:tracePt t="178986" x="3143250" y="3036888"/>
          <p14:tracePt t="179002" x="3241675" y="3027363"/>
          <p14:tracePt t="179019" x="3322638" y="3027363"/>
          <p14:tracePt t="179036" x="3394075" y="3027363"/>
          <p14:tracePt t="179053" x="3473450" y="3027363"/>
          <p14:tracePt t="179070" x="3554413" y="3044825"/>
          <p14:tracePt t="179087" x="3660775" y="3071813"/>
          <p14:tracePt t="179089" x="3714750" y="3071813"/>
          <p14:tracePt t="179104" x="3803650" y="3081338"/>
          <p14:tracePt t="179122" x="3884613" y="3098800"/>
          <p14:tracePt t="179137" x="3983038" y="3125788"/>
          <p14:tracePt t="179153" x="4054475" y="3135313"/>
          <p14:tracePt t="179170" x="4133850" y="3135313"/>
          <p14:tracePt t="179187" x="4205288" y="3135313"/>
          <p14:tracePt t="179203" x="4268788" y="3152775"/>
          <p14:tracePt t="179220" x="4330700" y="3152775"/>
          <p14:tracePt t="179237" x="4367213" y="3160713"/>
          <p14:tracePt t="179239" x="4375150" y="3160713"/>
          <p14:tracePt t="179254" x="4394200" y="3160713"/>
          <p14:tracePt t="179270" x="4419600" y="3160713"/>
          <p14:tracePt t="179287" x="4438650" y="3160713"/>
          <p14:tracePt t="179304" x="4456113" y="3160713"/>
          <p14:tracePt t="179320" x="4491038" y="3160713"/>
          <p14:tracePt t="179336" x="4537075" y="3160713"/>
          <p14:tracePt t="179353" x="4598988" y="3160713"/>
          <p14:tracePt t="179370" x="4660900" y="3143250"/>
          <p14:tracePt t="179370" x="4670425" y="3143250"/>
          <p14:tracePt t="179386" x="4714875" y="3125788"/>
          <p14:tracePt t="179402" x="4741863" y="3116263"/>
          <p14:tracePt t="179419" x="4768850" y="3116263"/>
          <p14:tracePt t="179435" x="4786313" y="3116263"/>
          <p14:tracePt t="179453" x="4813300" y="3116263"/>
          <p14:tracePt t="179470" x="4830763" y="3116263"/>
          <p14:tracePt t="179486" x="4875213" y="3116263"/>
          <p14:tracePt t="179503" x="4938713" y="3116263"/>
          <p14:tracePt t="179519" x="4992688" y="3116263"/>
          <p14:tracePt t="179536" x="5010150" y="3116263"/>
          <p14:tracePt t="179553" x="5037138" y="3116263"/>
          <p14:tracePt t="179569" x="5045075" y="3116263"/>
          <p14:tracePt t="179586" x="5064125" y="3108325"/>
          <p14:tracePt t="179603" x="5081588" y="3108325"/>
          <p14:tracePt t="179620" x="5126038" y="3108325"/>
          <p14:tracePt t="179636" x="5143500" y="3108325"/>
          <p14:tracePt t="179652" x="5170488" y="3108325"/>
          <p14:tracePt t="179669" x="5214938" y="3108325"/>
          <p14:tracePt t="179686" x="5241925" y="3116263"/>
          <p14:tracePt t="179703" x="5295900" y="3125788"/>
          <p14:tracePt t="179719" x="5313363" y="3143250"/>
          <p14:tracePt t="179736" x="5330825" y="3143250"/>
          <p14:tracePt t="179753" x="5340350" y="3143250"/>
          <p14:tracePt t="179770" x="5375275" y="3143250"/>
          <p14:tracePt t="179786" x="5394325" y="3143250"/>
          <p14:tracePt t="179803" x="5421313" y="3143250"/>
          <p14:tracePt t="179820" x="5483225" y="3135313"/>
          <p14:tracePt t="179836" x="5554663" y="3108325"/>
          <p14:tracePt t="179853" x="5599113" y="3098800"/>
          <p14:tracePt t="179855" x="5608638" y="3098800"/>
          <p14:tracePt t="179871" x="5643563" y="3089275"/>
          <p14:tracePt t="179886" x="5661025" y="3089275"/>
          <p14:tracePt t="179903" x="5688013" y="3089275"/>
          <p14:tracePt t="179920" x="5724525" y="3089275"/>
          <p14:tracePt t="179936" x="5759450" y="3089275"/>
          <p14:tracePt t="179953" x="5778500" y="3089275"/>
          <p14:tracePt t="179969" x="5795963" y="3089275"/>
          <p14:tracePt t="179986" x="5813425" y="3089275"/>
          <p14:tracePt t="180003" x="5840413" y="3089275"/>
          <p14:tracePt t="180020" x="5867400" y="3089275"/>
          <p14:tracePt t="180036" x="5884863" y="3089275"/>
          <p14:tracePt t="180052" x="5911850" y="3089275"/>
          <p14:tracePt t="180069" x="5929313" y="3089275"/>
          <p14:tracePt t="180088" x="5946775" y="3089275"/>
          <p14:tracePt t="180104" x="5965825" y="3081338"/>
          <p14:tracePt t="180121" x="6000750" y="3081338"/>
          <p14:tracePt t="180136" x="6010275" y="3063875"/>
          <p14:tracePt t="180903" x="6018213" y="3054350"/>
          <p14:tracePt t="180919" x="6027738" y="3054350"/>
          <p14:tracePt t="181340" x="6037263" y="3054350"/>
          <p14:tracePt t="181356" x="6064250" y="3063875"/>
          <p14:tracePt t="181365" x="6089650" y="3063875"/>
          <p14:tracePt t="181373" x="6099175" y="3063875"/>
          <p14:tracePt t="181387" x="6108700" y="3063875"/>
          <p14:tracePt t="181403" x="6170613" y="3054350"/>
          <p14:tracePt t="181420" x="6278563" y="3054350"/>
          <p14:tracePt t="181436" x="6340475" y="3054350"/>
          <p14:tracePt t="181454" x="6367463" y="3054350"/>
          <p14:tracePt t="181471" x="6384925" y="3054350"/>
          <p14:tracePt t="181487" x="6402388" y="3054350"/>
          <p14:tracePt t="181505" x="6446838" y="3054350"/>
          <p14:tracePt t="181521" x="6473825" y="3054350"/>
          <p14:tracePt t="181537" x="6500813" y="3063875"/>
          <p14:tracePt t="181553" x="6518275" y="3063875"/>
          <p14:tracePt t="181570" x="6537325" y="3063875"/>
          <p14:tracePt t="181587" x="6564313" y="3063875"/>
          <p14:tracePt t="181604" x="6572250" y="3063875"/>
          <p14:tracePt t="181620" x="6589713" y="3081338"/>
          <p14:tracePt t="181637" x="6616700" y="3081338"/>
          <p14:tracePt t="181653" x="6643688" y="3081338"/>
          <p14:tracePt t="181655" x="6653213" y="3081338"/>
          <p14:tracePt t="181671" x="6670675" y="3081338"/>
          <p14:tracePt t="181687" x="6688138" y="3081338"/>
          <p14:tracePt t="181704" x="6715125" y="3081338"/>
          <p14:tracePt t="181721" x="6724650" y="3081338"/>
          <p14:tracePt t="181737" x="6742113" y="3089275"/>
          <p14:tracePt t="181754" x="6751638" y="3089275"/>
          <p14:tracePt t="181772" x="6786563" y="3089275"/>
          <p14:tracePt t="181787" x="6840538" y="3089275"/>
          <p14:tracePt t="181804" x="6902450" y="3089275"/>
          <p14:tracePt t="181821" x="6965950" y="3089275"/>
          <p14:tracePt t="181837" x="7027863" y="3081338"/>
          <p14:tracePt t="181853" x="7072313" y="3081338"/>
          <p14:tracePt t="181870" x="7108825" y="3081338"/>
          <p14:tracePt t="181886" x="7143750" y="3071813"/>
          <p14:tracePt t="181903" x="7161213" y="3071813"/>
          <p14:tracePt t="181920" x="7188200" y="3071813"/>
          <p14:tracePt t="181937" x="7224713" y="3063875"/>
          <p14:tracePt t="181953" x="7251700" y="3063875"/>
          <p14:tracePt t="181970" x="7278688" y="3063875"/>
          <p14:tracePt t="181986" x="7296150" y="3063875"/>
          <p14:tracePt t="182003" x="7304088" y="3063875"/>
          <p14:tracePt t="182019" x="7323138" y="3063875"/>
          <p14:tracePt t="182021" x="7340600" y="3063875"/>
          <p14:tracePt t="182036" x="7358063" y="3063875"/>
          <p14:tracePt t="182053" x="7375525" y="3063875"/>
          <p14:tracePt t="182070" x="7394575" y="3063875"/>
          <p14:tracePt t="182086" x="7429500" y="3063875"/>
          <p14:tracePt t="182103" x="7466013" y="3063875"/>
          <p14:tracePt t="182119" x="7510463" y="3063875"/>
          <p14:tracePt t="182136" x="7554913" y="3063875"/>
          <p14:tracePt t="182152" x="7572375" y="3063875"/>
          <p14:tracePt t="182169" x="7608888" y="3063875"/>
          <p14:tracePt t="182171" x="7626350" y="3063875"/>
          <p14:tracePt t="182187" x="7661275" y="3063875"/>
          <p14:tracePt t="182203" x="7707313" y="3054350"/>
          <p14:tracePt t="182219" x="7786688" y="3036888"/>
          <p14:tracePt t="182236" x="7858125" y="3036888"/>
          <p14:tracePt t="182253" x="7912100" y="3036888"/>
          <p14:tracePt t="182270" x="7929563" y="3036888"/>
          <p14:tracePt t="182286" x="7947025" y="3036888"/>
          <p14:tracePt t="182303" x="7966075" y="3036888"/>
          <p14:tracePt t="182320" x="7993063" y="3044825"/>
          <p14:tracePt t="182336" x="8010525" y="3044825"/>
          <p14:tracePt t="182353" x="8027988" y="3054350"/>
          <p14:tracePt t="182369" x="8045450" y="3054350"/>
          <p14:tracePt t="182386" x="8072438" y="3054350"/>
          <p14:tracePt t="182403" x="8081963" y="3054350"/>
          <p14:tracePt t="182420" x="8099425" y="3054350"/>
          <p14:tracePt t="182421" x="8108950" y="3071813"/>
          <p14:tracePt t="182436" x="8135938" y="3071813"/>
          <p14:tracePt t="182453" x="8153400" y="3081338"/>
          <p14:tracePt t="182469" x="8197850" y="3089275"/>
          <p14:tracePt t="182486" x="8215313" y="3089275"/>
          <p14:tracePt t="182503" x="8224838" y="3098800"/>
          <p14:tracePt t="182520" x="8242300" y="3098800"/>
          <p14:tracePt t="182537" x="8242300" y="3108325"/>
          <p14:tracePt t="182554" x="8269288" y="3135313"/>
          <p14:tracePt t="182570" x="8286750" y="3152775"/>
          <p14:tracePt t="182587" x="8313738" y="3160713"/>
          <p14:tracePt t="182603" x="8331200" y="3170238"/>
          <p14:tracePt t="182619" x="8350250" y="3179763"/>
          <p14:tracePt t="183711" x="8278813" y="3143250"/>
          <p14:tracePt t="183719" x="8170863" y="3089275"/>
          <p14:tracePt t="183727" x="8072438" y="3054350"/>
          <p14:tracePt t="183736" x="7947025" y="3036888"/>
          <p14:tracePt t="183753" x="7608888" y="3000375"/>
          <p14:tracePt t="183770" x="7135813" y="2955925"/>
          <p14:tracePt t="183787" x="6446838" y="2938463"/>
          <p14:tracePt t="183803" x="5688013" y="2973388"/>
          <p14:tracePt t="183820" x="5116513" y="3017838"/>
          <p14:tracePt t="183822" x="4884738" y="3036888"/>
          <p14:tracePt t="183837" x="4500563" y="3081338"/>
          <p14:tracePt t="183854" x="4251325" y="3116263"/>
          <p14:tracePt t="183871" x="4098925" y="3125788"/>
          <p14:tracePt t="183887" x="3990975" y="3125788"/>
          <p14:tracePt t="183903" x="3848100" y="3143250"/>
          <p14:tracePt t="183921" x="3571875" y="3197225"/>
          <p14:tracePt t="183938" x="3394075" y="3224213"/>
          <p14:tracePt t="183953" x="3214688" y="3259138"/>
          <p14:tracePt t="183970" x="3054350" y="3286125"/>
          <p14:tracePt t="183987" x="2901950" y="3303588"/>
          <p14:tracePt t="184003" x="2759075" y="3322638"/>
          <p14:tracePt t="184020" x="2536825" y="3357563"/>
          <p14:tracePt t="184036" x="2312988" y="3357563"/>
          <p14:tracePt t="184053" x="2116138" y="3375025"/>
          <p14:tracePt t="184069" x="1938338" y="3402013"/>
          <p14:tracePt t="184087" x="1751013" y="3446463"/>
          <p14:tracePt t="184103" x="1616075" y="3473450"/>
          <p14:tracePt t="184120" x="1554163" y="3492500"/>
          <p14:tracePt t="184136" x="1544638" y="3492500"/>
          <p14:tracePt t="184203" x="1517650" y="3492500"/>
          <p14:tracePt t="184306" x="1482725" y="3473450"/>
          <p14:tracePt t="184314" x="1428750" y="3465513"/>
          <p14:tracePt t="184322" x="1393825" y="3446463"/>
          <p14:tracePt t="184338" x="1276350" y="3438525"/>
          <p14:tracePt t="184354" x="1204913" y="3421063"/>
          <p14:tracePt t="184370" x="1143000" y="3411538"/>
          <p14:tracePt t="184387" x="1116013" y="3394075"/>
          <p14:tracePt t="184403" x="1108075" y="3384550"/>
          <p14:tracePt t="184420" x="1098550" y="3384550"/>
          <p14:tracePt t="184658" x="1081088" y="3375025"/>
          <p14:tracePt t="184969" x="1098550" y="3375025"/>
          <p14:tracePt t="184977" x="1125538" y="3375025"/>
          <p14:tracePt t="184986" x="1160463" y="3375025"/>
          <p14:tracePt t="185003" x="1241425" y="3375025"/>
          <p14:tracePt t="185020" x="1330325" y="3349625"/>
          <p14:tracePt t="185036" x="1438275" y="3349625"/>
          <p14:tracePt t="185053" x="1589088" y="3367088"/>
          <p14:tracePt t="185070" x="1758950" y="3394075"/>
          <p14:tracePt t="185087" x="1866900" y="3429000"/>
          <p14:tracePt t="185103" x="1973263" y="3429000"/>
          <p14:tracePt t="185120" x="2054225" y="3438525"/>
          <p14:tracePt t="185136" x="2071688" y="3438525"/>
          <p14:tracePt t="185153" x="2089150" y="3446463"/>
          <p14:tracePt t="185170" x="2089150" y="3455988"/>
          <p14:tracePt t="185408" x="2062163" y="3473450"/>
          <p14:tracePt t="185416" x="2044700" y="3473450"/>
          <p14:tracePt t="185424" x="2000250" y="3473450"/>
          <p14:tracePt t="185437" x="1965325" y="3473450"/>
          <p14:tracePt t="185454" x="1901825" y="3482975"/>
          <p14:tracePt t="185456" x="1893888" y="3482975"/>
          <p14:tracePt t="185472" x="1847850" y="3482975"/>
          <p14:tracePt t="185487" x="1839913" y="3482975"/>
          <p14:tracePt t="185580" x="1830388" y="3482975"/>
          <p14:tracePt t="185619" x="1803400" y="3473450"/>
          <p14:tracePt t="185627" x="1795463" y="3455988"/>
          <p14:tracePt t="185637" x="1785938" y="3446463"/>
          <p14:tracePt t="185654" x="1768475" y="3429000"/>
          <p14:tracePt t="185670" x="1758950" y="3429000"/>
          <p14:tracePt t="185687" x="1741488" y="3421063"/>
          <p14:tracePt t="185705" x="1741488" y="3411538"/>
          <p14:tracePt t="185721" x="1731963" y="3411538"/>
          <p14:tracePt t="185737" x="1724025" y="3384550"/>
          <p14:tracePt t="185753" x="1697038" y="3375025"/>
          <p14:tracePt t="185770" x="1660525" y="3367088"/>
          <p14:tracePt t="185786" x="1633538" y="3357563"/>
          <p14:tracePt t="185803" x="1616075" y="3357563"/>
          <p14:tracePt t="185820" x="1598613" y="3357563"/>
          <p14:tracePt t="185837" x="1562100" y="3357563"/>
          <p14:tracePt t="185853" x="1554163" y="3357563"/>
          <p14:tracePt t="186050" x="1544638" y="3357563"/>
          <p14:tracePt t="186103" x="1536700" y="3367088"/>
          <p14:tracePt t="186119" x="1527175" y="3375025"/>
          <p14:tracePt t="186340" x="1517650" y="3384550"/>
          <p14:tracePt t="186426" x="1509713" y="3384550"/>
          <p14:tracePt t="186902" x="1509713" y="3394075"/>
          <p14:tracePt t="186910" x="1608138" y="3411538"/>
          <p14:tracePt t="186921" x="1724025" y="3429000"/>
          <p14:tracePt t="186938" x="2036763" y="3446463"/>
          <p14:tracePt t="186954" x="2374900" y="3465513"/>
          <p14:tracePt t="186970" x="2687638" y="3465513"/>
          <p14:tracePt t="186973" x="2830513" y="3465513"/>
          <p14:tracePt t="186989" x="3017838" y="3465513"/>
          <p14:tracePt t="187004" x="3152775" y="3446463"/>
          <p14:tracePt t="187021" x="3259138" y="3429000"/>
          <p14:tracePt t="187037" x="3357563" y="3402013"/>
          <p14:tracePt t="187054" x="3438525" y="3375025"/>
          <p14:tracePt t="187071" x="3482975" y="3367088"/>
          <p14:tracePt t="187087" x="3562350" y="3349625"/>
          <p14:tracePt t="187104" x="3652838" y="3349625"/>
          <p14:tracePt t="187120" x="3741738" y="3349625"/>
          <p14:tracePt t="187122" x="3776663" y="3349625"/>
          <p14:tracePt t="187138" x="3803650" y="3340100"/>
          <p14:tracePt t="187154" x="3813175" y="3340100"/>
          <p14:tracePt t="187192" x="3813175" y="3330575"/>
          <p14:tracePt t="187216" x="3822700" y="3322638"/>
          <p14:tracePt t="187270" x="3822700" y="3313113"/>
          <p14:tracePt t="187277" x="3822700" y="3303588"/>
          <p14:tracePt t="187287" x="3830638" y="3295650"/>
          <p14:tracePt t="187304" x="3830638" y="3286125"/>
          <p14:tracePt t="187320" x="3830638" y="3268663"/>
          <p14:tracePt t="187339" x="3830638" y="3259138"/>
          <p14:tracePt t="187363" x="3830638" y="3251200"/>
          <p14:tracePt t="187733" x="3830638" y="3259138"/>
          <p14:tracePt t="210683" x="3822700" y="3259138"/>
          <p14:tracePt t="210691" x="3786188" y="3278188"/>
          <p14:tracePt t="210699" x="3751263" y="3278188"/>
          <p14:tracePt t="210707" x="3705225" y="3278188"/>
          <p14:tracePt t="210724" x="3633788" y="3278188"/>
          <p14:tracePt t="210740" x="3571875" y="3268663"/>
          <p14:tracePt t="210757" x="3554413" y="3259138"/>
          <p14:tracePt t="210775" x="3527425" y="3259138"/>
          <p14:tracePt t="210791" x="3517900" y="3259138"/>
          <p14:tracePt t="210793" x="3509963" y="3259138"/>
          <p14:tracePt t="210808" x="3500438" y="3259138"/>
          <p14:tracePt t="210846" x="3500438" y="3268663"/>
          <p14:tracePt t="210869" x="3490913" y="3278188"/>
          <p14:tracePt t="210877" x="3465513" y="3278188"/>
          <p14:tracePt t="210887" x="3429000" y="3295650"/>
          <p14:tracePt t="210894" x="3394075" y="3295650"/>
          <p14:tracePt t="210907" x="3367088" y="3303588"/>
          <p14:tracePt t="210923" x="3286125" y="3330575"/>
          <p14:tracePt t="210940" x="3125788" y="3357563"/>
          <p14:tracePt t="210957" x="3036888" y="3357563"/>
          <p14:tracePt t="210974" x="3000375" y="3367088"/>
          <p14:tracePt t="210991" x="2982913" y="3367088"/>
          <p14:tracePt t="211007" x="2973388" y="3367088"/>
          <p14:tracePt t="211024" x="2946400" y="3349625"/>
          <p14:tracePt t="211040" x="2884488" y="3322638"/>
          <p14:tracePt t="211043" x="2847975" y="3313113"/>
          <p14:tracePt t="211059" x="2751138" y="3286125"/>
          <p14:tracePt t="211075" x="2643188" y="3286125"/>
          <p14:tracePt t="211091" x="2554288" y="3286125"/>
          <p14:tracePt t="211107" x="2490788" y="3286125"/>
          <p14:tracePt t="211124" x="2428875" y="3286125"/>
          <p14:tracePt t="211141" x="2411413" y="3286125"/>
          <p14:tracePt t="211157" x="2393950" y="3286125"/>
          <p14:tracePt t="211174" x="2374900" y="3286125"/>
          <p14:tracePt t="211191" x="2312988" y="3251200"/>
          <p14:tracePt t="211207" x="2268538" y="3232150"/>
          <p14:tracePt t="211224" x="2187575" y="3206750"/>
          <p14:tracePt t="211240" x="2143125" y="3179763"/>
          <p14:tracePt t="211257" x="2116138" y="3170238"/>
          <p14:tracePt t="211274" x="2089150" y="3160713"/>
          <p14:tracePt t="211291" x="2071688" y="3152775"/>
          <p14:tracePt t="211294" x="2054225" y="3152775"/>
          <p14:tracePt t="211309" x="2036763" y="3143250"/>
          <p14:tracePt t="211325" x="1990725" y="3125788"/>
          <p14:tracePt t="211340" x="1965325" y="3125788"/>
          <p14:tracePt t="211357" x="1928813" y="3125788"/>
          <p14:tracePt t="211373" x="1919288" y="3125788"/>
          <p14:tracePt t="211390" x="1893888" y="3125788"/>
          <p14:tracePt t="211407" x="1884363" y="3116263"/>
          <p14:tracePt t="211423" x="1874838" y="3116263"/>
          <p14:tracePt t="211801" x="1866900" y="3108325"/>
          <p14:tracePt t="211808" x="1847850" y="3108325"/>
          <p14:tracePt t="211816" x="1830388" y="3098800"/>
          <p14:tracePt t="211826" x="1822450" y="3098800"/>
          <p14:tracePt t="212021" x="1847850" y="3089275"/>
          <p14:tracePt t="212028" x="1857375" y="3089275"/>
          <p14:tracePt t="212041" x="1866900" y="3089275"/>
          <p14:tracePt t="212057" x="1884363" y="3089275"/>
          <p14:tracePt t="212075" x="1901825" y="3089275"/>
          <p14:tracePt t="212090" x="1919288" y="3089275"/>
          <p14:tracePt t="212107" x="1938338" y="3089275"/>
          <p14:tracePt t="212123" x="1973263" y="3089275"/>
          <p14:tracePt t="212140" x="2036763" y="3089275"/>
          <p14:tracePt t="212157" x="2108200" y="3089275"/>
          <p14:tracePt t="212174" x="2187575" y="3089275"/>
          <p14:tracePt t="212190" x="2276475" y="3089275"/>
          <p14:tracePt t="212207" x="2384425" y="3108325"/>
          <p14:tracePt t="212208" x="2428875" y="3108325"/>
          <p14:tracePt t="212224" x="2500313" y="3116263"/>
          <p14:tracePt t="212240" x="2536825" y="3125788"/>
          <p14:tracePt t="212257" x="2554288" y="3125788"/>
          <p14:tracePt t="212274" x="2554288" y="3135313"/>
          <p14:tracePt t="212450" x="2527300" y="3125788"/>
          <p14:tracePt t="212458" x="2509838" y="3108325"/>
          <p14:tracePt t="212466" x="2465388" y="3081338"/>
          <p14:tracePt t="212474" x="2428875" y="3054350"/>
          <p14:tracePt t="212491" x="2339975" y="2973388"/>
          <p14:tracePt t="212508" x="2276475" y="2911475"/>
          <p14:tracePt t="212524" x="2197100" y="2840038"/>
          <p14:tracePt t="212540" x="2116138" y="2803525"/>
          <p14:tracePt t="212557" x="2017713" y="2778125"/>
          <p14:tracePt t="212575" x="1893888" y="2732088"/>
          <p14:tracePt t="212591" x="1830388" y="2724150"/>
          <p14:tracePt t="212607" x="1768475" y="2724150"/>
          <p14:tracePt t="212624" x="1724025" y="2724150"/>
          <p14:tracePt t="212641" x="1660525" y="2724150"/>
          <p14:tracePt t="212657" x="1517650" y="2724150"/>
          <p14:tracePt t="212674" x="1339850" y="2706688"/>
          <p14:tracePt t="212690" x="1143000" y="2706688"/>
          <p14:tracePt t="212707" x="973138" y="2724150"/>
          <p14:tracePt t="212708" x="893763" y="2741613"/>
          <p14:tracePt t="212725" x="731838" y="2778125"/>
          <p14:tracePt t="212740" x="561975" y="2786063"/>
          <p14:tracePt t="212757" x="473075" y="2786063"/>
          <p14:tracePt t="212774" x="411163" y="2786063"/>
          <p14:tracePt t="212790" x="374650" y="2786063"/>
          <p14:tracePt t="212807" x="303213" y="2786063"/>
          <p14:tracePt t="212824" x="241300" y="2803525"/>
          <p14:tracePt t="212840" x="169863" y="2813050"/>
          <p14:tracePt t="212857" x="152400" y="2813050"/>
          <p14:tracePt t="212874" x="133350" y="2822575"/>
          <p14:tracePt t="212890" x="107950" y="2822575"/>
          <p14:tracePt t="212907" x="98425" y="2830513"/>
          <p14:tracePt t="212924" x="80963" y="2849563"/>
          <p14:tracePt t="212940" x="80963" y="2857500"/>
          <p14:tracePt t="212957" x="80963" y="2867025"/>
          <p14:tracePt t="212975" x="71438" y="2894013"/>
          <p14:tracePt t="212990" x="71438" y="2921000"/>
          <p14:tracePt t="213007" x="71438" y="2938463"/>
          <p14:tracePt t="213023" x="71438" y="2965450"/>
          <p14:tracePt t="213040" x="71438" y="3000375"/>
          <p14:tracePt t="213056" x="80963" y="3036888"/>
          <p14:tracePt t="213073" x="107950" y="3063875"/>
          <p14:tracePt t="213090" x="179388" y="3116263"/>
          <p14:tracePt t="213108" x="214313" y="3135313"/>
          <p14:tracePt t="213125" x="250825" y="3160713"/>
          <p14:tracePt t="213141" x="268288" y="3179763"/>
          <p14:tracePt t="213158" x="303213" y="3197225"/>
          <p14:tracePt t="213174" x="366713" y="3214688"/>
          <p14:tracePt t="213191" x="455613" y="3241675"/>
          <p14:tracePt t="213192" x="509588" y="3241675"/>
          <p14:tracePt t="213208" x="561975" y="3241675"/>
          <p14:tracePt t="213210" x="633413" y="3241675"/>
          <p14:tracePt t="213225" x="741363" y="3232150"/>
          <p14:tracePt t="213241" x="839788" y="3206750"/>
          <p14:tracePt t="213258" x="847725" y="3160713"/>
          <p14:tracePt t="213274" x="874713" y="3116263"/>
          <p14:tracePt t="213290" x="874713" y="3089275"/>
          <p14:tracePt t="213307" x="874713" y="3071813"/>
          <p14:tracePt t="213324" x="857250" y="3036888"/>
          <p14:tracePt t="213340" x="839788" y="3017838"/>
          <p14:tracePt t="213357" x="758825" y="2982913"/>
          <p14:tracePt t="213374" x="679450" y="2955925"/>
          <p14:tracePt t="213390" x="615950" y="2928938"/>
          <p14:tracePt t="213407" x="517525" y="2901950"/>
          <p14:tracePt t="213424" x="438150" y="2894013"/>
          <p14:tracePt t="213441" x="366713" y="2874963"/>
          <p14:tracePt t="213443" x="322263" y="2884488"/>
          <p14:tracePt t="213459" x="250825" y="2911475"/>
          <p14:tracePt t="213476" x="169863" y="2938463"/>
          <p14:tracePt t="213491" x="133350" y="2973388"/>
          <p14:tracePt t="213507" x="107950" y="3000375"/>
          <p14:tracePt t="213524" x="88900" y="3036888"/>
          <p14:tracePt t="213540" x="71438" y="3054350"/>
          <p14:tracePt t="213557" x="61913" y="3081338"/>
          <p14:tracePt t="213574" x="44450" y="3089275"/>
          <p14:tracePt t="213591" x="36513" y="3108325"/>
          <p14:tracePt t="213607" x="44450" y="3152775"/>
          <p14:tracePt t="213623" x="61913" y="3179763"/>
          <p14:tracePt t="213640" x="98425" y="3206750"/>
          <p14:tracePt t="213656" x="125413" y="3224213"/>
          <p14:tracePt t="213673" x="204788" y="3251200"/>
          <p14:tracePt t="213691" x="276225" y="3278188"/>
          <p14:tracePt t="213693" x="303213" y="3278188"/>
          <p14:tracePt t="213709" x="347663" y="3278188"/>
          <p14:tracePt t="213726" x="384175" y="3268663"/>
          <p14:tracePt t="213740" x="465138" y="3224213"/>
          <p14:tracePt t="213757" x="527050" y="3160713"/>
          <p14:tracePt t="213774" x="581025" y="3089275"/>
          <p14:tracePt t="213790" x="608013" y="3027363"/>
          <p14:tracePt t="213808" x="625475" y="2992438"/>
          <p14:tracePt t="213825" x="652463" y="2965450"/>
          <p14:tracePt t="213840" x="652463" y="2928938"/>
          <p14:tracePt t="213858" x="652463" y="2911475"/>
          <p14:tracePt t="213859" x="652463" y="2901950"/>
          <p14:tracePt t="213874" x="633413" y="2884488"/>
          <p14:tracePt t="213891" x="615950" y="2857500"/>
          <p14:tracePt t="213908" x="608013" y="2857500"/>
          <p14:tracePt t="213924" x="598488" y="2857500"/>
          <p14:tracePt t="213941" x="554038" y="2867025"/>
          <p14:tracePt t="213959" x="490538" y="2911475"/>
          <p14:tracePt t="213976" x="446088" y="2946400"/>
          <p14:tracePt t="213991" x="428625" y="2965450"/>
          <p14:tracePt t="214008" x="401638" y="2992438"/>
          <p14:tracePt t="214025" x="393700" y="3009900"/>
          <p14:tracePt t="214041" x="384175" y="3017838"/>
          <p14:tracePt t="214057" x="384175" y="3036888"/>
          <p14:tracePt t="214074" x="374650" y="3063875"/>
          <p14:tracePt t="214091" x="374650" y="3081338"/>
          <p14:tracePt t="214093" x="374650" y="3089275"/>
          <p14:tracePt t="214108" x="374650" y="3098800"/>
          <p14:tracePt t="214110" x="374650" y="3108325"/>
          <p14:tracePt t="214124" x="393700" y="3125788"/>
          <p14:tracePt t="214141" x="419100" y="3152775"/>
          <p14:tracePt t="214158" x="446088" y="3170238"/>
          <p14:tracePt t="214174" x="509588" y="3179763"/>
          <p14:tracePt t="214191" x="581025" y="3179763"/>
          <p14:tracePt t="214209" x="696913" y="3179763"/>
          <p14:tracePt t="214225" x="758825" y="3170238"/>
          <p14:tracePt t="214241" x="812800" y="3143250"/>
          <p14:tracePt t="214257" x="830263" y="3125788"/>
          <p14:tracePt t="214274" x="839788" y="3116263"/>
          <p14:tracePt t="214291" x="866775" y="3089275"/>
          <p14:tracePt t="214308" x="874713" y="3071813"/>
          <p14:tracePt t="214325" x="874713" y="3017838"/>
          <p14:tracePt t="214327" x="874713" y="3000375"/>
          <p14:tracePt t="214341" x="874713" y="2982913"/>
          <p14:tracePt t="214357" x="857250" y="2946400"/>
          <p14:tracePt t="214359" x="847725" y="2928938"/>
          <p14:tracePt t="214373" x="830263" y="2901950"/>
          <p14:tracePt t="214390" x="785813" y="2884488"/>
          <p14:tracePt t="214407" x="758825" y="2874963"/>
          <p14:tracePt t="214423" x="731838" y="2874963"/>
          <p14:tracePt t="214441" x="704850" y="2874963"/>
          <p14:tracePt t="214458" x="652463" y="2911475"/>
          <p14:tracePt t="214476" x="633413" y="2928938"/>
          <p14:tracePt t="214491" x="608013" y="2946400"/>
          <p14:tracePt t="214508" x="588963" y="2955925"/>
          <p14:tracePt t="214524" x="581025" y="2973388"/>
          <p14:tracePt t="214541" x="561975" y="3000375"/>
          <p14:tracePt t="214558" x="554038" y="3017838"/>
          <p14:tracePt t="214575" x="554038" y="3036888"/>
          <p14:tracePt t="214577" x="554038" y="3044825"/>
          <p14:tracePt t="214591" x="554038" y="3063875"/>
          <p14:tracePt t="214608" x="554038" y="3081338"/>
          <p14:tracePt t="214626" x="554038" y="3089275"/>
          <p14:tracePt t="214647" x="554038" y="3098800"/>
          <p14:tracePt t="214658" x="554038" y="3108325"/>
          <p14:tracePt t="214674" x="571500" y="3135313"/>
          <p14:tracePt t="214691" x="581025" y="3143250"/>
          <p14:tracePt t="214708" x="598488" y="3143250"/>
          <p14:tracePt t="214726" x="660400" y="3108325"/>
          <p14:tracePt t="214741" x="679450" y="3081338"/>
          <p14:tracePt t="214758" x="687388" y="3054350"/>
          <p14:tracePt t="214774" x="696913" y="3036888"/>
          <p14:tracePt t="214791" x="696913" y="3009900"/>
          <p14:tracePt t="214867" x="696913" y="3027363"/>
          <p14:tracePt t="214875" x="696913" y="3036888"/>
          <p14:tracePt t="214882" x="696913" y="3044825"/>
          <p14:tracePt t="215220" x="687388" y="3044825"/>
          <p14:tracePt t="215235" x="687388" y="3054350"/>
          <p14:tracePt t="215244" x="679450" y="3071813"/>
          <p14:tracePt t="215258" x="679450" y="3098800"/>
          <p14:tracePt t="215275" x="679450" y="3108325"/>
          <p14:tracePt t="215291" x="669925" y="3116263"/>
          <p14:tracePt t="215335" x="669925" y="3125788"/>
          <p14:tracePt t="215343" x="669925" y="3152775"/>
          <p14:tracePt t="215351" x="669925" y="3160713"/>
          <p14:tracePt t="215360" x="669925" y="3170238"/>
          <p14:tracePt t="215376" x="669925" y="3187700"/>
          <p14:tracePt t="215391" x="687388" y="3224213"/>
          <p14:tracePt t="215408" x="696913" y="3251200"/>
          <p14:tracePt t="215424" x="714375" y="3278188"/>
          <p14:tracePt t="215441" x="723900" y="3295650"/>
          <p14:tracePt t="215458" x="723900" y="3313113"/>
          <p14:tracePt t="215474" x="731838" y="3322638"/>
          <p14:tracePt t="215491" x="731838" y="3340100"/>
          <p14:tracePt t="215508" x="758825" y="3357563"/>
          <p14:tracePt t="215525" x="785813" y="3357563"/>
          <p14:tracePt t="215541" x="795338" y="3367088"/>
          <p14:tracePt t="215558" x="812800" y="3384550"/>
          <p14:tracePt t="215574" x="847725" y="3384550"/>
          <p14:tracePt t="215590" x="893763" y="3384550"/>
          <p14:tracePt t="215607" x="946150" y="3384550"/>
          <p14:tracePt t="215609" x="990600" y="3384550"/>
          <p14:tracePt t="215623" x="1027113" y="3384550"/>
          <p14:tracePt t="215641" x="1054100" y="3375025"/>
          <p14:tracePt t="215765" x="1071563" y="3375025"/>
          <p14:tracePt t="215781" x="1081088" y="3402013"/>
          <p14:tracePt t="215789" x="1089025" y="3411538"/>
          <p14:tracePt t="215798" x="1089025" y="3421063"/>
          <p14:tracePt t="215808" x="1089025" y="3429000"/>
          <p14:tracePt t="215825" x="1089025" y="3465513"/>
          <p14:tracePt t="215841" x="1098550" y="3482975"/>
          <p14:tracePt t="215858" x="1098550" y="3492500"/>
          <p14:tracePt t="216071" x="1108075" y="3500438"/>
          <p14:tracePt t="216079" x="1133475" y="3500438"/>
          <p14:tracePt t="216091" x="1143000" y="3500438"/>
          <p14:tracePt t="216108" x="1152525" y="3500438"/>
          <p14:tracePt t="216110" x="1160463" y="3500438"/>
          <p14:tracePt t="216126" x="1179513" y="3500438"/>
          <p14:tracePt t="216142" x="1204913" y="3500438"/>
          <p14:tracePt t="216158" x="1231900" y="3492500"/>
          <p14:tracePt t="216175" x="1276350" y="3492500"/>
          <p14:tracePt t="216191" x="1312863" y="3473450"/>
          <p14:tracePt t="216208" x="1393825" y="3465513"/>
          <p14:tracePt t="216224" x="1482725" y="3438525"/>
          <p14:tracePt t="216241" x="1581150" y="3411538"/>
          <p14:tracePt t="216257" x="1714500" y="3384550"/>
          <p14:tracePt t="216259" x="1803400" y="3384550"/>
          <p14:tracePt t="216274" x="1911350" y="3367088"/>
          <p14:tracePt t="216276" x="2054225" y="3349625"/>
          <p14:tracePt t="216291" x="2366963" y="3313113"/>
          <p14:tracePt t="216309" x="2660650" y="3251200"/>
          <p14:tracePt t="216326" x="2965450" y="3160713"/>
          <p14:tracePt t="216341" x="3286125" y="3044825"/>
          <p14:tracePt t="216357" x="3714750" y="2928938"/>
          <p14:tracePt t="216375" x="4303713" y="2795588"/>
          <p14:tracePt t="216391" x="4714875" y="2714625"/>
          <p14:tracePt t="216408" x="5054600" y="2660650"/>
          <p14:tracePt t="216425" x="5438775" y="2598738"/>
          <p14:tracePt t="216441" x="5759450" y="2509838"/>
          <p14:tracePt t="216458" x="6010275" y="2455863"/>
          <p14:tracePt t="216474" x="6135688" y="2420938"/>
          <p14:tracePt t="216491" x="6215063" y="2384425"/>
          <p14:tracePt t="216494" x="6242050" y="2366963"/>
          <p14:tracePt t="216509" x="6278563" y="2349500"/>
          <p14:tracePt t="216526" x="6303963" y="2330450"/>
          <p14:tracePt t="216541" x="6330950" y="2312988"/>
          <p14:tracePt t="216558" x="6350000" y="2303463"/>
          <p14:tracePt t="216574" x="6367463" y="2295525"/>
          <p14:tracePt t="216591" x="6394450" y="2286000"/>
          <p14:tracePt t="216608" x="6421438" y="2286000"/>
          <p14:tracePt t="216626" x="6492875" y="2278063"/>
          <p14:tracePt t="216642" x="6527800" y="2278063"/>
          <p14:tracePt t="216658" x="6554788" y="2278063"/>
          <p14:tracePt t="216675" x="6635750" y="2295525"/>
          <p14:tracePt t="216691" x="6715125" y="2312988"/>
          <p14:tracePt t="216708" x="6813550" y="2339975"/>
          <p14:tracePt t="216725" x="6875463" y="2357438"/>
          <p14:tracePt t="216741" x="6902450" y="2357438"/>
          <p14:tracePt t="216758" x="6911975" y="2357438"/>
          <p14:tracePt t="216776" x="6921500" y="2349500"/>
          <p14:tracePt t="216792" x="6921500" y="2322513"/>
          <p14:tracePt t="216808" x="6921500" y="2295525"/>
          <p14:tracePt t="216826" x="6921500" y="2259013"/>
          <p14:tracePt t="216842" x="6911975" y="2232025"/>
          <p14:tracePt t="216858" x="6902450" y="2206625"/>
          <p14:tracePt t="216874" x="6884988" y="2187575"/>
          <p14:tracePt t="216892" x="6840538" y="2152650"/>
          <p14:tracePt t="216907" x="6786563" y="2135188"/>
          <p14:tracePt t="216924" x="6724650" y="2108200"/>
          <p14:tracePt t="216941" x="6653213" y="2089150"/>
          <p14:tracePt t="216957" x="6554788" y="2089150"/>
          <p14:tracePt t="216974" x="6465888" y="2089150"/>
          <p14:tracePt t="216991" x="6384925" y="2108200"/>
          <p14:tracePt t="217007" x="6313488" y="2135188"/>
          <p14:tracePt t="217025" x="6232525" y="2160588"/>
          <p14:tracePt t="217042" x="6215063" y="2170113"/>
          <p14:tracePt t="217057" x="6197600" y="2179638"/>
          <p14:tracePt t="217074" x="6170613" y="2197100"/>
          <p14:tracePt t="217091" x="6161088" y="2197100"/>
          <p14:tracePt t="217108" x="6161088" y="2206625"/>
          <p14:tracePt t="217166" x="6153150" y="2206625"/>
          <p14:tracePt t="217190" x="6153150" y="2214563"/>
          <p14:tracePt t="217206" x="6153150" y="2224088"/>
          <p14:tracePt t="217214" x="6153150" y="2232025"/>
          <p14:tracePt t="217225" x="6153150" y="2241550"/>
          <p14:tracePt t="217241" x="6153150" y="2268538"/>
          <p14:tracePt t="217258" x="6170613" y="2295525"/>
          <p14:tracePt t="217260" x="6188075" y="2303463"/>
          <p14:tracePt t="217276" x="6224588" y="2330450"/>
          <p14:tracePt t="217292" x="6286500" y="2357438"/>
          <p14:tracePt t="217308" x="6375400" y="2366963"/>
          <p14:tracePt t="217325" x="6473825" y="2393950"/>
          <p14:tracePt t="217342" x="6653213" y="2428875"/>
          <p14:tracePt t="217358" x="6831013" y="2455863"/>
          <p14:tracePt t="217375" x="7000875" y="2492375"/>
          <p14:tracePt t="217392" x="7108825" y="2527300"/>
          <p14:tracePt t="217408" x="7126288" y="2544763"/>
          <p14:tracePt t="217424" x="7135813" y="2544763"/>
          <p14:tracePt t="217471" x="7153275" y="2544763"/>
          <p14:tracePt t="217484" x="7161213" y="2527300"/>
          <p14:tracePt t="217493" x="7161213" y="2500313"/>
          <p14:tracePt t="217508" x="7161213" y="2492375"/>
          <p14:tracePt t="217526" x="7161213" y="2393950"/>
          <p14:tracePt t="217542" x="7153275" y="2330450"/>
          <p14:tracePt t="217558" x="7135813" y="2268538"/>
          <p14:tracePt t="217574" x="7089775" y="2206625"/>
          <p14:tracePt t="217590" x="7000875" y="2160588"/>
          <p14:tracePt t="217607" x="6884988" y="2135188"/>
          <p14:tracePt t="217625" x="6778625" y="2108200"/>
          <p14:tracePt t="217641" x="6670675" y="2089150"/>
          <p14:tracePt t="217658" x="6537325" y="2089150"/>
          <p14:tracePt t="217674" x="6492875" y="2098675"/>
          <p14:tracePt t="217691" x="6429375" y="2125663"/>
          <p14:tracePt t="217707" x="6350000" y="2160588"/>
          <p14:tracePt t="217724" x="6296025" y="2187575"/>
          <p14:tracePt t="217740" x="6269038" y="2206625"/>
          <p14:tracePt t="217757" x="6242050" y="2224088"/>
          <p14:tracePt t="217774" x="6232525" y="2259013"/>
          <p14:tracePt t="217775" x="6224588" y="2268538"/>
          <p14:tracePt t="217791" x="6215063" y="2286000"/>
          <p14:tracePt t="217807" x="6215063" y="2312988"/>
          <p14:tracePt t="217824" x="6215063" y="2330450"/>
          <p14:tracePt t="217840" x="6215063" y="2366963"/>
          <p14:tracePt t="217857" x="6242050" y="2393950"/>
          <p14:tracePt t="217874" x="6259513" y="2411413"/>
          <p14:tracePt t="217891" x="6278563" y="2438400"/>
          <p14:tracePt t="217908" x="6296025" y="2455863"/>
          <p14:tracePt t="217910" x="6323013" y="2465388"/>
          <p14:tracePt t="217925" x="6394450" y="2465388"/>
          <p14:tracePt t="217941" x="6473825" y="2465388"/>
          <p14:tracePt t="217957" x="6581775" y="2438400"/>
          <p14:tracePt t="217974" x="6680200" y="2393950"/>
          <p14:tracePt t="217990" x="6759575" y="2366963"/>
          <p14:tracePt t="218008" x="6796088" y="2349500"/>
          <p14:tracePt t="218010" x="6804025" y="2330450"/>
          <p14:tracePt t="218026" x="6831013" y="2303463"/>
          <p14:tracePt t="218042" x="6831013" y="2259013"/>
          <p14:tracePt t="218058" x="6831013" y="2224088"/>
          <p14:tracePt t="218075" x="6813550" y="2179638"/>
          <p14:tracePt t="218091" x="6751638" y="2135188"/>
          <p14:tracePt t="218108" x="6653213" y="2108200"/>
          <p14:tracePt t="218125" x="6581775" y="2098675"/>
          <p14:tracePt t="218141" x="6500813" y="2098675"/>
          <p14:tracePt t="218158" x="6421438" y="2116138"/>
          <p14:tracePt t="218160" x="6384925" y="2116138"/>
          <p14:tracePt t="218175" x="6286500" y="2143125"/>
          <p14:tracePt t="218191" x="6215063" y="2170113"/>
          <p14:tracePt t="218208" x="6188075" y="2187575"/>
          <p14:tracePt t="218225" x="6170613" y="2206625"/>
          <p14:tracePt t="218241" x="6153150" y="2241550"/>
          <p14:tracePt t="218258" x="6126163" y="2259013"/>
          <p14:tracePt t="218260" x="6126163" y="2286000"/>
          <p14:tracePt t="218274" x="6126163" y="2303463"/>
          <p14:tracePt t="218275" x="6126163" y="2330450"/>
          <p14:tracePt t="218292" x="6126163" y="2357438"/>
          <p14:tracePt t="218308" x="6126163" y="2384425"/>
          <p14:tracePt t="218324" x="6135688" y="2401888"/>
          <p14:tracePt t="218341" x="6153150" y="2428875"/>
          <p14:tracePt t="218358" x="6170613" y="2455863"/>
          <p14:tracePt t="218374" x="6207125" y="2473325"/>
          <p14:tracePt t="218391" x="6269038" y="2500313"/>
          <p14:tracePt t="218408" x="6421438" y="2527300"/>
          <p14:tracePt t="218426" x="6732588" y="2527300"/>
          <p14:tracePt t="218441" x="6938963" y="2517775"/>
          <p14:tracePt t="218458" x="7045325" y="2492375"/>
          <p14:tracePt t="218475" x="7108825" y="2473325"/>
          <p14:tracePt t="218491" x="7116763" y="2446338"/>
          <p14:tracePt t="218507" x="7143750" y="2420938"/>
          <p14:tracePt t="218524" x="7153275" y="2384425"/>
          <p14:tracePt t="218541" x="7153275" y="2357438"/>
          <p14:tracePt t="218557" x="7153275" y="2330450"/>
          <p14:tracePt t="218574" x="7135813" y="2312988"/>
          <p14:tracePt t="218590" x="7116763" y="2303463"/>
          <p14:tracePt t="218607" x="7072313" y="2295525"/>
          <p14:tracePt t="218624" x="6983413" y="2278063"/>
          <p14:tracePt t="218641" x="6875463" y="2286000"/>
          <p14:tracePt t="218657" x="6715125" y="2312988"/>
          <p14:tracePt t="218674" x="6589713" y="2330450"/>
          <p14:tracePt t="218691" x="6421438" y="2374900"/>
          <p14:tracePt t="218708" x="6350000" y="2401888"/>
          <p14:tracePt t="218725" x="6269038" y="2420938"/>
          <p14:tracePt t="218741" x="6224588" y="2420938"/>
          <p14:tracePt t="218758" x="6197600" y="2438400"/>
          <p14:tracePt t="218774" x="6180138" y="2446338"/>
          <p14:tracePt t="218792" x="6170613" y="2446338"/>
          <p14:tracePt t="218816" x="6170613" y="2455863"/>
          <p14:tracePt t="218832" x="6161088" y="2465388"/>
          <p14:tracePt t="218841" x="6153150" y="2473325"/>
          <p14:tracePt t="218858" x="6153150" y="2492375"/>
          <p14:tracePt t="218874" x="6153150" y="2517775"/>
          <p14:tracePt t="218891" x="6153150" y="2536825"/>
          <p14:tracePt t="218908" x="6153150" y="2554288"/>
          <p14:tracePt t="218925" x="6180138" y="2581275"/>
          <p14:tracePt t="218942" x="6207125" y="2589213"/>
          <p14:tracePt t="218958" x="6232525" y="2589213"/>
          <p14:tracePt t="218975" x="6286500" y="2571750"/>
          <p14:tracePt t="218991" x="6330950" y="2544763"/>
          <p14:tracePt t="219008" x="6411913" y="2517775"/>
          <p14:tracePt t="219024" x="6492875" y="2492375"/>
          <p14:tracePt t="219042" x="6589713" y="2455863"/>
          <p14:tracePt t="219058" x="6653213" y="2428875"/>
          <p14:tracePt t="219075" x="6670675" y="2411413"/>
          <p14:tracePt t="219091" x="6697663" y="2401888"/>
          <p14:tracePt t="219108" x="6715125" y="2366963"/>
          <p14:tracePt t="219124" x="6724650" y="2349500"/>
          <p14:tracePt t="219141" x="6724650" y="2330450"/>
          <p14:tracePt t="219157" x="6724650" y="2303463"/>
          <p14:tracePt t="219176" x="6724650" y="2278063"/>
          <p14:tracePt t="219261" x="6707188" y="2268538"/>
          <p14:tracePt t="219269" x="6697663" y="2268538"/>
          <p14:tracePt t="219277" x="6680200" y="2268538"/>
          <p14:tracePt t="219292" x="6661150" y="2268538"/>
          <p14:tracePt t="219309" x="6643688" y="2268538"/>
          <p14:tracePt t="219326" x="6608763" y="2278063"/>
          <p14:tracePt t="219342" x="6572250" y="2286000"/>
          <p14:tracePt t="219358" x="6545263" y="2312988"/>
          <p14:tracePt t="219374" x="6510338" y="2330450"/>
          <p14:tracePt t="219391" x="6492875" y="2349500"/>
          <p14:tracePt t="219408" x="6465888" y="2366963"/>
          <p14:tracePt t="219410" x="6456363" y="2374900"/>
          <p14:tracePt t="219442" x="6446838" y="2384425"/>
          <p14:tracePt t="219455" x="6438900" y="2393950"/>
          <p14:tracePt t="219463" x="6429375" y="2393950"/>
          <p14:tracePt t="219475" x="6421438" y="2401888"/>
          <p14:tracePt t="219491" x="6402388" y="2420938"/>
          <p14:tracePt t="219508" x="6375400" y="2446338"/>
          <p14:tracePt t="219525" x="6357938" y="2455863"/>
          <p14:tracePt t="219541" x="6350000" y="2465388"/>
          <p14:tracePt t="219558" x="6340475" y="2482850"/>
          <p14:tracePt t="219576" x="6330950" y="2492375"/>
          <p14:tracePt t="219684" x="6330950" y="2509838"/>
          <p14:tracePt t="219700" x="6330950" y="2517775"/>
          <p14:tracePt t="219708" x="6330950" y="2527300"/>
          <p14:tracePt t="219714" x="6330950" y="2536825"/>
          <p14:tracePt t="219725" x="6330950" y="2544763"/>
          <p14:tracePt t="219824" x="6340475" y="2554288"/>
          <p14:tracePt t="219832" x="6350000" y="2554288"/>
          <p14:tracePt t="219842" x="6367463" y="2554288"/>
          <p14:tracePt t="219858" x="6394450" y="2554288"/>
          <p14:tracePt t="219875" x="6421438" y="2544763"/>
          <p14:tracePt t="219891" x="6446838" y="2536825"/>
          <p14:tracePt t="219908" x="6465888" y="2536825"/>
          <p14:tracePt t="219911" x="6473825" y="2536825"/>
          <p14:tracePt t="219926" x="6492875" y="2536825"/>
          <p14:tracePt t="219943" x="6518275" y="2527300"/>
          <p14:tracePt t="219958" x="6545263" y="2509838"/>
          <p14:tracePt t="219974" x="6564313" y="2492375"/>
          <p14:tracePt t="219991" x="6589713" y="2473325"/>
          <p14:tracePt t="220007" x="6608763" y="2465388"/>
          <p14:tracePt t="220024" x="6626225" y="2446338"/>
          <p14:tracePt t="220041" x="6635750" y="2438400"/>
          <p14:tracePt t="220057" x="6653213" y="2438400"/>
          <p14:tracePt t="220081" x="6661150" y="2428875"/>
          <p14:tracePt t="220097" x="6670675" y="2420938"/>
          <p14:tracePt t="220113" x="6680200" y="2411413"/>
          <p14:tracePt t="220130" x="6680200" y="2401888"/>
          <p14:tracePt t="220144" x="6680200" y="2393950"/>
          <p14:tracePt t="220160" x="6680200" y="2384425"/>
          <p14:tracePt t="220184" x="6680200" y="2366963"/>
          <p14:tracePt t="220294" x="6680200" y="2374900"/>
          <p14:tracePt t="220310" x="6653213" y="2411413"/>
          <p14:tracePt t="220318" x="6608763" y="2438400"/>
          <p14:tracePt t="220326" x="6589713" y="2446338"/>
          <p14:tracePt t="220342" x="6581775" y="2455863"/>
          <p14:tracePt t="225995" x="6554788" y="2455863"/>
          <p14:tracePt t="226003" x="6527800" y="2438400"/>
          <p14:tracePt t="226010" x="6510338" y="2438400"/>
          <p14:tracePt t="226025" x="6500813" y="2438400"/>
          <p14:tracePt t="226041" x="6492875" y="2438400"/>
          <p14:tracePt t="226044" x="6473825" y="2438400"/>
          <p14:tracePt t="226059" x="6446838" y="2455863"/>
          <p14:tracePt t="226075" x="6402388" y="2465388"/>
          <p14:tracePt t="226092" x="6375400" y="2473325"/>
          <p14:tracePt t="226108" x="6357938" y="2473325"/>
          <p14:tracePt t="226125" x="6340475" y="2473325"/>
          <p14:tracePt t="226175" x="6330950" y="2473325"/>
          <p14:tracePt t="226239" x="6296025" y="2465388"/>
          <p14:tracePt t="226247" x="6286500" y="2446338"/>
          <p14:tracePt t="226259" x="6259513" y="2428875"/>
          <p14:tracePt t="226276" x="6215063" y="2393950"/>
          <p14:tracePt t="226278" x="6197600" y="2384425"/>
          <p14:tracePt t="226295" x="6170613" y="2366963"/>
          <p14:tracePt t="226310" x="6126163" y="2357438"/>
          <p14:tracePt t="226327" x="6064250" y="2357438"/>
          <p14:tracePt t="226342" x="5983288" y="2366963"/>
          <p14:tracePt t="226358" x="5902325" y="2384425"/>
          <p14:tracePt t="226375" x="5840413" y="2428875"/>
          <p14:tracePt t="226392" x="5759450" y="2455863"/>
          <p14:tracePt t="226408" x="5653088" y="2482850"/>
          <p14:tracePt t="226425" x="5500688" y="2509838"/>
          <p14:tracePt t="226442" x="5429250" y="2509838"/>
          <p14:tracePt t="226459" x="5394325" y="2509838"/>
          <p14:tracePt t="226475" x="5357813" y="2509838"/>
          <p14:tracePt t="226492" x="5313363" y="2509838"/>
          <p14:tracePt t="226508" x="5286375" y="2509838"/>
          <p14:tracePt t="226525" x="5251450" y="2482850"/>
          <p14:tracePt t="226542" x="5232400" y="2465388"/>
          <p14:tracePt t="226543" x="5224463" y="2455863"/>
          <p14:tracePt t="226566" x="5207000" y="2455863"/>
          <p14:tracePt t="226575" x="5207000" y="2446338"/>
          <p14:tracePt t="226591" x="5197475" y="2446338"/>
          <p14:tracePt t="226646" x="5187950" y="2446338"/>
          <p14:tracePt t="226653" x="5180013" y="2455863"/>
          <p14:tracePt t="226662" x="5170488" y="2465388"/>
          <p14:tracePt t="226676" x="5153025" y="2492375"/>
          <p14:tracePt t="226692" x="5135563" y="2500313"/>
          <p14:tracePt t="226709" x="5135563" y="2509838"/>
          <p14:tracePt t="226726" x="5116513" y="2527300"/>
          <p14:tracePt t="226742" x="5081588" y="2589213"/>
          <p14:tracePt t="226759" x="5045075" y="2643188"/>
          <p14:tracePt t="226776" x="5018088" y="2660650"/>
          <p14:tracePt t="226778" x="5010150" y="2670175"/>
          <p14:tracePt t="226794" x="5000625" y="2697163"/>
          <p14:tracePt t="226810" x="4992688" y="2697163"/>
          <p14:tracePt t="226827" x="4992688" y="2714625"/>
          <p14:tracePt t="226842" x="4983163" y="2732088"/>
          <p14:tracePt t="226859" x="4983163" y="2741613"/>
          <p14:tracePt t="226876" x="4973638" y="2768600"/>
          <p14:tracePt t="226892" x="4973638" y="2786063"/>
          <p14:tracePt t="226909" x="4973638" y="2803525"/>
          <p14:tracePt t="226911" x="4973638" y="2813050"/>
          <p14:tracePt t="226926" x="4973638" y="2822575"/>
          <p14:tracePt t="226942" x="4983163" y="2849563"/>
          <p14:tracePt t="226959" x="4992688" y="2849563"/>
          <p14:tracePt t="226976" x="5000625" y="2867025"/>
          <p14:tracePt t="226992" x="5027613" y="2884488"/>
          <p14:tracePt t="227009" x="5045075" y="2901950"/>
          <p14:tracePt t="227028" x="5072063" y="2928938"/>
          <p14:tracePt t="227043" x="5135563" y="2938463"/>
          <p14:tracePt t="227059" x="5207000" y="2938463"/>
          <p14:tracePt t="227075" x="5322888" y="2901950"/>
          <p14:tracePt t="227092" x="5429250" y="2874963"/>
          <p14:tracePt t="227108" x="5510213" y="2849563"/>
          <p14:tracePt t="227125" x="5581650" y="2840038"/>
          <p14:tracePt t="227141" x="5643563" y="2830513"/>
          <p14:tracePt t="227158" x="5707063" y="2830513"/>
          <p14:tracePt t="227175" x="5768975" y="2830513"/>
          <p14:tracePt t="227192" x="5803900" y="2830513"/>
          <p14:tracePt t="227208" x="5822950" y="2830513"/>
          <p14:tracePt t="227225" x="5840413" y="2840038"/>
          <p14:tracePt t="227242" x="5867400" y="2840038"/>
          <p14:tracePt t="227259" x="5875338" y="2840038"/>
          <p14:tracePt t="227276" x="5884863" y="2830513"/>
          <p14:tracePt t="227294" x="5902325" y="2830513"/>
          <p14:tracePt t="229258" x="5902325" y="2813050"/>
          <p14:tracePt t="229274" x="5867400" y="2706688"/>
          <p14:tracePt t="229282" x="5813425" y="2554288"/>
          <p14:tracePt t="229293" x="5751513" y="2509838"/>
          <p14:tracePt t="229309" x="5635625" y="2455863"/>
          <p14:tracePt t="229312" x="5608638" y="2455863"/>
          <p14:tracePt t="229328" x="5518150" y="2492375"/>
          <p14:tracePt t="229343" x="5394325" y="2581275"/>
          <p14:tracePt t="229360" x="5197475" y="2759075"/>
          <p14:tracePt t="229375" x="4884738" y="2992438"/>
          <p14:tracePt t="229392" x="4473575" y="3303588"/>
          <p14:tracePt t="229409" x="3983038" y="3616325"/>
          <p14:tracePt t="229426" x="3402013" y="4000500"/>
          <p14:tracePt t="229443" x="2830513" y="4330700"/>
          <p14:tracePt t="229461" x="1982788" y="4679950"/>
          <p14:tracePt t="229476" x="1704975" y="4805363"/>
          <p14:tracePt t="229493" x="1428750" y="4938713"/>
          <p14:tracePt t="229509" x="1214438" y="5045075"/>
          <p14:tracePt t="229526" x="1036638" y="5072063"/>
          <p14:tracePt t="229543" x="946150" y="5091113"/>
          <p14:tracePt t="229559" x="901700" y="5091113"/>
          <p14:tracePt t="229562" x="884238" y="5091113"/>
          <p14:tracePt t="229579" x="874713" y="5091113"/>
          <p14:tracePt t="229594" x="847725" y="5108575"/>
          <p14:tracePt t="229611" x="750888" y="5180013"/>
          <p14:tracePt t="229626" x="581025" y="5241925"/>
          <p14:tracePt t="229643" x="455613" y="5278438"/>
          <p14:tracePt t="229659" x="322263" y="5286375"/>
          <p14:tracePt t="229676" x="214313" y="5313363"/>
          <p14:tracePt t="229693" x="152400" y="5313363"/>
          <p14:tracePt t="229709" x="133350" y="5322888"/>
          <p14:tracePt t="229774" x="133350" y="5313363"/>
          <p14:tracePt t="229790" x="142875" y="5305425"/>
          <p14:tracePt t="229796" x="152400" y="5305425"/>
          <p14:tracePt t="229809" x="160338" y="5295900"/>
          <p14:tracePt t="229828" x="214313" y="5295900"/>
          <p14:tracePt t="229845" x="312738" y="5268913"/>
          <p14:tracePt t="229861" x="465138" y="5233988"/>
          <p14:tracePt t="229877" x="642938" y="5197475"/>
          <p14:tracePt t="229893" x="795338" y="5187950"/>
          <p14:tracePt t="229910" x="901700" y="5187950"/>
          <p14:tracePt t="229925" x="1009650" y="5170488"/>
          <p14:tracePt t="229942" x="1089025" y="5162550"/>
          <p14:tracePt t="229959" x="1152525" y="5143500"/>
          <p14:tracePt t="229976" x="1169988" y="5135563"/>
          <p14:tracePt t="230063" x="1169988" y="5126038"/>
          <p14:tracePt t="230069" x="1169988" y="5116513"/>
          <p14:tracePt t="230077" x="1143000" y="5091113"/>
          <p14:tracePt t="230092" x="1125538" y="5081588"/>
          <p14:tracePt t="230109" x="973138" y="5037138"/>
          <p14:tracePt t="230125" x="866775" y="5027613"/>
          <p14:tracePt t="230142" x="768350" y="5000625"/>
          <p14:tracePt t="230159" x="679450" y="4973638"/>
          <p14:tracePt t="230176" x="598488" y="4948238"/>
          <p14:tracePt t="230193" x="561975" y="4938713"/>
          <p14:tracePt t="230210" x="544513" y="4938713"/>
          <p14:tracePt t="230336" x="571500" y="4938713"/>
          <p14:tracePt t="230344" x="581025" y="4938713"/>
          <p14:tracePt t="230352" x="588963" y="4938713"/>
          <p14:tracePt t="230368" x="598488" y="4948238"/>
          <p14:tracePt t="230377" x="608013" y="4948238"/>
          <p14:tracePt t="230478" x="615950" y="4938713"/>
          <p14:tracePt t="230486" x="633413" y="4921250"/>
          <p14:tracePt t="230493" x="642938" y="4902200"/>
          <p14:tracePt t="230509" x="679450" y="4876800"/>
          <p14:tracePt t="230526" x="714375" y="4849813"/>
          <p14:tracePt t="230543" x="731838" y="4813300"/>
          <p14:tracePt t="230560" x="741363" y="4786313"/>
          <p14:tracePt t="230576" x="750888" y="4768850"/>
          <p14:tracePt t="230578" x="750888" y="4759325"/>
          <p14:tracePt t="230592" x="750888" y="4751388"/>
          <p14:tracePt t="230611" x="750888" y="4714875"/>
          <p14:tracePt t="230626" x="750888" y="4697413"/>
          <p14:tracePt t="230643" x="731838" y="4679950"/>
          <p14:tracePt t="230659" x="714375" y="4662488"/>
          <p14:tracePt t="230676" x="687388" y="4635500"/>
          <p14:tracePt t="230693" x="669925" y="4616450"/>
          <p14:tracePt t="230710" x="652463" y="4581525"/>
          <p14:tracePt t="230726" x="633413" y="4564063"/>
          <p14:tracePt t="230729" x="615950" y="4554538"/>
          <p14:tracePt t="230745" x="598488" y="4537075"/>
          <p14:tracePt t="230759" x="581025" y="4527550"/>
          <p14:tracePt t="230814" x="571500" y="4527550"/>
          <p14:tracePt t="230830" x="554038" y="4564063"/>
          <p14:tracePt t="230838" x="554038" y="4572000"/>
          <p14:tracePt t="230845" x="544513" y="4581525"/>
          <p14:tracePt t="230861" x="527050" y="4616450"/>
          <p14:tracePt t="230876" x="517525" y="4635500"/>
          <p14:tracePt t="230893" x="509588" y="4643438"/>
          <p14:tracePt t="230910" x="490538" y="4662488"/>
          <p14:tracePt t="230926" x="490538" y="4687888"/>
          <p14:tracePt t="230943" x="490538" y="4706938"/>
          <p14:tracePt t="230960" x="490538" y="4751388"/>
          <p14:tracePt t="230976" x="490538" y="4795838"/>
          <p14:tracePt t="230978" x="500063" y="4805363"/>
          <p14:tracePt t="230995" x="509588" y="4822825"/>
          <p14:tracePt t="231010" x="527050" y="4849813"/>
          <p14:tracePt t="231026" x="561975" y="4876800"/>
          <p14:tracePt t="231043" x="642938" y="4921250"/>
          <p14:tracePt t="231060" x="731838" y="4948238"/>
          <p14:tracePt t="231078" x="884238" y="4956175"/>
          <p14:tracePt t="231079" x="982663" y="4973638"/>
          <p14:tracePt t="231093" x="1160463" y="4973638"/>
          <p14:tracePt t="231110" x="1357313" y="4938713"/>
          <p14:tracePt t="231126" x="1517650" y="4902200"/>
          <p14:tracePt t="231142" x="1625600" y="4902200"/>
          <p14:tracePt t="231159" x="1670050" y="4894263"/>
          <p14:tracePt t="231176" x="1679575" y="4894263"/>
          <p14:tracePt t="231211" x="1679575" y="4876800"/>
          <p14:tracePt t="231227" x="1679575" y="4830763"/>
          <p14:tracePt t="231235" x="1660525" y="4805363"/>
          <p14:tracePt t="231243" x="1652588" y="4795838"/>
          <p14:tracePt t="231260" x="1589088" y="4751388"/>
          <p14:tracePt t="231275" x="1509713" y="4679950"/>
          <p14:tracePt t="231292" x="1411288" y="4635500"/>
          <p14:tracePt t="231309" x="1312863" y="4581525"/>
          <p14:tracePt t="231326" x="1214438" y="4554538"/>
          <p14:tracePt t="231343" x="1125538" y="4527550"/>
          <p14:tracePt t="231360" x="1009650" y="4500563"/>
          <p14:tracePt t="231376" x="928688" y="4483100"/>
          <p14:tracePt t="231392" x="847725" y="4483100"/>
          <p14:tracePt t="231409" x="776288" y="4483100"/>
          <p14:tracePt t="231426" x="679450" y="4500563"/>
          <p14:tracePt t="231444" x="571500" y="4519613"/>
          <p14:tracePt t="231460" x="465138" y="4545013"/>
          <p14:tracePt t="231461" x="428625" y="4554538"/>
          <p14:tracePt t="231476" x="384175" y="4581525"/>
          <p14:tracePt t="231492" x="322263" y="4608513"/>
          <p14:tracePt t="231493" x="295275" y="4625975"/>
          <p14:tracePt t="231510" x="268288" y="4643438"/>
          <p14:tracePt t="231525" x="241300" y="4662488"/>
          <p14:tracePt t="231542" x="223838" y="4670425"/>
          <p14:tracePt t="231559" x="223838" y="4697413"/>
          <p14:tracePt t="231576" x="214313" y="4706938"/>
          <p14:tracePt t="231592" x="204788" y="4724400"/>
          <p14:tracePt t="231610" x="196850" y="4759325"/>
          <p14:tracePt t="231626" x="196850" y="4778375"/>
          <p14:tracePt t="231649" x="196850" y="4786313"/>
          <p14:tracePt t="231659" x="196850" y="4795838"/>
          <p14:tracePt t="231676" x="196850" y="4813300"/>
          <p14:tracePt t="231692" x="196850" y="4849813"/>
          <p14:tracePt t="231709" x="196850" y="4884738"/>
          <p14:tracePt t="231725" x="204788" y="4929188"/>
          <p14:tracePt t="231742" x="223838" y="4956175"/>
          <p14:tracePt t="231760" x="285750" y="5000625"/>
          <p14:tracePt t="231775" x="303213" y="5027613"/>
          <p14:tracePt t="231792" x="322263" y="5045075"/>
          <p14:tracePt t="231810" x="374650" y="5072063"/>
          <p14:tracePt t="231827" x="438150" y="5091113"/>
          <p14:tracePt t="231844" x="517525" y="5116513"/>
          <p14:tracePt t="231860" x="608013" y="5135563"/>
          <p14:tracePt t="231876" x="741363" y="5143500"/>
          <p14:tracePt t="231893" x="795338" y="5143500"/>
          <p14:tracePt t="231910" x="847725" y="5143500"/>
          <p14:tracePt t="231926" x="901700" y="5143500"/>
          <p14:tracePt t="231943" x="1000125" y="5143500"/>
          <p14:tracePt t="231960" x="1089025" y="5143500"/>
          <p14:tracePt t="231976" x="1196975" y="5143500"/>
          <p14:tracePt t="231979" x="1231900" y="5126038"/>
          <p14:tracePt t="231995" x="1330325" y="5116513"/>
          <p14:tracePt t="232011" x="1419225" y="5116513"/>
          <p14:tracePt t="232026" x="1527175" y="5116513"/>
          <p14:tracePt t="232043" x="1633538" y="5116513"/>
          <p14:tracePt t="232060" x="1697038" y="5116513"/>
          <p14:tracePt t="232076" x="1741488" y="5116513"/>
          <p14:tracePt t="232080" x="1776413" y="5116513"/>
          <p14:tracePt t="232093" x="1803400" y="5116513"/>
          <p14:tracePt t="232110" x="1874838" y="5116513"/>
          <p14:tracePt t="232126" x="2009775" y="5116513"/>
          <p14:tracePt t="232143" x="2098675" y="5099050"/>
          <p14:tracePt t="232160" x="2187575" y="5091113"/>
          <p14:tracePt t="232177" x="2295525" y="5091113"/>
          <p14:tracePt t="232192" x="2411413" y="5072063"/>
          <p14:tracePt t="232209" x="2517775" y="5045075"/>
          <p14:tracePt t="232225" x="2625725" y="5037138"/>
          <p14:tracePt t="232242" x="2724150" y="5010150"/>
          <p14:tracePt t="232259" x="2795588" y="4992688"/>
          <p14:tracePt t="232260" x="2840038" y="4983163"/>
          <p14:tracePt t="232276" x="2857500" y="4973638"/>
          <p14:tracePt t="232292" x="2874963" y="4973638"/>
          <p14:tracePt t="232309" x="2894013" y="4965700"/>
          <p14:tracePt t="232325" x="2919413" y="4965700"/>
          <p14:tracePt t="232342" x="2938463" y="4938713"/>
          <p14:tracePt t="232359" x="2955925" y="4921250"/>
          <p14:tracePt t="232376" x="2990850" y="4902200"/>
          <p14:tracePt t="232392" x="3017838" y="4867275"/>
          <p14:tracePt t="232409" x="3027363" y="4857750"/>
          <p14:tracePt t="232431" x="3027363" y="4849813"/>
          <p14:tracePt t="232442" x="3027363" y="4840288"/>
          <p14:tracePt t="232459" x="3027363" y="4830763"/>
          <p14:tracePt t="232475" x="3027363" y="4805363"/>
          <p14:tracePt t="232492" x="3009900" y="4786313"/>
          <p14:tracePt t="232510" x="2965450" y="4741863"/>
          <p14:tracePt t="232525" x="2919413" y="4714875"/>
          <p14:tracePt t="232542" x="2874963" y="4697413"/>
          <p14:tracePt t="232559" x="2803525" y="4670425"/>
          <p14:tracePt t="232575" x="2732088" y="4670425"/>
          <p14:tracePt t="232592" x="2687638" y="4670425"/>
          <p14:tracePt t="232609" x="2643188" y="4670425"/>
          <p14:tracePt t="232625" x="2608263" y="4662488"/>
          <p14:tracePt t="232643" x="2536825" y="4635500"/>
          <p14:tracePt t="232660" x="2465388" y="4635500"/>
          <p14:tracePt t="232676" x="2384425" y="4625975"/>
          <p14:tracePt t="232693" x="2276475" y="4625975"/>
          <p14:tracePt t="232710" x="2160588" y="4652963"/>
          <p14:tracePt t="232726" x="2054225" y="4679950"/>
          <p14:tracePt t="232744" x="1751013" y="4733925"/>
          <p14:tracePt t="232762" x="1465263" y="4768850"/>
          <p14:tracePt t="232777" x="1241425" y="4805363"/>
          <p14:tracePt t="232793" x="1044575" y="4822825"/>
          <p14:tracePt t="232810" x="946150" y="4822825"/>
          <p14:tracePt t="232827" x="893763" y="4822825"/>
          <p14:tracePt t="232843" x="830263" y="4813300"/>
          <p14:tracePt t="232860" x="750888" y="4813300"/>
          <p14:tracePt t="232862" x="714375" y="4813300"/>
          <p14:tracePt t="232877" x="679450" y="4813300"/>
          <p14:tracePt t="232895" x="571500" y="4830763"/>
          <p14:tracePt t="232910" x="509588" y="4849813"/>
          <p14:tracePt t="232926" x="473075" y="4857750"/>
          <p14:tracePt t="232943" x="465138" y="4867275"/>
          <p14:tracePt t="232960" x="455613" y="4876800"/>
          <p14:tracePt t="232976" x="438150" y="4911725"/>
          <p14:tracePt t="232995" x="401638" y="4938713"/>
          <p14:tracePt t="233011" x="393700" y="4965700"/>
          <p14:tracePt t="233027" x="384175" y="4983163"/>
          <p14:tracePt t="233043" x="384175" y="5000625"/>
          <p14:tracePt t="233059" x="393700" y="5027613"/>
          <p14:tracePt t="233076" x="411163" y="5045075"/>
          <p14:tracePt t="233093" x="428625" y="5072063"/>
          <p14:tracePt t="233110" x="465138" y="5126038"/>
          <p14:tracePt t="233126" x="527050" y="5180013"/>
          <p14:tracePt t="233143" x="608013" y="5214938"/>
          <p14:tracePt t="233144" x="652463" y="5233988"/>
          <p14:tracePt t="233161" x="776288" y="5259388"/>
          <p14:tracePt t="233176" x="893763" y="5286375"/>
          <p14:tracePt t="233193" x="1027113" y="5313363"/>
          <p14:tracePt t="233210" x="1179513" y="5330825"/>
          <p14:tracePt t="233227" x="1347788" y="5330825"/>
          <p14:tracePt t="233245" x="1660525" y="5322888"/>
          <p14:tracePt t="233261" x="1866900" y="5286375"/>
          <p14:tracePt t="233277" x="1990725" y="5259388"/>
          <p14:tracePt t="233293" x="2108200" y="5233988"/>
          <p14:tracePt t="233310" x="2232025" y="5214938"/>
          <p14:tracePt t="233326" x="2357438" y="5214938"/>
          <p14:tracePt t="233343" x="2465388" y="5207000"/>
          <p14:tracePt t="233360" x="2571750" y="5207000"/>
          <p14:tracePt t="233377" x="2670175" y="5207000"/>
          <p14:tracePt t="233380" x="2705100" y="5207000"/>
          <p14:tracePt t="233394" x="2768600" y="5207000"/>
          <p14:tracePt t="233410" x="2840038" y="5207000"/>
          <p14:tracePt t="233426" x="2919413" y="5187950"/>
          <p14:tracePt t="233443" x="3000375" y="5180013"/>
          <p14:tracePt t="233460" x="3062288" y="5162550"/>
          <p14:tracePt t="233477" x="3089275" y="5153025"/>
          <p14:tracePt t="233495" x="3125788" y="5126038"/>
          <p14:tracePt t="233511" x="3133725" y="5099050"/>
          <p14:tracePt t="233527" x="3133725" y="5081588"/>
          <p14:tracePt t="233544" x="3143250" y="5064125"/>
          <p14:tracePt t="233561" x="3152775" y="5037138"/>
          <p14:tracePt t="233576" x="3160713" y="5019675"/>
          <p14:tracePt t="233592" x="3160713" y="4992688"/>
          <p14:tracePt t="233609" x="3160713" y="4965700"/>
          <p14:tracePt t="233626" x="3152775" y="4938713"/>
          <p14:tracePt t="233643" x="3133725" y="4902200"/>
          <p14:tracePt t="233644" x="3116263" y="4894263"/>
          <p14:tracePt t="233661" x="3098800" y="4822825"/>
          <p14:tracePt t="233676" x="3071813" y="4751388"/>
          <p14:tracePt t="233693" x="3044825" y="4679950"/>
          <p14:tracePt t="233709" x="3017838" y="4598988"/>
          <p14:tracePt t="233726" x="2990850" y="4545013"/>
          <p14:tracePt t="233743" x="2938463" y="4483100"/>
          <p14:tracePt t="233761" x="2795588" y="4357688"/>
          <p14:tracePt t="233777" x="2679700" y="4278313"/>
          <p14:tracePt t="233793" x="2554288" y="4206875"/>
          <p14:tracePt t="233810" x="2374900" y="4170363"/>
          <p14:tracePt t="233827" x="2224088" y="4152900"/>
          <p14:tracePt t="233843" x="2098675" y="4152900"/>
          <p14:tracePt t="233860" x="1973263" y="4170363"/>
          <p14:tracePt t="233876" x="1839913" y="4206875"/>
          <p14:tracePt t="233879" x="1785938" y="4214813"/>
          <p14:tracePt t="233895" x="1625600" y="4268788"/>
          <p14:tracePt t="233912" x="1446213" y="4313238"/>
          <p14:tracePt t="233927" x="1285875" y="4357688"/>
          <p14:tracePt t="233943" x="1108075" y="4411663"/>
          <p14:tracePt t="233960" x="928688" y="4448175"/>
          <p14:tracePt t="233977" x="776288" y="4456113"/>
          <p14:tracePt t="233993" x="669925" y="4483100"/>
          <p14:tracePt t="234010" x="554038" y="4519613"/>
          <p14:tracePt t="234027" x="482600" y="4545013"/>
          <p14:tracePt t="234043" x="465138" y="4572000"/>
          <p14:tracePt t="234060" x="438150" y="4591050"/>
          <p14:tracePt t="234077" x="428625" y="4598988"/>
          <p14:tracePt t="234093" x="428625" y="4608513"/>
          <p14:tracePt t="234109" x="419100" y="4616450"/>
          <p14:tracePt t="234126" x="419100" y="4643438"/>
          <p14:tracePt t="234143" x="419100" y="4662488"/>
          <p14:tracePt t="234159" x="419100" y="4706938"/>
          <p14:tracePt t="234176" x="419100" y="4733925"/>
          <p14:tracePt t="234193" x="419100" y="4759325"/>
          <p14:tracePt t="234209" x="446088" y="4778375"/>
          <p14:tracePt t="234226" x="465138" y="4822825"/>
          <p14:tracePt t="234243" x="500063" y="4876800"/>
          <p14:tracePt t="234260" x="536575" y="4902200"/>
          <p14:tracePt t="234277" x="642938" y="4983163"/>
          <p14:tracePt t="234293" x="723900" y="5010150"/>
          <p14:tracePt t="234310" x="812800" y="5037138"/>
          <p14:tracePt t="234327" x="893763" y="5064125"/>
          <p14:tracePt t="234343" x="955675" y="5072063"/>
          <p14:tracePt t="234360" x="1036638" y="5099050"/>
          <p14:tracePt t="234379" x="1152525" y="5099050"/>
          <p14:tracePt t="234394" x="1223963" y="5099050"/>
          <p14:tracePt t="234412" x="1330325" y="5099050"/>
          <p14:tracePt t="234427" x="1446213" y="5072063"/>
          <p14:tracePt t="234443" x="1517650" y="5054600"/>
          <p14:tracePt t="234460" x="1581150" y="5045075"/>
          <p14:tracePt t="234476" x="1608138" y="5045075"/>
          <p14:tracePt t="234801" x="1616075" y="5045075"/>
          <p14:tracePt t="234808" x="1652588" y="5045075"/>
          <p14:tracePt t="234816" x="1704975" y="5045075"/>
          <p14:tracePt t="234827" x="1741488" y="5045075"/>
          <p14:tracePt t="234843" x="1847850" y="5045075"/>
          <p14:tracePt t="234860" x="1955800" y="5045075"/>
          <p14:tracePt t="234876" x="2125663" y="5010150"/>
          <p14:tracePt t="234893" x="2259013" y="4983163"/>
          <p14:tracePt t="234895" x="2312988" y="4965700"/>
          <p14:tracePt t="234911" x="2393950" y="4938713"/>
          <p14:tracePt t="234926" x="2428875" y="4921250"/>
          <p14:tracePt t="234943" x="2446338" y="4911725"/>
          <p14:tracePt t="234960" x="2465388" y="4894263"/>
          <p14:tracePt t="234976" x="2482850" y="4894263"/>
          <p14:tracePt t="235192" x="2473325" y="4894263"/>
          <p14:tracePt t="235200" x="2465388" y="4894263"/>
          <p14:tracePt t="235209" x="2428875" y="4894263"/>
          <p14:tracePt t="235227" x="2322513" y="4894263"/>
          <p14:tracePt t="235243" x="2197100" y="4876800"/>
          <p14:tracePt t="235260" x="2071688" y="4876800"/>
          <p14:tracePt t="235277" x="1965325" y="4876800"/>
          <p14:tracePt t="235279" x="1928813" y="4876800"/>
          <p14:tracePt t="235294" x="1830388" y="4921250"/>
          <p14:tracePt t="235312" x="1714500" y="4973638"/>
          <p14:tracePt t="235327" x="1616075" y="5037138"/>
          <p14:tracePt t="235343" x="1517650" y="5108575"/>
          <p14:tracePt t="235360" x="1473200" y="5126038"/>
          <p14:tracePt t="235435" x="1500188" y="5126038"/>
          <p14:tracePt t="235443" x="1571625" y="5126038"/>
          <p14:tracePt t="235451" x="1670050" y="5108575"/>
          <p14:tracePt t="235460" x="1768475" y="5091113"/>
          <p14:tracePt t="235477" x="1990725" y="5054600"/>
          <p14:tracePt t="235493" x="2197100" y="5019675"/>
          <p14:tracePt t="235510" x="2419350" y="4983163"/>
          <p14:tracePt t="235527" x="2571750" y="4956175"/>
          <p14:tracePt t="235545" x="2687638" y="4929188"/>
          <p14:tracePt t="235599" x="2687638" y="4921250"/>
          <p14:tracePt t="235615" x="2687638" y="4902200"/>
          <p14:tracePt t="235623" x="2687638" y="4884738"/>
          <p14:tracePt t="235631" x="2687638" y="4876800"/>
          <p14:tracePt t="235643" x="2679700" y="4867275"/>
          <p14:tracePt t="235661" x="2625725" y="4849813"/>
          <p14:tracePt t="235678" x="2598738" y="4849813"/>
          <p14:tracePt t="235694" x="2581275" y="4849813"/>
          <p14:tracePt t="235709" x="2571750" y="4849813"/>
          <p14:tracePt t="235726" x="2536825" y="4849813"/>
          <p14:tracePt t="235743" x="2509838" y="4867275"/>
          <p14:tracePt t="235759" x="2455863" y="4894263"/>
          <p14:tracePt t="235776" x="2411413" y="4921250"/>
          <p14:tracePt t="235793" x="2401888" y="4921250"/>
          <p14:tracePt t="235881" x="2411413" y="4929188"/>
          <p14:tracePt t="235889" x="2438400" y="4938713"/>
          <p14:tracePt t="235897" x="2473325" y="4956175"/>
          <p14:tracePt t="235910" x="2517775" y="4965700"/>
          <p14:tracePt t="235927" x="2633663" y="5010150"/>
          <p14:tracePt t="235944" x="2724150" y="5010150"/>
          <p14:tracePt t="235960" x="2786063" y="5010150"/>
          <p14:tracePt t="235977" x="2795588" y="5010150"/>
          <p14:tracePt t="236021" x="2795588" y="4992688"/>
          <p14:tracePt t="236029" x="2786063" y="4983163"/>
          <p14:tracePt t="236045" x="2741613" y="4965700"/>
          <p14:tracePt t="236062" x="2660650" y="4948238"/>
          <p14:tracePt t="236077" x="2554288" y="4948238"/>
          <p14:tracePt t="236093" x="2446338" y="4956175"/>
          <p14:tracePt t="236110" x="2312988" y="4983163"/>
          <p14:tracePt t="236126" x="2224088" y="5000625"/>
          <p14:tracePt t="236143" x="2160588" y="5010150"/>
          <p14:tracePt t="236160" x="2152650" y="5010150"/>
          <p14:tracePt t="236248" x="2152650" y="5019675"/>
          <p14:tracePt t="236256" x="2187575" y="5037138"/>
          <p14:tracePt t="236262" x="2224088" y="5037138"/>
          <p14:tracePt t="236276" x="2259013" y="5037138"/>
          <p14:tracePt t="236293" x="2339975" y="5037138"/>
          <p14:tracePt t="236310" x="2482850" y="5037138"/>
          <p14:tracePt t="236327" x="2562225" y="5019675"/>
          <p14:tracePt t="236343" x="2571750" y="5010150"/>
          <p14:tracePt t="236364" x="2581275" y="5010150"/>
          <p14:tracePt t="236412" x="2581275" y="4992688"/>
          <p14:tracePt t="236428" x="2571750" y="4983163"/>
          <p14:tracePt t="236434" x="2544763" y="4973638"/>
          <p14:tracePt t="236443" x="2527300" y="4965700"/>
          <p14:tracePt t="236460" x="2473325" y="4948238"/>
          <p14:tracePt t="236476" x="2401888" y="4938713"/>
          <p14:tracePt t="236493" x="2303463" y="4938713"/>
          <p14:tracePt t="236509" x="2214563" y="4938713"/>
          <p14:tracePt t="236526" x="2152650" y="4965700"/>
          <p14:tracePt t="236543" x="2143125" y="4973638"/>
          <p14:tracePt t="236614" x="2143125" y="4983163"/>
          <p14:tracePt t="236622" x="2152650" y="5000625"/>
          <p14:tracePt t="236631" x="2179638" y="5010150"/>
          <p14:tracePt t="236644" x="2197100" y="5019675"/>
          <p14:tracePt t="236660" x="2251075" y="5037138"/>
          <p14:tracePt t="236677" x="2322513" y="5037138"/>
          <p14:tracePt t="236695" x="2438400" y="5037138"/>
          <p14:tracePt t="236710" x="2500313" y="5045075"/>
          <p14:tracePt t="236727" x="2536825" y="5045075"/>
          <p14:tracePt t="236811" x="2527300" y="5045075"/>
          <p14:tracePt t="236827" x="2517775" y="5037138"/>
          <p14:tracePt t="236835" x="2500313" y="5037138"/>
          <p14:tracePt t="236843" x="2490788" y="5027613"/>
          <p14:tracePt t="236860" x="2419350" y="5027613"/>
          <p14:tracePt t="236877" x="2339975" y="5027613"/>
          <p14:tracePt t="236894" x="2259013" y="5010150"/>
          <p14:tracePt t="236910" x="2232025" y="5000625"/>
          <p14:tracePt t="236927" x="2205038" y="4992688"/>
          <p14:tracePt t="236928" x="2197100" y="4992688"/>
          <p14:tracePt t="236944" x="2197100" y="4973638"/>
          <p14:tracePt t="237007" x="2197100" y="4992688"/>
          <p14:tracePt t="237015" x="2214563" y="5000625"/>
          <p14:tracePt t="237027" x="2224088" y="5010150"/>
          <p14:tracePt t="237043" x="2241550" y="5037138"/>
          <p14:tracePt t="237045" x="2251075" y="5037138"/>
          <p14:tracePt t="237061" x="2268538" y="5054600"/>
          <p14:tracePt t="237077" x="2295525" y="5064125"/>
          <p14:tracePt t="237093" x="2339975" y="5072063"/>
          <p14:tracePt t="237110" x="2428875" y="5072063"/>
          <p14:tracePt t="237126" x="2536825" y="5072063"/>
          <p14:tracePt t="237143" x="2643188" y="5072063"/>
          <p14:tracePt t="237160" x="2741613" y="5045075"/>
          <p14:tracePt t="237176" x="2830513" y="5019675"/>
          <p14:tracePt t="237193" x="2911475" y="4992688"/>
          <p14:tracePt t="237209" x="2990850" y="4973638"/>
          <p14:tracePt t="237226" x="3027363" y="4956175"/>
          <p14:tracePt t="237243" x="3054350" y="4948238"/>
          <p14:tracePt t="237259" x="3081338" y="4921250"/>
          <p14:tracePt t="237276" x="3098800" y="4902200"/>
          <p14:tracePt t="237293" x="3125788" y="4884738"/>
          <p14:tracePt t="237309" x="3133725" y="4857750"/>
          <p14:tracePt t="237310" x="3143250" y="4849813"/>
          <p14:tracePt t="237326" x="3152775" y="4830763"/>
          <p14:tracePt t="237343" x="3160713" y="4813300"/>
          <p14:tracePt t="237359" x="3170238" y="4805363"/>
          <p14:tracePt t="237376" x="3170238" y="4786313"/>
          <p14:tracePt t="237393" x="3170238" y="4768850"/>
          <p14:tracePt t="237409" x="3152775" y="4741863"/>
          <p14:tracePt t="237426" x="3116263" y="4697413"/>
          <p14:tracePt t="237443" x="3081338" y="4652963"/>
          <p14:tracePt t="237459" x="3009900" y="4598988"/>
          <p14:tracePt t="237461" x="2973388" y="4554538"/>
          <p14:tracePt t="237476" x="2901950" y="4519613"/>
          <p14:tracePt t="237493" x="2830513" y="4492625"/>
          <p14:tracePt t="237509" x="2751138" y="4465638"/>
          <p14:tracePt t="237526" x="2687638" y="4456113"/>
          <p14:tracePt t="237543" x="2643188" y="4448175"/>
          <p14:tracePt t="237560" x="2589213" y="4429125"/>
          <p14:tracePt t="237561" x="2571750" y="4421188"/>
          <p14:tracePt t="237576" x="2517775" y="4421188"/>
          <p14:tracePt t="237593" x="2500313" y="4421188"/>
          <p14:tracePt t="237609" x="2465388" y="4411663"/>
          <p14:tracePt t="237626" x="2446338" y="4411663"/>
          <p14:tracePt t="237643" x="2428875" y="4411663"/>
          <p14:tracePt t="237659" x="2393950" y="4411663"/>
          <p14:tracePt t="237676" x="2330450" y="4429125"/>
          <p14:tracePt t="237693" x="2268538" y="4456113"/>
          <p14:tracePt t="237710" x="2224088" y="4483100"/>
          <p14:tracePt t="237711" x="2197100" y="4492625"/>
          <p14:tracePt t="237726" x="2143125" y="4537075"/>
          <p14:tracePt t="237743" x="2108200" y="4554538"/>
          <p14:tracePt t="237759" x="2089150" y="4572000"/>
          <p14:tracePt t="237776" x="2071688" y="4598988"/>
          <p14:tracePt t="237793" x="2054225" y="4616450"/>
          <p14:tracePt t="237810" x="2044700" y="4635500"/>
          <p14:tracePt t="237827" x="2009775" y="4670425"/>
          <p14:tracePt t="237843" x="2000250" y="4687888"/>
          <p14:tracePt t="237860" x="1982788" y="4706938"/>
          <p14:tracePt t="237877" x="1973263" y="4724400"/>
          <p14:tracePt t="237893" x="1973263" y="4741863"/>
          <p14:tracePt t="237970" x="1973263" y="4751388"/>
          <p14:tracePt t="237978" x="1990725" y="4759325"/>
          <p14:tracePt t="237985" x="2000250" y="4768850"/>
          <p14:tracePt t="237994" x="2017713" y="4795838"/>
          <p14:tracePt t="238010" x="2054225" y="4830763"/>
          <p14:tracePt t="238027" x="2098675" y="4867275"/>
          <p14:tracePt t="238044" x="2125663" y="4884738"/>
          <p14:tracePt t="238060" x="2160588" y="4902200"/>
          <p14:tracePt t="238078" x="2187575" y="4938713"/>
          <p14:tracePt t="238094" x="2214563" y="4956175"/>
          <p14:tracePt t="238110" x="2224088" y="4965700"/>
          <p14:tracePt t="238127" x="2241550" y="4965700"/>
          <p14:tracePt t="238144" x="2251075" y="4973638"/>
          <p14:tracePt t="238161" x="2276475" y="4983163"/>
          <p14:tracePt t="238178" x="2295525" y="5000625"/>
          <p14:tracePt t="238180" x="2312988" y="5000625"/>
          <p14:tracePt t="238193" x="2357438" y="5000625"/>
          <p14:tracePt t="238210" x="2411413" y="5000625"/>
          <p14:tracePt t="238211" x="2455863" y="5000625"/>
          <p14:tracePt t="238227" x="2482850" y="4992688"/>
          <p14:tracePt t="238243" x="2490788" y="4992688"/>
          <p14:tracePt t="238344" x="2500313" y="5000625"/>
          <p14:tracePt t="238351" x="2517775" y="5010150"/>
          <p14:tracePt t="238361" x="2527300" y="5019675"/>
          <p14:tracePt t="238377" x="2536825" y="5027613"/>
          <p14:tracePt t="238394" x="2554288" y="5045075"/>
          <p14:tracePt t="238410" x="2571750" y="5054600"/>
          <p14:tracePt t="238427" x="2598738" y="5072063"/>
          <p14:tracePt t="238429" x="2608263" y="5072063"/>
          <p14:tracePt t="240808" x="2536825" y="5037138"/>
          <p14:tracePt t="240816" x="2428875" y="4983163"/>
          <p14:tracePt t="240828" x="2322513" y="4929188"/>
          <p14:tracePt t="240845" x="2116138" y="4876800"/>
          <p14:tracePt t="240862" x="1751013" y="4840288"/>
          <p14:tracePt t="240877" x="1438275" y="4805363"/>
          <p14:tracePt t="240893" x="1071563" y="4751388"/>
          <p14:tracePt t="240910" x="704850" y="4635500"/>
          <p14:tracePt t="240927" x="428625" y="4537075"/>
          <p14:tracePt t="240943" x="312738" y="4473575"/>
          <p14:tracePt t="240960" x="258763" y="4465638"/>
          <p14:tracePt t="240976" x="241300" y="4456113"/>
          <p14:tracePt t="240993" x="223838" y="4438650"/>
          <p14:tracePt t="241010" x="187325" y="4421188"/>
          <p14:tracePt t="241026" x="179388" y="4411663"/>
          <p14:tracePt t="241207" x="187325" y="4421188"/>
          <p14:tracePt t="241213" x="223838" y="4438650"/>
          <p14:tracePt t="241226" x="258763" y="4448175"/>
          <p14:tracePt t="241243" x="322263" y="4473575"/>
          <p14:tracePt t="241260" x="357188" y="4500563"/>
          <p14:tracePt t="241261" x="366713" y="4510088"/>
          <p14:tracePt t="241278" x="419100" y="4527550"/>
          <p14:tracePt t="241293" x="482600" y="4554538"/>
          <p14:tracePt t="241310" x="527050" y="4581525"/>
          <p14:tracePt t="241327" x="554038" y="4598988"/>
          <p14:tracePt t="241343" x="571500" y="4608513"/>
          <p14:tracePt t="241360" x="581025" y="4616450"/>
          <p14:tracePt t="241377" x="608013" y="4652963"/>
          <p14:tracePt t="241393" x="633413" y="4670425"/>
          <p14:tracePt t="241411" x="652463" y="4687888"/>
          <p14:tracePt t="241427" x="660400" y="4706938"/>
          <p14:tracePt t="241496" x="660400" y="4714875"/>
          <p14:tracePt t="241504" x="669925" y="4724400"/>
          <p14:tracePt t="241513" x="679450" y="4733925"/>
          <p14:tracePt t="241786" x="679450" y="4741863"/>
          <p14:tracePt t="241793" x="679450" y="4751388"/>
          <p14:tracePt t="241801" x="687388" y="4751388"/>
          <p14:tracePt t="241815" x="704850" y="4759325"/>
          <p14:tracePt t="241827" x="714375" y="4768850"/>
          <p14:tracePt t="241843" x="731838" y="4786313"/>
          <p14:tracePt t="241860" x="741363" y="4795838"/>
          <p14:tracePt t="241877" x="750888" y="4795838"/>
          <p14:tracePt t="241934" x="750888" y="4805363"/>
          <p14:tracePt t="241949" x="758825" y="4813300"/>
          <p14:tracePt t="241957" x="776288" y="4840288"/>
          <p14:tracePt t="241965" x="785813" y="4849813"/>
          <p14:tracePt t="241976" x="795338" y="4857750"/>
          <p14:tracePt t="241993" x="812800" y="4876800"/>
          <p14:tracePt t="242012" x="839788" y="4902200"/>
          <p14:tracePt t="242029" x="857250" y="4929188"/>
          <p14:tracePt t="242045" x="874713" y="4938713"/>
          <p14:tracePt t="242061" x="919163" y="4965700"/>
          <p14:tracePt t="242078" x="955675" y="4983163"/>
          <p14:tracePt t="242094" x="973138" y="4992688"/>
          <p14:tracePt t="242111" x="1000125" y="5010150"/>
          <p14:tracePt t="242128" x="1017588" y="5010150"/>
          <p14:tracePt t="242144" x="1027113" y="5019675"/>
          <p14:tracePt t="242161" x="1036638" y="5037138"/>
          <p14:tracePt t="242655" x="1044575" y="5037138"/>
          <p14:tracePt t="242670" x="1071563" y="5027613"/>
          <p14:tracePt t="242678" x="1081088" y="5027613"/>
          <p14:tracePt t="242684" x="1089025" y="5019675"/>
          <p14:tracePt t="242694" x="1098550" y="5010150"/>
          <p14:tracePt t="242711" x="1108075" y="5010150"/>
          <p14:tracePt t="242728" x="1116013" y="5000625"/>
          <p14:tracePt t="242770" x="1133475" y="5000625"/>
          <p14:tracePt t="242778" x="1143000" y="5000625"/>
          <p14:tracePt t="242786" x="1152525" y="5000625"/>
          <p14:tracePt t="242795" x="1160463" y="5000625"/>
          <p14:tracePt t="242818" x="1169988" y="5000625"/>
          <p14:tracePt t="243875" x="1179513" y="5000625"/>
          <p14:tracePt t="243883" x="1187450" y="5000625"/>
          <p14:tracePt t="243894" x="1204913" y="5000625"/>
          <p14:tracePt t="243913" x="1214438" y="5000625"/>
          <p14:tracePt t="243960" x="1223963" y="4992688"/>
          <p14:tracePt t="244264" x="1231900" y="4983163"/>
          <p14:tracePt t="244272" x="1241425" y="4973638"/>
          <p14:tracePt t="244281" x="1250950" y="4956175"/>
          <p14:tracePt t="244295" x="1258888" y="4956175"/>
          <p14:tracePt t="244313" x="1295400" y="4929188"/>
          <p14:tracePt t="244330" x="1312863" y="4911725"/>
          <p14:tracePt t="244344" x="1330325" y="4884738"/>
          <p14:tracePt t="244360" x="1357313" y="4876800"/>
          <p14:tracePt t="244382" x="1366838" y="4876800"/>
          <p14:tracePt t="244398" x="1366838" y="4867275"/>
          <p14:tracePt t="244420" x="1366838" y="4857750"/>
          <p14:tracePt t="244436" x="1366838" y="4849813"/>
          <p14:tracePt t="244444" x="1357313" y="4822825"/>
          <p14:tracePt t="244460" x="1347788" y="4805363"/>
          <p14:tracePt t="244478" x="1339850" y="4786313"/>
          <p14:tracePt t="244494" x="1322388" y="4768850"/>
          <p14:tracePt t="244511" x="1303338" y="4741863"/>
          <p14:tracePt t="244528" x="1276350" y="4724400"/>
          <p14:tracePt t="244544" x="1258888" y="4706938"/>
          <p14:tracePt t="244547" x="1250950" y="4697413"/>
          <p14:tracePt t="244563" x="1231900" y="4670425"/>
          <p14:tracePt t="244580" x="1204913" y="4652963"/>
          <p14:tracePt t="244595" x="1187450" y="4643438"/>
          <p14:tracePt t="244611" x="1179513" y="4635500"/>
          <p14:tracePt t="244628" x="1169988" y="4625975"/>
          <p14:tracePt t="244645" x="1152525" y="4608513"/>
          <p14:tracePt t="244662" x="1125538" y="4598988"/>
          <p14:tracePt t="244679" x="1098550" y="4591050"/>
          <p14:tracePt t="244695" x="1089025" y="4591050"/>
          <p14:tracePt t="244711" x="1081088" y="4591050"/>
          <p14:tracePt t="244743" x="1062038" y="4591050"/>
          <p14:tracePt t="244759" x="1054100" y="4598988"/>
          <p14:tracePt t="244765" x="1044575" y="4616450"/>
          <p14:tracePt t="244778" x="1036638" y="4625975"/>
          <p14:tracePt t="244795" x="1017588" y="4643438"/>
          <p14:tracePt t="244797" x="1009650" y="4652963"/>
          <p14:tracePt t="244813" x="990600" y="4670425"/>
          <p14:tracePt t="244829" x="982663" y="4724400"/>
          <p14:tracePt t="244845" x="982663" y="4751388"/>
          <p14:tracePt t="244862" x="982663" y="4768850"/>
          <p14:tracePt t="244878" x="973138" y="4795838"/>
          <p14:tracePt t="244894" x="973138" y="4813300"/>
          <p14:tracePt t="244911" x="973138" y="4822825"/>
          <p14:tracePt t="244927" x="982663" y="4840288"/>
          <p14:tracePt t="244945" x="1009650" y="4876800"/>
          <p14:tracePt t="244961" x="1027113" y="4894263"/>
          <p14:tracePt t="244978" x="1044575" y="4911725"/>
          <p14:tracePt t="244994" x="1062038" y="4938713"/>
          <p14:tracePt t="245011" x="1089025" y="4956175"/>
          <p14:tracePt t="245028" x="1116013" y="4956175"/>
          <p14:tracePt t="245045" x="1133475" y="4965700"/>
          <p14:tracePt t="245047" x="1152525" y="4965700"/>
          <p14:tracePt t="245063" x="1179513" y="4973638"/>
          <p14:tracePt t="245080" x="1214438" y="4973638"/>
          <p14:tracePt t="245095" x="1258888" y="4973638"/>
          <p14:tracePt t="245112" x="1303338" y="4956175"/>
          <p14:tracePt t="245128" x="1366838" y="4938713"/>
          <p14:tracePt t="245145" x="1393825" y="4911725"/>
          <p14:tracePt t="245161" x="1411288" y="4894263"/>
          <p14:tracePt t="245178" x="1419225" y="4876800"/>
          <p14:tracePt t="245195" x="1419225" y="4840288"/>
          <p14:tracePt t="245211" x="1419225" y="4822825"/>
          <p14:tracePt t="245228" x="1419225" y="4795838"/>
          <p14:tracePt t="245245" x="1411288" y="4768850"/>
          <p14:tracePt t="245261" x="1393825" y="4751388"/>
          <p14:tracePt t="245278" x="1366838" y="4714875"/>
          <p14:tracePt t="245294" x="1347788" y="4697413"/>
          <p14:tracePt t="245312" x="1312863" y="4652963"/>
          <p14:tracePt t="245330" x="1295400" y="4635500"/>
          <p14:tracePt t="245345" x="1285875" y="4616450"/>
          <p14:tracePt t="245361" x="1276350" y="4608513"/>
          <p14:tracePt t="245379" x="1268413" y="4591050"/>
          <p14:tracePt t="245446" x="1258888" y="4591050"/>
          <p14:tracePt t="245451" x="1241425" y="4616450"/>
          <p14:tracePt t="245460" x="1231900" y="4662488"/>
          <p14:tracePt t="245477" x="1204913" y="4741863"/>
          <p14:tracePt t="245494" x="1196975" y="4786313"/>
          <p14:tracePt t="245510" x="1196975" y="4813300"/>
          <p14:tracePt t="245527" x="1196975" y="4830763"/>
          <p14:tracePt t="245544" x="1196975" y="4857750"/>
          <p14:tracePt t="245561" x="1196975" y="4876800"/>
          <p14:tracePt t="245577" x="1196975" y="4884738"/>
          <p14:tracePt t="245594" x="1223963" y="4911725"/>
          <p14:tracePt t="245611" x="1250950" y="4938713"/>
          <p14:tracePt t="245628" x="1276350" y="4956175"/>
          <p14:tracePt t="245645" x="1322388" y="4965700"/>
          <p14:tracePt t="245661" x="1366838" y="4965700"/>
          <p14:tracePt t="245678" x="1428750" y="4965700"/>
          <p14:tracePt t="245695" x="1446213" y="4965700"/>
          <p14:tracePt t="245697" x="1455738" y="4965700"/>
          <p14:tracePt t="245719" x="1473200" y="4965700"/>
          <p14:tracePt t="245728" x="1482725" y="4956175"/>
          <p14:tracePt t="245744" x="1527175" y="4921250"/>
          <p14:tracePt t="245761" x="1589088" y="4884738"/>
          <p14:tracePt t="245778" x="1643063" y="4840288"/>
          <p14:tracePt t="245795" x="1660525" y="4822825"/>
          <p14:tracePt t="245797" x="1670050" y="4813300"/>
          <p14:tracePt t="245813" x="1679575" y="4786313"/>
          <p14:tracePt t="245830" x="1697038" y="4751388"/>
          <p14:tracePt t="245844" x="1697038" y="4733925"/>
          <p14:tracePt t="245861" x="1697038" y="4706938"/>
          <p14:tracePt t="245877" x="1697038" y="4687888"/>
          <p14:tracePt t="245894" x="1697038" y="4679950"/>
          <p14:tracePt t="245911" x="1697038" y="4670425"/>
          <p14:tracePt t="246033" x="1679575" y="4697413"/>
          <p14:tracePt t="246041" x="1670050" y="4706938"/>
          <p14:tracePt t="246049" x="1660525" y="4714875"/>
          <p14:tracePt t="246063" x="1643063" y="4733925"/>
          <p14:tracePt t="246080" x="1625600" y="4759325"/>
          <p14:tracePt t="246094" x="1625600" y="4778375"/>
          <p14:tracePt t="246111" x="1625600" y="4786313"/>
          <p14:tracePt t="246127" x="1625600" y="4805363"/>
          <p14:tracePt t="246144" x="1633538" y="4830763"/>
          <p14:tracePt t="246161" x="1652588" y="4849813"/>
          <p14:tracePt t="246177" x="1660525" y="4857750"/>
          <p14:tracePt t="246194" x="1670050" y="4876800"/>
          <p14:tracePt t="249240" x="1643063" y="4876800"/>
          <p14:tracePt t="249248" x="1589088" y="4876800"/>
          <p14:tracePt t="249263" x="1500188" y="4876800"/>
          <p14:tracePt t="249279" x="1419225" y="4876800"/>
          <p14:tracePt t="249295" x="1374775" y="4902200"/>
          <p14:tracePt t="249312" x="1347788" y="4921250"/>
          <p14:tracePt t="249328" x="1339850" y="4921250"/>
          <p14:tracePt t="249591" x="1339850" y="4929188"/>
          <p14:tracePt t="249630" x="1339850" y="4938713"/>
          <p14:tracePt t="249756" x="1330325" y="4938713"/>
          <p14:tracePt t="249764" x="1322388" y="4938713"/>
          <p14:tracePt t="249780" x="1303338" y="4938713"/>
          <p14:tracePt t="249834" x="1295400" y="4938713"/>
          <p14:tracePt t="253799" x="1276350" y="4921250"/>
          <p14:tracePt t="253805" x="1268413" y="4921250"/>
          <p14:tracePt t="253814" x="1268413" y="4911725"/>
          <p14:tracePt t="253923" x="1285875" y="4921250"/>
          <p14:tracePt t="253931" x="1295400" y="4929188"/>
          <p14:tracePt t="253939" x="1295400" y="4938713"/>
          <p14:tracePt t="254714" x="1312863" y="4948238"/>
          <p14:tracePt t="254722" x="1339850" y="4965700"/>
          <p14:tracePt t="254731" x="1347788" y="4965700"/>
          <p14:tracePt t="254747" x="1384300" y="4973638"/>
          <p14:tracePt t="254762" x="1428750" y="4983163"/>
          <p14:tracePt t="254779" x="1465263" y="4983163"/>
          <p14:tracePt t="254796" x="1517650" y="4983163"/>
          <p14:tracePt t="254813" x="1598613" y="4983163"/>
          <p14:tracePt t="254829" x="1652588" y="4983163"/>
          <p14:tracePt t="254831" x="1697038" y="5000625"/>
          <p14:tracePt t="254847" x="1724025" y="5000625"/>
          <p14:tracePt t="254863" x="1741488" y="5000625"/>
          <p14:tracePt t="254948" x="1731963" y="4983163"/>
          <p14:tracePt t="254957" x="1724025" y="4973638"/>
          <p14:tracePt t="254965" x="1714500" y="4965700"/>
          <p14:tracePt t="254980" x="1687513" y="4948238"/>
          <p14:tracePt t="254997" x="1616075" y="4921250"/>
          <p14:tracePt t="255012" x="1571625" y="4911725"/>
          <p14:tracePt t="255029" x="1527175" y="4894263"/>
          <p14:tracePt t="255046" x="1509713" y="4876800"/>
          <p14:tracePt t="255063" x="1482725" y="4867275"/>
          <p14:tracePt t="255079" x="1465263" y="4849813"/>
          <p14:tracePt t="255096" x="1446213" y="4822825"/>
          <p14:tracePt t="255099" x="1438275" y="4813300"/>
          <p14:tracePt t="255113" x="1411288" y="4805363"/>
          <p14:tracePt t="255129" x="1393825" y="4795838"/>
          <p14:tracePt t="255146" x="1384300" y="4795838"/>
          <p14:tracePt t="255378" x="1384300" y="4805363"/>
          <p14:tracePt t="255677" x="1384300" y="4813300"/>
          <p14:tracePt t="255684" x="1384300" y="4822825"/>
          <p14:tracePt t="255701" x="1384300" y="4840288"/>
          <p14:tracePt t="255722" x="1384300" y="4849813"/>
          <p14:tracePt t="255731" x="1384300" y="4857750"/>
          <p14:tracePt t="255747" x="1384300" y="4876800"/>
          <p14:tracePt t="255764" x="1384300" y="4894263"/>
          <p14:tracePt t="255779" x="1374775" y="4911725"/>
          <p14:tracePt t="255865" x="1366838" y="4921250"/>
          <p14:tracePt t="256005" x="1347788" y="4921250"/>
          <p14:tracePt t="256021" x="1339850" y="4902200"/>
          <p14:tracePt t="256169" x="1330325" y="4902200"/>
          <p14:tracePt t="257436" x="1357313" y="4921250"/>
          <p14:tracePt t="257442" x="1411288" y="4938713"/>
          <p14:tracePt t="257450" x="1490663" y="4948238"/>
          <p14:tracePt t="257462" x="1589088" y="4948238"/>
          <p14:tracePt t="257478" x="1785938" y="4938713"/>
          <p14:tracePt t="257495" x="1893888" y="4911725"/>
          <p14:tracePt t="257512" x="1973263" y="4902200"/>
          <p14:tracePt t="257531" x="2017713" y="4894263"/>
          <p14:tracePt t="257546" x="2027238" y="4894263"/>
          <p14:tracePt t="257904" x="2027238" y="4876800"/>
          <p14:tracePt t="257920" x="2017713" y="4867275"/>
          <p14:tracePt t="257928" x="2000250" y="4857750"/>
          <p14:tracePt t="257936" x="1990725" y="4849813"/>
          <p14:tracePt t="257945" x="1982788" y="4849813"/>
          <p14:tracePt t="257962" x="1965325" y="4849813"/>
          <p14:tracePt t="257978" x="1946275" y="4849813"/>
          <p14:tracePt t="257995" x="1919288" y="4849813"/>
          <p14:tracePt t="258012" x="1919288" y="4840288"/>
          <p14:tracePt t="258046" x="1911350" y="4840288"/>
          <p14:tracePt t="258054" x="1901825" y="4840288"/>
          <p14:tracePt t="258141" x="1893888" y="4840288"/>
          <p14:tracePt t="258146" x="1893888" y="4849813"/>
          <p14:tracePt t="258163" x="1884363" y="4849813"/>
          <p14:tracePt t="258592" x="1884363" y="4857750"/>
          <p14:tracePt t="258609" x="1884363" y="4867275"/>
          <p14:tracePt t="258617" x="1884363" y="4876800"/>
          <p14:tracePt t="258649" x="1884363" y="4894263"/>
          <p14:tracePt t="386182" x="1919288" y="4902200"/>
          <p14:tracePt t="386188" x="1973263" y="4902200"/>
          <p14:tracePt t="386196" x="2009775" y="4902200"/>
          <p14:tracePt t="386213" x="2062163" y="4929188"/>
          <p14:tracePt t="386228" x="2089150" y="5000625"/>
          <p14:tracePt t="386245" x="2133600" y="5045075"/>
          <p14:tracePt t="386262" x="2241550" y="5126038"/>
          <p14:tracePt t="386278" x="2347913" y="5233988"/>
          <p14:tracePt t="386296" x="2384425" y="5268913"/>
          <p14:tracePt t="386312" x="2411413" y="5340350"/>
          <p14:tracePt t="386314" x="2438400" y="5394325"/>
          <p14:tracePt t="386328" x="2455863" y="5473700"/>
          <p14:tracePt t="386347" x="2527300" y="5643563"/>
          <p14:tracePt t="386362" x="2536825" y="5724525"/>
          <p14:tracePt t="386378" x="2562225" y="5795963"/>
          <p14:tracePt t="386395" x="2562225" y="5813425"/>
          <p14:tracePt t="386649" x="2544763" y="5813425"/>
          <p14:tracePt t="386657" x="2527300" y="5813425"/>
          <p14:tracePt t="386665" x="2517775" y="5813425"/>
          <p14:tracePt t="386677" x="2509838" y="5805488"/>
          <p14:tracePt t="386694" x="2490788" y="5786438"/>
          <p14:tracePt t="386711" x="2401888" y="5751513"/>
          <p14:tracePt t="386728" x="2303463" y="5707063"/>
          <p14:tracePt t="386744" x="2232025" y="5680075"/>
          <p14:tracePt t="386761" x="2152650" y="5662613"/>
          <p14:tracePt t="386777" x="2089150" y="5643563"/>
          <p14:tracePt t="386794" x="2054225" y="5643563"/>
          <p14:tracePt t="386811" x="1990725" y="5618163"/>
          <p14:tracePt t="386827" x="1973263" y="5618163"/>
          <p14:tracePt t="386845" x="1946275" y="5608638"/>
          <p14:tracePt t="386861" x="1928813" y="5608638"/>
          <p14:tracePt t="386878" x="1911350" y="5608638"/>
          <p14:tracePt t="386894" x="1893888" y="5599113"/>
          <p14:tracePt t="386911" x="1874838" y="5599113"/>
          <p14:tracePt t="386928" x="1847850" y="5599113"/>
          <p14:tracePt t="386945" x="1839913" y="5599113"/>
          <p14:tracePt t="386962" x="1822450" y="5591175"/>
          <p14:tracePt t="386978" x="1812925" y="5591175"/>
          <p14:tracePt t="386995" x="1785938" y="5581650"/>
          <p14:tracePt t="387012" x="1776413" y="5581650"/>
          <p14:tracePt t="387028" x="1758950" y="5564188"/>
          <p14:tracePt t="387046" x="1741488" y="5546725"/>
          <p14:tracePt t="387062" x="1714500" y="5537200"/>
          <p14:tracePt t="387065" x="1704975" y="5537200"/>
          <p14:tracePt t="387078" x="1697038" y="5537200"/>
          <p14:tracePt t="387081" x="1687513" y="5537200"/>
          <p14:tracePt t="387096" x="1670050" y="5527675"/>
          <p14:tracePt t="387113" x="1652588" y="5519738"/>
          <p14:tracePt t="387129" x="1625600" y="5510213"/>
          <p14:tracePt t="387145" x="1616075" y="5500688"/>
          <p14:tracePt t="387162" x="1598613" y="5492750"/>
          <p14:tracePt t="387178" x="1581150" y="5492750"/>
          <p14:tracePt t="387195" x="1554163" y="5473700"/>
          <p14:tracePt t="387212" x="1536700" y="5473700"/>
          <p14:tracePt t="387228" x="1509713" y="5465763"/>
          <p14:tracePt t="387245" x="1482725" y="5465763"/>
          <p14:tracePt t="387300" x="1473200" y="5465763"/>
          <p14:tracePt t="387399" x="1465263" y="5465763"/>
          <p14:tracePt t="387407" x="1455738" y="5465763"/>
          <p14:tracePt t="387415" x="1446213" y="5465763"/>
          <p14:tracePt t="387431" x="1438275" y="5465763"/>
          <p14:tracePt t="387455" x="1428750" y="5465763"/>
          <p14:tracePt t="387471" x="1411288" y="5465763"/>
          <p14:tracePt t="387479" x="1401763" y="5465763"/>
          <p14:tracePt t="387494" x="1384300" y="5465763"/>
          <p14:tracePt t="387511" x="1366838" y="5465763"/>
          <p14:tracePt t="387527" x="1339850" y="5465763"/>
          <p14:tracePt t="387544" x="1330325" y="5465763"/>
          <p14:tracePt t="387562" x="1322388" y="5465763"/>
          <p14:tracePt t="387579" x="1303338" y="5465763"/>
          <p14:tracePt t="387581" x="1295400" y="5465763"/>
          <p14:tracePt t="387597" x="1285875" y="5465763"/>
          <p14:tracePt t="387612" x="1268413" y="5465763"/>
          <p14:tracePt t="387629" x="1258888" y="5465763"/>
          <p14:tracePt t="387645" x="1250950" y="5465763"/>
          <p14:tracePt t="387662" x="1231900" y="5465763"/>
          <p14:tracePt t="387678" x="1223963" y="5465763"/>
          <p14:tracePt t="387695" x="1223963" y="5456238"/>
          <p14:tracePt t="387712" x="1214438" y="5456238"/>
          <p14:tracePt t="387729" x="1187450" y="5456238"/>
          <p14:tracePt t="387746" x="1179513" y="5456238"/>
          <p14:tracePt t="387800" x="1169988" y="5448300"/>
          <p14:tracePt t="387830" x="1160463" y="5448300"/>
          <p14:tracePt t="387845" x="1152525" y="5448300"/>
          <p14:tracePt t="387869" x="1143000" y="5448300"/>
          <p14:tracePt t="387877" x="1133475" y="5448300"/>
          <p14:tracePt t="387917" x="1116013" y="5448300"/>
          <p14:tracePt t="388621" x="1108075" y="5438775"/>
          <p14:tracePt t="388628" x="1098550" y="5429250"/>
          <p14:tracePt t="388644" x="1089025" y="5429250"/>
          <p14:tracePt t="389233" x="1081088" y="5429250"/>
          <p14:tracePt t="389239" x="1071563" y="5429250"/>
          <p14:tracePt t="389247" x="1062038" y="5429250"/>
          <p14:tracePt t="389262" x="1044575" y="5429250"/>
          <p14:tracePt t="389279" x="1036638" y="5429250"/>
          <p14:tracePt t="389349" x="1027113" y="5429250"/>
          <p14:tracePt t="389450" x="1017588" y="5429250"/>
          <p14:tracePt t="389467" x="1009650" y="5429250"/>
          <p14:tracePt t="389475" x="1000125" y="5429250"/>
          <p14:tracePt t="389529" x="990600" y="5429250"/>
          <p14:tracePt t="389561" x="973138" y="5429250"/>
          <p14:tracePt t="390514" x="982663" y="5429250"/>
          <p14:tracePt t="390522" x="990600" y="5429250"/>
          <p14:tracePt t="390530" x="1000125" y="5429250"/>
          <p14:tracePt t="390545" x="1009650" y="5429250"/>
          <p14:tracePt t="390561" x="1027113" y="5438775"/>
          <p14:tracePt t="390578" x="1054100" y="5438775"/>
          <p14:tracePt t="390596" x="1062038" y="5448300"/>
          <p14:tracePt t="390612" x="1071563" y="5448300"/>
          <p14:tracePt t="390654" x="1081088" y="5448300"/>
          <p14:tracePt t="390678" x="1089025" y="5456238"/>
          <p14:tracePt t="390702" x="1098550" y="5456238"/>
          <p14:tracePt t="390741" x="1108075" y="5465763"/>
          <p14:tracePt t="390765" x="1125538" y="5465763"/>
          <p14:tracePt t="390772" x="1125538" y="5483225"/>
          <p14:tracePt t="390780" x="1133475" y="5483225"/>
          <p14:tracePt t="390812" x="1143000" y="5483225"/>
          <p14:tracePt t="390818" x="1152525" y="5492750"/>
          <p14:tracePt t="390867" x="1160463" y="5492750"/>
          <p14:tracePt t="390899" x="1160463" y="5500688"/>
          <p14:tracePt t="390904" x="1169988" y="5500688"/>
          <p14:tracePt t="391289" x="1179513" y="5500688"/>
          <p14:tracePt t="391298" x="1179513" y="5510213"/>
          <p14:tracePt t="391314" x="1187450" y="5510213"/>
          <p14:tracePt t="391330" x="1204913" y="5519738"/>
          <p14:tracePt t="391351" x="1214438" y="5527675"/>
          <p14:tracePt t="391383" x="1223963" y="5537200"/>
          <p14:tracePt t="391391" x="1231900" y="5554663"/>
          <p14:tracePt t="391399" x="1241425" y="5564188"/>
          <p14:tracePt t="391412" x="1250950" y="5572125"/>
          <p14:tracePt t="391429" x="1276350" y="5581650"/>
          <p14:tracePt t="391446" x="1285875" y="5591175"/>
          <p14:tracePt t="391462" x="1295400" y="5591175"/>
          <p14:tracePt t="391479" x="1295400" y="5599113"/>
          <p14:tracePt t="391495" x="1303338" y="5599113"/>
          <p14:tracePt t="391512" x="1312863" y="5608638"/>
          <p14:tracePt t="391529" x="1330325" y="5618163"/>
          <p14:tracePt t="391531" x="1347788" y="5618163"/>
          <p14:tracePt t="391555" x="1357313" y="5618163"/>
          <p14:tracePt t="391564" x="1357313" y="5635625"/>
          <p14:tracePt t="391587" x="1366838" y="5635625"/>
          <p14:tracePt t="391596" x="1374775" y="5635625"/>
          <p14:tracePt t="391612" x="1384300" y="5635625"/>
          <p14:tracePt t="391633" x="1393825" y="5643563"/>
          <p14:tracePt t="391646" x="1401763" y="5643563"/>
          <p14:tracePt t="391662" x="1428750" y="5643563"/>
          <p14:tracePt t="391679" x="1446213" y="5653088"/>
          <p14:tracePt t="391696" x="1473200" y="5653088"/>
          <p14:tracePt t="391713" x="1500188" y="5653088"/>
          <p14:tracePt t="391729" x="1509713" y="5662613"/>
          <p14:tracePt t="391746" x="1527175" y="5662613"/>
          <p14:tracePt t="391762" x="1544638" y="5662613"/>
          <p14:tracePt t="391779" x="1571625" y="5662613"/>
          <p14:tracePt t="391781" x="1581150" y="5662613"/>
          <p14:tracePt t="391795" x="1589088" y="5662613"/>
          <p14:tracePt t="391812" x="1608138" y="5653088"/>
          <p14:tracePt t="391829" x="1616075" y="5653088"/>
          <p14:tracePt t="391853" x="1625600" y="5653088"/>
          <p14:tracePt t="391867" x="1643063" y="5653088"/>
          <p14:tracePt t="391880" x="1652588" y="5653088"/>
          <p14:tracePt t="391895" x="1660525" y="5653088"/>
          <p14:tracePt t="391912" x="1660525" y="5643563"/>
          <p14:tracePt t="391928" x="1679575" y="5643563"/>
          <p14:tracePt t="391945" x="1697038" y="5643563"/>
          <p14:tracePt t="391984" x="1724025" y="5626100"/>
          <p14:tracePt t="392000" x="1731963" y="5626100"/>
          <p14:tracePt t="392008" x="1741488" y="5626100"/>
          <p14:tracePt t="392016" x="1751013" y="5626100"/>
          <p14:tracePt t="392028" x="1758950" y="5626100"/>
          <p14:tracePt t="392044" x="1776413" y="5626100"/>
          <p14:tracePt t="392061" x="1795463" y="5626100"/>
          <p14:tracePt t="392062" x="1803400" y="5626100"/>
          <p14:tracePt t="392079" x="1874838" y="5635625"/>
          <p14:tracePt t="392095" x="1955800" y="5643563"/>
          <p14:tracePt t="392111" x="2044700" y="5662613"/>
          <p14:tracePt t="392128" x="2125663" y="5662613"/>
          <p14:tracePt t="392144" x="2152650" y="5662613"/>
          <p14:tracePt t="392161" x="2160588" y="5662613"/>
          <p14:tracePt t="392178" x="2179638" y="5662613"/>
          <p14:tracePt t="392194" x="2187575" y="5662613"/>
          <p14:tracePt t="392289" x="2179638" y="5635625"/>
          <p14:tracePt t="392298" x="2170113" y="5626100"/>
          <p14:tracePt t="392305" x="2160588" y="5591175"/>
          <p14:tracePt t="392314" x="2133600" y="5564188"/>
          <p14:tracePt t="392329" x="2054225" y="5483225"/>
          <p14:tracePt t="392346" x="1973263" y="5402263"/>
          <p14:tracePt t="392362" x="1938338" y="5367338"/>
          <p14:tracePt t="392379" x="1901825" y="5330825"/>
          <p14:tracePt t="392395" x="1884363" y="5313363"/>
          <p14:tracePt t="392412" x="1857375" y="5286375"/>
          <p14:tracePt t="392429" x="1839913" y="5268913"/>
          <p14:tracePt t="392431" x="1830388" y="5259388"/>
          <p14:tracePt t="392446" x="1822450" y="5251450"/>
          <p14:tracePt t="392447" x="1812925" y="5241925"/>
          <p14:tracePt t="392462" x="1776413" y="5214938"/>
          <p14:tracePt t="392479" x="1731963" y="5197475"/>
          <p14:tracePt t="392496" x="1697038" y="5170488"/>
          <p14:tracePt t="392512" x="1652588" y="5153025"/>
          <p14:tracePt t="392529" x="1616075" y="5126038"/>
          <p14:tracePt t="392547" x="1589088" y="5099050"/>
          <p14:tracePt t="392564" x="1562100" y="5091113"/>
          <p14:tracePt t="392579" x="1536700" y="5064125"/>
          <p14:tracePt t="392595" x="1517650" y="5054600"/>
          <p14:tracePt t="392612" x="1490663" y="5045075"/>
          <p14:tracePt t="392629" x="1473200" y="5045075"/>
          <p14:tracePt t="392646" x="1455738" y="5045075"/>
          <p14:tracePt t="392662" x="1446213" y="5045075"/>
          <p14:tracePt t="392679" x="1428750" y="5045075"/>
          <p14:tracePt t="392696" x="1411288" y="5045075"/>
          <p14:tracePt t="392698" x="1401763" y="5054600"/>
          <p14:tracePt t="392791" x="1401763" y="5091113"/>
          <p14:tracePt t="392799" x="1446213" y="5116513"/>
          <p14:tracePt t="392814" x="1490663" y="5153025"/>
          <p14:tracePt t="392830" x="1527175" y="5180013"/>
          <p14:tracePt t="392846" x="1554163" y="5180013"/>
          <p14:tracePt t="392862" x="1571625" y="5180013"/>
          <p14:tracePt t="392879" x="1581150" y="5180013"/>
          <p14:tracePt t="392896" x="1589088" y="5180013"/>
          <p14:tracePt t="392912" x="1598613" y="5180013"/>
          <p14:tracePt t="392929" x="1616075" y="5180013"/>
          <p14:tracePt t="392932" x="1633538" y="5180013"/>
          <p14:tracePt t="392948" x="1643063" y="5180013"/>
          <p14:tracePt t="392963" x="1652588" y="5180013"/>
          <p14:tracePt t="392980" x="1660525" y="5180013"/>
          <p14:tracePt t="393057" x="1652588" y="5180013"/>
          <p14:tracePt t="393065" x="1643063" y="5170488"/>
          <p14:tracePt t="393080" x="1598613" y="5135563"/>
          <p14:tracePt t="393095" x="1544638" y="5099050"/>
          <p14:tracePt t="393112" x="1527175" y="5081588"/>
          <p14:tracePt t="393129" x="1509713" y="5064125"/>
          <p14:tracePt t="393145" x="1490663" y="5037138"/>
          <p14:tracePt t="393161" x="1465263" y="5019675"/>
          <p14:tracePt t="393179" x="1455738" y="5019675"/>
          <p14:tracePt t="393196" x="1446213" y="5010150"/>
          <p14:tracePt t="393237" x="1438275" y="5010150"/>
          <p14:tracePt t="393267" x="1428750" y="5010150"/>
          <p14:tracePt t="393275" x="1419225" y="5000625"/>
          <p14:tracePt t="393291" x="1411288" y="5000625"/>
          <p14:tracePt t="393307" x="1393825" y="4992688"/>
          <p14:tracePt t="393315" x="1384300" y="4992688"/>
          <p14:tracePt t="393331" x="1366838" y="4965700"/>
          <p14:tracePt t="393346" x="1347788" y="4956175"/>
          <p14:tracePt t="393363" x="1322388" y="4938713"/>
          <p14:tracePt t="393379" x="1303338" y="4921250"/>
          <p14:tracePt t="393396" x="1285875" y="4894263"/>
          <p14:tracePt t="393412" x="1268413" y="4876800"/>
          <p14:tracePt t="393429" x="1241425" y="4867275"/>
          <p14:tracePt t="393431" x="1231900" y="4857750"/>
          <p14:tracePt t="393446" x="1223963" y="4849813"/>
          <p14:tracePt t="393464" x="1196975" y="4822825"/>
          <p14:tracePt t="393479" x="1196975" y="4813300"/>
          <p14:tracePt t="393518" x="1179513" y="4813300"/>
          <p14:tracePt t="393744" x="1187450" y="4813300"/>
          <p14:tracePt t="393758" x="1223963" y="4830763"/>
          <p14:tracePt t="393766" x="1231900" y="4840288"/>
          <p14:tracePt t="393778" x="1241425" y="4849813"/>
          <p14:tracePt t="393795" x="1285875" y="4857750"/>
          <p14:tracePt t="393811" x="1330325" y="4884738"/>
          <p14:tracePt t="393828" x="1401763" y="4911725"/>
          <p14:tracePt t="393845" x="1446213" y="4938713"/>
          <p14:tracePt t="393863" x="1500188" y="4965700"/>
          <p14:tracePt t="393879" x="1536700" y="4992688"/>
          <p14:tracePt t="393896" x="1571625" y="5010150"/>
          <p14:tracePt t="393913" x="1589088" y="5037138"/>
          <p14:tracePt t="393929" x="1608138" y="5045075"/>
          <p14:tracePt t="393947" x="1643063" y="5072063"/>
          <p14:tracePt t="393962" x="1652588" y="5081588"/>
          <p14:tracePt t="393980" x="1670050" y="5099050"/>
          <p14:tracePt t="393996" x="1697038" y="5126038"/>
          <p14:tracePt t="394012" x="1714500" y="5143500"/>
          <p14:tracePt t="394029" x="1724025" y="5153025"/>
          <p14:tracePt t="394046" x="1731963" y="5162550"/>
          <p14:tracePt t="394062" x="1741488" y="5170488"/>
          <p14:tracePt t="394098" x="1751013" y="5187950"/>
          <p14:tracePt t="394114" x="1751013" y="5197475"/>
          <p14:tracePt t="394119" x="1768475" y="5207000"/>
          <p14:tracePt t="394136" x="1776413" y="5214938"/>
          <p14:tracePt t="394146" x="1776413" y="5224463"/>
          <p14:tracePt t="394162" x="1785938" y="5233988"/>
          <p14:tracePt t="394179" x="1785938" y="5241925"/>
          <p14:tracePt t="394196" x="1795463" y="5241925"/>
          <p14:tracePt t="394213" x="1803400" y="5268913"/>
          <p14:tracePt t="394229" x="1812925" y="5286375"/>
          <p14:tracePt t="394246" x="1822450" y="5295900"/>
          <p14:tracePt t="394263" x="1822450" y="5305425"/>
          <p14:tracePt t="394280" x="1830388" y="5313363"/>
          <p14:tracePt t="394933" x="1847850" y="5313363"/>
          <p14:tracePt t="394941" x="1857375" y="5305425"/>
          <p14:tracePt t="394948" x="1866900" y="5295900"/>
          <p14:tracePt t="394962" x="1874838" y="5286375"/>
          <p14:tracePt t="394978" x="1884363" y="5278438"/>
          <p14:tracePt t="394995" x="1901825" y="5251450"/>
          <p14:tracePt t="395012" x="1946275" y="5233988"/>
          <p14:tracePt t="395028" x="2027238" y="5214938"/>
          <p14:tracePt t="395045" x="2108200" y="5207000"/>
          <p14:tracePt t="395062" x="2179638" y="5207000"/>
          <p14:tracePt t="395079" x="2259013" y="5207000"/>
          <p14:tracePt t="395095" x="2322513" y="5207000"/>
          <p14:tracePt t="395112" x="2366963" y="5207000"/>
          <p14:tracePt t="395113" x="2384425" y="5207000"/>
          <p14:tracePt t="395129" x="2419350" y="5207000"/>
          <p14:tracePt t="395145" x="2455863" y="5207000"/>
          <p14:tracePt t="395163" x="2500313" y="5233988"/>
          <p14:tracePt t="395179" x="2562225" y="5259388"/>
          <p14:tracePt t="395196" x="2616200" y="5278438"/>
          <p14:tracePt t="395213" x="2660650" y="5305425"/>
          <p14:tracePt t="395229" x="2724150" y="5330825"/>
          <p14:tracePt t="395246" x="2795588" y="5367338"/>
          <p14:tracePt t="395263" x="2813050" y="5376863"/>
          <p14:tracePt t="395279" x="2830513" y="5376863"/>
          <p14:tracePt t="395296" x="2847975" y="5384800"/>
          <p14:tracePt t="395313" x="2857500" y="5384800"/>
          <p14:tracePt t="395329" x="2884488" y="5384800"/>
          <p14:tracePt t="395346" x="2901950" y="5384800"/>
          <p14:tracePt t="395348" x="2911475" y="5384800"/>
          <p14:tracePt t="395364" x="2919413" y="5384800"/>
          <p14:tracePt t="395380" x="2938463" y="5394325"/>
          <p14:tracePt t="395395" x="2965450" y="5394325"/>
          <p14:tracePt t="395412" x="2982913" y="5411788"/>
          <p14:tracePt t="395429" x="3000375" y="5421313"/>
          <p14:tracePt t="395445" x="3017838" y="5421313"/>
          <p14:tracePt t="395462" x="3044825" y="5429250"/>
          <p14:tracePt t="395864" x="3027363" y="5411788"/>
          <p14:tracePt t="395872" x="3009900" y="5402263"/>
          <p14:tracePt t="395881" x="2982913" y="5394325"/>
          <p14:tracePt t="395896" x="2928938" y="5367338"/>
          <p14:tracePt t="395913" x="2911475" y="5349875"/>
          <p14:tracePt t="395929" x="2894013" y="5322888"/>
          <p14:tracePt t="395946" x="2867025" y="5305425"/>
          <p14:tracePt t="395963" x="2813050" y="5278438"/>
          <p14:tracePt t="395979" x="2732088" y="5251450"/>
          <p14:tracePt t="395998" x="2581275" y="5241925"/>
          <p14:tracePt t="396014" x="2509838" y="5241925"/>
          <p14:tracePt t="396030" x="2428875" y="5241925"/>
          <p14:tracePt t="396046" x="2411413" y="5241925"/>
          <p14:tracePt t="396062" x="2393950" y="5241925"/>
          <p14:tracePt t="396079" x="2347913" y="5251450"/>
          <p14:tracePt t="396096" x="2268538" y="5268913"/>
          <p14:tracePt t="396112" x="2187575" y="5278438"/>
          <p14:tracePt t="396130" x="2089150" y="5305425"/>
          <p14:tracePt t="396146" x="2027238" y="5322888"/>
          <p14:tracePt t="396162" x="1982788" y="5330825"/>
          <p14:tracePt t="396179" x="1955800" y="5330825"/>
          <p14:tracePt t="396196" x="1946275" y="5330825"/>
          <p14:tracePt t="396412" x="1946275" y="5340350"/>
          <p14:tracePt t="396428" x="1982788" y="5349875"/>
          <p14:tracePt t="396436" x="2027238" y="5367338"/>
          <p14:tracePt t="396446" x="2062163" y="5376863"/>
          <p14:tracePt t="396463" x="2143125" y="5402263"/>
          <p14:tracePt t="396479" x="2232025" y="5429250"/>
          <p14:tracePt t="396496" x="2330450" y="5448300"/>
          <p14:tracePt t="396498" x="2366963" y="5448300"/>
          <p14:tracePt t="396514" x="2490788" y="5448300"/>
          <p14:tracePt t="396531" x="2670175" y="5421313"/>
          <p14:tracePt t="396547" x="2867025" y="5402263"/>
          <p14:tracePt t="396563" x="3062288" y="5376863"/>
          <p14:tracePt t="396579" x="3179763" y="5340350"/>
          <p14:tracePt t="396597" x="3286125" y="5340350"/>
          <p14:tracePt t="396613" x="3330575" y="5340350"/>
          <p14:tracePt t="396631" x="3367088" y="5357813"/>
          <p14:tracePt t="396646" x="3384550" y="5376863"/>
          <p14:tracePt t="396663" x="3402013" y="5394325"/>
          <p14:tracePt t="396679" x="3419475" y="5402263"/>
          <p14:tracePt t="396696" x="3455988" y="5429250"/>
          <p14:tracePt t="396713" x="3473450" y="5438775"/>
          <p14:tracePt t="396730" x="3500438" y="5448300"/>
          <p14:tracePt t="396732" x="3509963" y="5456238"/>
          <p14:tracePt t="396747" x="3527425" y="5473700"/>
          <p14:tracePt t="396764" x="3544888" y="5500688"/>
          <p14:tracePt t="396780" x="3571875" y="5519738"/>
          <p14:tracePt t="396796" x="3581400" y="5527675"/>
          <p14:tracePt t="396813" x="3598863" y="5537200"/>
          <p14:tracePt t="396829" x="3608388" y="5537200"/>
          <p14:tracePt t="396850" x="3608388" y="5546725"/>
          <p14:tracePt t="396862" x="3616325" y="5564188"/>
          <p14:tracePt t="396879" x="3643313" y="5572125"/>
          <p14:tracePt t="396896" x="3660775" y="5581650"/>
          <p14:tracePt t="396921" x="3670300" y="5581650"/>
          <p14:tracePt t="396930" x="3679825" y="5581650"/>
          <p14:tracePt t="396946" x="3687763" y="5581650"/>
          <p14:tracePt t="396963" x="3697288" y="5581650"/>
          <p14:tracePt t="396980" x="3714750" y="5581650"/>
          <p14:tracePt t="396996" x="3724275" y="5581650"/>
          <p14:tracePt t="397109" x="3732213" y="5581650"/>
          <p14:tracePt t="397124" x="3741738" y="5581650"/>
          <p14:tracePt t="397132" x="3759200" y="5581650"/>
          <p14:tracePt t="397146" x="3776663" y="5581650"/>
          <p14:tracePt t="397163" x="3795713" y="5581650"/>
          <p14:tracePt t="397179" x="3803650" y="5581650"/>
          <p14:tracePt t="397218" x="3813175" y="5581650"/>
          <p14:tracePt t="397226" x="3822700" y="5581650"/>
          <p14:tracePt t="397234" x="3830638" y="5572125"/>
          <p14:tracePt t="397246" x="3840163" y="5572125"/>
          <p14:tracePt t="397265" x="3875088" y="5554663"/>
          <p14:tracePt t="397281" x="3894138" y="5546725"/>
          <p14:tracePt t="397296" x="3911600" y="5546725"/>
          <p14:tracePt t="397313" x="3938588" y="5546725"/>
          <p14:tracePt t="397329" x="3956050" y="5537200"/>
          <p14:tracePt t="397346" x="3973513" y="5537200"/>
          <p14:tracePt t="397362" x="3983038" y="5527675"/>
          <p14:tracePt t="397379" x="4000500" y="5519738"/>
          <p14:tracePt t="397396" x="4010025" y="5519738"/>
          <p14:tracePt t="397412" x="4037013" y="5483225"/>
          <p14:tracePt t="397429" x="4044950" y="5473700"/>
          <p14:tracePt t="397445" x="4054475" y="5465763"/>
          <p14:tracePt t="397462" x="4071938" y="5456238"/>
          <p14:tracePt t="397483" x="4071938" y="5448300"/>
          <p14:tracePt t="397505" x="4071938" y="5438775"/>
          <p14:tracePt t="397522" x="4071938" y="5411788"/>
          <p14:tracePt t="397531" x="4071938" y="5376863"/>
          <p14:tracePt t="397546" x="4071938" y="5340350"/>
          <p14:tracePt t="397563" x="4071938" y="5313363"/>
          <p14:tracePt t="397580" x="4071938" y="5295900"/>
          <p14:tracePt t="397596" x="4071938" y="5278438"/>
          <p14:tracePt t="397656" x="4062413" y="5268913"/>
          <p14:tracePt t="397672" x="4027488" y="5233988"/>
          <p14:tracePt t="397678" x="3990975" y="5207000"/>
          <p14:tracePt t="397686" x="3946525" y="5180013"/>
          <p14:tracePt t="397696" x="3911600" y="5170488"/>
          <p14:tracePt t="397713" x="3867150" y="5143500"/>
          <p14:tracePt t="397730" x="3830638" y="5126038"/>
          <p14:tracePt t="397746" x="3803650" y="5099050"/>
          <p14:tracePt t="397764" x="3768725" y="5081588"/>
          <p14:tracePt t="397781" x="3741738" y="5072063"/>
          <p14:tracePt t="397797" x="3697288" y="5045075"/>
          <p14:tracePt t="397813" x="3679825" y="5027613"/>
          <p14:tracePt t="397829" x="3660775" y="5019675"/>
          <p14:tracePt t="397847" x="3633788" y="5010150"/>
          <p14:tracePt t="397863" x="3616325" y="5000625"/>
          <p14:tracePt t="397880" x="3598863" y="4983163"/>
          <p14:tracePt t="397882" x="3589338" y="4983163"/>
          <p14:tracePt t="397896" x="3581400" y="4983163"/>
          <p14:tracePt t="397913" x="3562350" y="4983163"/>
          <p14:tracePt t="397952" x="3554413" y="4983163"/>
          <p14:tracePt t="397976" x="3544888" y="4983163"/>
          <p14:tracePt t="398053" x="3544888" y="5000625"/>
          <p14:tracePt t="398061" x="3544888" y="5010150"/>
          <p14:tracePt t="398069" x="3544888" y="5019675"/>
          <p14:tracePt t="398079" x="3544888" y="5027613"/>
          <p14:tracePt t="398095" x="3544888" y="5054600"/>
          <p14:tracePt t="398112" x="3544888" y="5072063"/>
          <p14:tracePt t="398129" x="3571875" y="5091113"/>
          <p14:tracePt t="398145" x="3589338" y="5108575"/>
          <p14:tracePt t="398162" x="3608388" y="5143500"/>
          <p14:tracePt t="398163" x="3616325" y="5153025"/>
          <p14:tracePt t="398179" x="3625850" y="5162550"/>
          <p14:tracePt t="398180" x="3643313" y="5170488"/>
          <p14:tracePt t="398196" x="3660775" y="5197475"/>
          <p14:tracePt t="398212" x="3679825" y="5207000"/>
          <p14:tracePt t="398229" x="3697288" y="5224463"/>
          <p14:tracePt t="398246" x="3724275" y="5241925"/>
          <p14:tracePt t="398263" x="3741738" y="5268913"/>
          <p14:tracePt t="398280" x="3759200" y="5278438"/>
          <p14:tracePt t="398298" x="3786188" y="5295900"/>
          <p14:tracePt t="398313" x="3803650" y="5295900"/>
          <p14:tracePt t="398330" x="3822700" y="5305425"/>
          <p14:tracePt t="398347" x="3840163" y="5313363"/>
          <p14:tracePt t="398363" x="3848100" y="5313363"/>
          <p14:tracePt t="398460" x="3848100" y="5330825"/>
          <p14:tracePt t="402169" x="3867150" y="5268913"/>
          <p14:tracePt t="402177" x="3902075" y="5170488"/>
          <p14:tracePt t="402185" x="3938588" y="5064125"/>
          <p14:tracePt t="402197" x="3946525" y="5010150"/>
          <p14:tracePt t="402213" x="3965575" y="4965700"/>
          <p14:tracePt t="402279" x="3956050" y="4948238"/>
          <p14:tracePt t="402295" x="3938588" y="4929188"/>
          <p14:tracePt t="402303" x="3894138" y="4884738"/>
          <p14:tracePt t="402313" x="3857625" y="4849813"/>
          <p14:tracePt t="402330" x="3822700" y="4813300"/>
          <p14:tracePt t="402332" x="3795713" y="4795838"/>
          <p14:tracePt t="402348" x="3768725" y="4786313"/>
          <p14:tracePt t="402363" x="3724275" y="4786313"/>
          <p14:tracePt t="402381" x="3679825" y="4813300"/>
          <p14:tracePt t="402396" x="3660775" y="4840288"/>
          <p14:tracePt t="402413" x="3616325" y="4921250"/>
          <p14:tracePt t="402430" x="3581400" y="4983163"/>
          <p14:tracePt t="402447" x="3571875" y="5019675"/>
          <p14:tracePt t="402463" x="3544888" y="5045075"/>
          <p14:tracePt t="402480" x="3544888" y="5064125"/>
          <p14:tracePt t="402497" x="3536950" y="5091113"/>
          <p14:tracePt t="402514" x="3536950" y="5116513"/>
          <p14:tracePt t="402530" x="3544888" y="5143500"/>
          <p14:tracePt t="402547" x="3554413" y="5162550"/>
          <p14:tracePt t="402564" x="3562350" y="5187950"/>
          <p14:tracePt t="402580" x="3581400" y="5233988"/>
          <p14:tracePt t="402582" x="3581400" y="5251450"/>
          <p14:tracePt t="402597" x="3589338" y="5259388"/>
          <p14:tracePt t="402614" x="3608388" y="5305425"/>
          <p14:tracePt t="402630" x="3608388" y="5313363"/>
          <p14:tracePt t="402647" x="3625850" y="5322888"/>
          <p14:tracePt t="402664" x="3652838" y="5322888"/>
          <p14:tracePt t="402680" x="3714750" y="5340350"/>
          <p14:tracePt t="402697" x="3768725" y="5376863"/>
          <p14:tracePt t="402714" x="3803650" y="5394325"/>
          <p14:tracePt t="402730" x="3822700" y="5421313"/>
          <p14:tracePt t="402747" x="3840163" y="5438775"/>
          <p14:tracePt t="402764" x="3875088" y="5456238"/>
          <p14:tracePt t="402780" x="3894138" y="5465763"/>
          <p14:tracePt t="402797" x="3902075" y="5465763"/>
          <p14:tracePt t="402813" x="3919538" y="5465763"/>
          <p14:tracePt t="402830" x="3946525" y="5456238"/>
          <p14:tracePt t="402847" x="3965575" y="5411788"/>
          <p14:tracePt t="402849" x="3983038" y="5384800"/>
          <p14:tracePt t="402865" x="3983038" y="5330825"/>
          <p14:tracePt t="402882" x="3983038" y="5278438"/>
          <p14:tracePt t="402898" x="3983038" y="5259388"/>
          <p14:tracePt t="402914" x="3973513" y="5251450"/>
          <p14:tracePt t="402931" x="3965575" y="5241925"/>
          <p14:tracePt t="402947" x="3946525" y="5214938"/>
          <p14:tracePt t="402964" x="3929063" y="5197475"/>
          <p14:tracePt t="402980" x="3902075" y="5180013"/>
          <p14:tracePt t="402997" x="3857625" y="5126038"/>
          <p14:tracePt t="402999" x="3822700" y="5116513"/>
          <p14:tracePt t="403014" x="3751263" y="5045075"/>
          <p14:tracePt t="403031" x="3714750" y="5027613"/>
          <p14:tracePt t="403047" x="3705225" y="5019675"/>
          <p14:tracePt t="403063" x="3687763" y="5010150"/>
          <p14:tracePt t="403080" x="3679825" y="5010150"/>
          <p14:tracePt t="403096" x="3660775" y="5000625"/>
          <p14:tracePt t="403113" x="3633788" y="5000625"/>
          <p14:tracePt t="403115" x="3625850" y="5000625"/>
          <p14:tracePt t="403131" x="3608388" y="5000625"/>
          <p14:tracePt t="403147" x="3589338" y="5010150"/>
          <p14:tracePt t="403163" x="3562350" y="5010150"/>
          <p14:tracePt t="403180" x="3544888" y="5019675"/>
          <p14:tracePt t="403196" x="3536950" y="5019675"/>
          <p14:tracePt t="403213" x="3527425" y="5019675"/>
          <p14:tracePt t="403230" x="3517900" y="5019675"/>
          <p14:tracePt t="403264" x="3517900" y="5027613"/>
          <p14:tracePt t="403270" x="3500438" y="5037138"/>
          <p14:tracePt t="403279" x="3490913" y="5072063"/>
          <p14:tracePt t="403296" x="3482975" y="5135563"/>
          <p14:tracePt t="403312" x="3482975" y="5197475"/>
          <p14:tracePt t="403329" x="3482975" y="5259388"/>
          <p14:tracePt t="403346" x="3482975" y="5330825"/>
          <p14:tracePt t="403363" x="3482975" y="5367338"/>
          <p14:tracePt t="403379" x="3500438" y="5384800"/>
          <p14:tracePt t="403381" x="3509963" y="5402263"/>
          <p14:tracePt t="403396" x="3527425" y="5421313"/>
          <p14:tracePt t="403412" x="3536950" y="5438775"/>
          <p14:tracePt t="403429" x="3554413" y="5456238"/>
          <p14:tracePt t="403446" x="3571875" y="5483225"/>
          <p14:tracePt t="403463" x="3598863" y="5500688"/>
          <p14:tracePt t="403479" x="3608388" y="5519738"/>
          <p14:tracePt t="403496" x="3616325" y="5519738"/>
          <p14:tracePt t="403514" x="3625850" y="5527675"/>
          <p14:tracePt t="403529" x="3633788" y="5546725"/>
          <p14:tracePt t="403546" x="3670300" y="5554663"/>
          <p14:tracePt t="403564" x="3679825" y="5564188"/>
          <p14:tracePt t="403580" x="3697288" y="5564188"/>
          <p14:tracePt t="403597" x="3714750" y="5564188"/>
          <p14:tracePt t="403614" x="3732213" y="5564188"/>
          <p14:tracePt t="403632" x="3759200" y="5554663"/>
          <p14:tracePt t="403647" x="3776663" y="5537200"/>
          <p14:tracePt t="403664" x="3795713" y="5527675"/>
          <p14:tracePt t="403680" x="3822700" y="5519738"/>
          <p14:tracePt t="403697" x="3830638" y="5510213"/>
          <p14:tracePt t="403714" x="3830638" y="5500688"/>
          <p14:tracePt t="403731" x="3840163" y="5492750"/>
          <p14:tracePt t="403747" x="3848100" y="5483225"/>
          <p14:tracePt t="403764" x="3857625" y="5456238"/>
          <p14:tracePt t="403782" x="3857625" y="5448300"/>
          <p14:tracePt t="403818" x="3857625" y="5438775"/>
          <p14:tracePt t="403826" x="3857625" y="5429250"/>
          <p14:tracePt t="403834" x="3857625" y="5421313"/>
          <p14:tracePt t="403846" x="3857625" y="5411788"/>
          <p14:tracePt t="403863" x="3848100" y="5384800"/>
          <p14:tracePt t="403879" x="3840163" y="5367338"/>
          <p14:tracePt t="403898" x="3813175" y="5340350"/>
          <p14:tracePt t="403914" x="3813175" y="5322888"/>
          <p14:tracePt t="403961" x="3803650" y="5322888"/>
          <p14:tracePt t="403975" x="3795713" y="5313363"/>
          <p14:tracePt t="403984" x="3786188" y="5305425"/>
          <p14:tracePt t="403997" x="3776663" y="5295900"/>
          <p14:tracePt t="404014" x="3741738" y="5268913"/>
          <p14:tracePt t="404032" x="3724275" y="5241925"/>
          <p14:tracePt t="404048" x="3705225" y="5224463"/>
          <p14:tracePt t="404064" x="3687763" y="5207000"/>
          <p14:tracePt t="404080" x="3660775" y="5187950"/>
          <p14:tracePt t="404097" x="3633788" y="5162550"/>
          <p14:tracePt t="404114" x="3608388" y="5143500"/>
          <p14:tracePt t="404130" x="3589338" y="5126038"/>
          <p14:tracePt t="404148" x="3562350" y="5099050"/>
          <p14:tracePt t="404164" x="3544888" y="5091113"/>
          <p14:tracePt t="404180" x="3517900" y="5091113"/>
          <p14:tracePt t="404197" x="3500438" y="5091113"/>
          <p14:tracePt t="404214" x="3490913" y="5091113"/>
          <p14:tracePt t="404249" x="3482975" y="5091113"/>
          <p14:tracePt t="404265" x="3473450" y="5091113"/>
          <p14:tracePt t="404500" x="3455988" y="5081588"/>
          <p14:tracePt t="404507" x="3455988" y="5072063"/>
          <p14:tracePt t="404516" x="3446463" y="5045075"/>
          <p14:tracePt t="404532" x="3438525" y="5019675"/>
          <p14:tracePt t="404547" x="3411538" y="4973638"/>
          <p14:tracePt t="404564" x="3357563" y="4894263"/>
          <p14:tracePt t="404580" x="3276600" y="4813300"/>
          <p14:tracePt t="404597" x="3179763" y="4724400"/>
          <p14:tracePt t="404614" x="3071813" y="4635500"/>
          <p14:tracePt t="404631" x="2955925" y="4554538"/>
          <p14:tracePt t="404647" x="2830513" y="4483100"/>
          <p14:tracePt t="404649" x="2776538" y="4465638"/>
          <p14:tracePt t="404664" x="2660650" y="4411663"/>
          <p14:tracePt t="404680" x="2544763" y="4384675"/>
          <p14:tracePt t="404697" x="2455863" y="4357688"/>
          <p14:tracePt t="404714" x="2393950" y="4330700"/>
          <p14:tracePt t="404731" x="2322513" y="4305300"/>
          <p14:tracePt t="404747" x="2276475" y="4278313"/>
          <p14:tracePt t="404764" x="2214563" y="4233863"/>
          <p14:tracePt t="404765" x="2187575" y="4187825"/>
          <p14:tracePt t="404782" x="2108200" y="4116388"/>
          <p14:tracePt t="404798" x="2027238" y="4037013"/>
          <p14:tracePt t="404814" x="1938338" y="3938588"/>
          <p14:tracePt t="404830" x="1857375" y="3849688"/>
          <p14:tracePt t="404847" x="1768475" y="3768725"/>
          <p14:tracePt t="404864" x="1687513" y="3687763"/>
          <p14:tracePt t="404880" x="1670050" y="3670300"/>
          <p14:tracePt t="404897" x="1660525" y="3652838"/>
          <p14:tracePt t="404913" x="1652588" y="3643313"/>
          <p14:tracePt t="404930" x="1616075" y="3598863"/>
          <p14:tracePt t="404946" x="1562100" y="3554413"/>
          <p14:tracePt t="404963" x="1509713" y="3500438"/>
          <p14:tracePt t="404980" x="1482725" y="3465513"/>
          <p14:tracePt t="404997" x="1438275" y="3438525"/>
          <p14:tracePt t="405013" x="1411288" y="3411538"/>
          <p14:tracePt t="405030" x="1393825" y="3394075"/>
          <p14:tracePt t="405031" x="1384300" y="3384550"/>
          <p14:tracePt t="405047" x="1339850" y="3330575"/>
          <p14:tracePt t="405063" x="1268413" y="3313113"/>
          <p14:tracePt t="405080" x="1241425" y="3286125"/>
          <p14:tracePt t="405096" x="1204913" y="3268663"/>
          <p14:tracePt t="405114" x="1187450" y="3241675"/>
          <p14:tracePt t="405131" x="1160463" y="3224213"/>
          <p14:tracePt t="405147" x="1143000" y="3206750"/>
          <p14:tracePt t="405164" x="1133475" y="3206750"/>
          <p14:tracePt t="405181" x="1125538" y="3197225"/>
          <p14:tracePt t="405492" x="1133475" y="3206750"/>
          <p14:tracePt t="405500" x="1143000" y="3214688"/>
          <p14:tracePt t="405509" x="1152525" y="3224213"/>
          <p14:tracePt t="405517" x="1160463" y="3232150"/>
          <p14:tracePt t="405529" x="1187450" y="3251200"/>
          <p14:tracePt t="405547" x="1258888" y="3268663"/>
          <p14:tracePt t="405563" x="1303338" y="3295650"/>
          <p14:tracePt t="405579" x="1339850" y="3313113"/>
          <p14:tracePt t="405596" x="1374775" y="3340100"/>
          <p14:tracePt t="405613" x="1401763" y="3357563"/>
          <p14:tracePt t="405630" x="1419225" y="3367088"/>
          <p14:tracePt t="405646" x="1446213" y="3367088"/>
          <p14:tracePt t="405664" x="1465263" y="3375025"/>
          <p14:tracePt t="405697" x="1473200" y="3375025"/>
          <p14:tracePt t="405703" x="1482725" y="3375025"/>
          <p14:tracePt t="405714" x="1482725" y="3394075"/>
          <p14:tracePt t="405731" x="1490663" y="3394075"/>
          <p14:tracePt t="405747" x="1509713" y="3394075"/>
          <p14:tracePt t="405783" x="1517650" y="3402013"/>
          <p14:tracePt t="405805" x="1527175" y="3402013"/>
          <p14:tracePt t="405813" x="1536700" y="3411538"/>
          <p14:tracePt t="405821" x="1544638" y="3411538"/>
          <p14:tracePt t="405830" x="1544638" y="3421063"/>
          <p14:tracePt t="405847" x="1562100" y="3429000"/>
          <p14:tracePt t="405864" x="1598613" y="3446463"/>
          <p14:tracePt t="405881" x="1652588" y="3473450"/>
          <p14:tracePt t="405897" x="1687513" y="3509963"/>
          <p14:tracePt t="405914" x="1768475" y="3598863"/>
          <p14:tracePt t="405916" x="1803400" y="3635375"/>
          <p14:tracePt t="405932" x="1911350" y="3724275"/>
          <p14:tracePt t="405948" x="1990725" y="3805238"/>
          <p14:tracePt t="405964" x="2044700" y="3849688"/>
          <p14:tracePt t="405981" x="2062163" y="3867150"/>
          <p14:tracePt t="405997" x="2089150" y="3894138"/>
          <p14:tracePt t="406014" x="2116138" y="3929063"/>
          <p14:tracePt t="406030" x="2143125" y="3965575"/>
          <p14:tracePt t="406047" x="2187575" y="4000500"/>
          <p14:tracePt t="406063" x="2214563" y="4027488"/>
          <p14:tracePt t="406080" x="2241550" y="4044950"/>
          <p14:tracePt t="406096" x="2259013" y="4071938"/>
          <p14:tracePt t="406113" x="2276475" y="4090988"/>
          <p14:tracePt t="406130" x="2295525" y="4108450"/>
          <p14:tracePt t="406147" x="2330450" y="4135438"/>
          <p14:tracePt t="406163" x="2347913" y="4162425"/>
          <p14:tracePt t="406180" x="2374900" y="4187825"/>
          <p14:tracePt t="406181" x="2374900" y="4197350"/>
          <p14:tracePt t="406197" x="2393950" y="4214813"/>
          <p14:tracePt t="406213" x="2411413" y="4233863"/>
          <p14:tracePt t="406230" x="2446338" y="4268788"/>
          <p14:tracePt t="406246" x="2473325" y="4322763"/>
          <p14:tracePt t="406263" x="2490788" y="4357688"/>
          <p14:tracePt t="406280" x="2517775" y="4402138"/>
          <p14:tracePt t="406296" x="2544763" y="4448175"/>
          <p14:tracePt t="406314" x="2608263" y="4527550"/>
          <p14:tracePt t="406331" x="2643188" y="4554538"/>
          <p14:tracePt t="406348" x="2670175" y="4591050"/>
          <p14:tracePt t="406365" x="2751138" y="4616450"/>
          <p14:tracePt t="406381" x="2847975" y="4662488"/>
          <p14:tracePt t="406397" x="2955925" y="4687888"/>
          <p14:tracePt t="406400" x="3009900" y="4697413"/>
          <p14:tracePt t="406415" x="3187700" y="4733925"/>
          <p14:tracePt t="406432" x="3384550" y="4759325"/>
          <p14:tracePt t="406448" x="3536950" y="4778375"/>
          <p14:tracePt t="406464" x="3633788" y="4795838"/>
          <p14:tracePt t="406481" x="3705225" y="4805363"/>
          <p14:tracePt t="406497" x="3786188" y="4830763"/>
          <p14:tracePt t="406514" x="3902075" y="4876800"/>
          <p14:tracePt t="406531" x="3983038" y="4911725"/>
          <p14:tracePt t="406548" x="4044950" y="4956175"/>
          <p14:tracePt t="406550" x="4071938" y="4965700"/>
          <p14:tracePt t="406564" x="4108450" y="4992688"/>
          <p14:tracePt t="406582" x="4125913" y="5000625"/>
          <p14:tracePt t="406598" x="4143375" y="5010150"/>
          <p14:tracePt t="406614" x="4179888" y="5019675"/>
          <p14:tracePt t="406630" x="4205288" y="5027613"/>
          <p14:tracePt t="406647" x="4232275" y="5027613"/>
          <p14:tracePt t="406663" x="4251325" y="5027613"/>
          <p14:tracePt t="406680" x="4251325" y="5037138"/>
          <p14:tracePt t="406791" x="4268788" y="5037138"/>
          <p14:tracePt t="406799" x="4286250" y="5027613"/>
          <p14:tracePt t="406807" x="4295775" y="5019675"/>
          <p14:tracePt t="406815" x="4303713" y="5010150"/>
          <p14:tracePt t="406830" x="4330700" y="4983163"/>
          <p14:tracePt t="406847" x="4367213" y="4965700"/>
          <p14:tracePt t="406864" x="4402138" y="4948238"/>
          <p14:tracePt t="406880" x="4411663" y="4948238"/>
          <p14:tracePt t="406897" x="4429125" y="4929188"/>
          <p14:tracePt t="406914" x="4446588" y="4929188"/>
          <p14:tracePt t="406931" x="4456113" y="4929188"/>
          <p14:tracePt t="406949" x="4456113" y="4938713"/>
          <p14:tracePt t="406964" x="4456113" y="4956175"/>
          <p14:tracePt t="406981" x="4340225" y="5037138"/>
          <p14:tracePt t="406997" x="4205288" y="5099050"/>
          <p14:tracePt t="407014" x="4098925" y="5099050"/>
          <p14:tracePt t="407031" x="3938588" y="5064125"/>
          <p14:tracePt t="407048" x="3705225" y="4938713"/>
          <p14:tracePt t="407050" x="3554413" y="4876800"/>
          <p14:tracePt t="407064" x="3429000" y="4822825"/>
          <p14:tracePt t="407067" x="3276600" y="4768850"/>
          <p14:tracePt t="407081" x="2982913" y="4652963"/>
          <p14:tracePt t="407097" x="2705100" y="4581525"/>
          <p14:tracePt t="407114" x="2500313" y="4492625"/>
          <p14:tracePt t="407131" x="2357438" y="4438650"/>
          <p14:tracePt t="407147" x="2232025" y="4357688"/>
          <p14:tracePt t="407164" x="2089150" y="4259263"/>
          <p14:tracePt t="407183" x="1928813" y="4162425"/>
          <p14:tracePt t="407198" x="1839913" y="4116388"/>
          <p14:tracePt t="407214" x="1724025" y="4090988"/>
          <p14:tracePt t="407231" x="1536700" y="4090988"/>
          <p14:tracePt t="407247" x="1339850" y="4090988"/>
          <p14:tracePt t="407264" x="1116013" y="4116388"/>
          <p14:tracePt t="407281" x="911225" y="4152900"/>
          <p14:tracePt t="407298" x="822325" y="4179888"/>
          <p14:tracePt t="407300" x="795338" y="4187825"/>
          <p14:tracePt t="407314" x="785813" y="4187825"/>
          <p14:tracePt t="407331" x="785813" y="4197350"/>
          <p14:tracePt t="407354" x="776288" y="4206875"/>
          <p14:tracePt t="407370" x="768350" y="4233863"/>
          <p14:tracePt t="407381" x="750888" y="4286250"/>
          <p14:tracePt t="407398" x="696913" y="4384675"/>
          <p14:tracePt t="407414" x="615950" y="4500563"/>
          <p14:tracePt t="407431" x="561975" y="4608513"/>
          <p14:tracePt t="407432" x="554038" y="4662488"/>
          <p14:tracePt t="407448" x="536575" y="4697413"/>
          <p14:tracePt t="407463" x="536575" y="4714875"/>
          <p14:tracePt t="407480" x="527050" y="4714875"/>
          <p14:tracePt t="407534" x="527050" y="4724400"/>
          <p14:tracePt t="407542" x="536575" y="4733925"/>
          <p14:tracePt t="407551" x="561975" y="4759325"/>
          <p14:tracePt t="407566" x="581025" y="4786313"/>
          <p14:tracePt t="407580" x="588963" y="4795838"/>
          <p14:tracePt t="407598" x="652463" y="4830763"/>
          <p14:tracePt t="407614" x="696913" y="4857750"/>
          <p14:tracePt t="407631" x="776288" y="4857750"/>
          <p14:tracePt t="407647" x="803275" y="4857750"/>
          <p14:tracePt t="407664" x="830263" y="4857750"/>
          <p14:tracePt t="407681" x="847725" y="4857750"/>
          <p14:tracePt t="407699" x="874713" y="4857750"/>
          <p14:tracePt t="407714" x="919163" y="4857750"/>
          <p14:tracePt t="407731" x="982663" y="4857750"/>
          <p14:tracePt t="407747" x="1000125" y="4857750"/>
          <p14:tracePt t="407764" x="1017588" y="4857750"/>
          <p14:tracePt t="407832" x="1009650" y="4830763"/>
          <p14:tracePt t="407840" x="1000125" y="4813300"/>
          <p14:tracePt t="407849" x="973138" y="4786313"/>
          <p14:tracePt t="407864" x="893763" y="4697413"/>
          <p14:tracePt t="407880" x="812800" y="4635500"/>
          <p14:tracePt t="407897" x="731838" y="4564063"/>
          <p14:tracePt t="407914" x="652463" y="4537075"/>
          <p14:tracePt t="407931" x="588963" y="4510088"/>
          <p14:tracePt t="407948" x="517525" y="4500563"/>
          <p14:tracePt t="407964" x="500063" y="4492625"/>
          <p14:tracePt t="407981" x="473075" y="4492625"/>
          <p14:tracePt t="407998" x="455613" y="4492625"/>
          <p14:tracePt t="408014" x="438150" y="4500563"/>
          <p14:tracePt t="408031" x="419100" y="4527550"/>
          <p14:tracePt t="408048" x="393700" y="4554538"/>
          <p14:tracePt t="408065" x="357188" y="4652963"/>
          <p14:tracePt t="408082" x="347663" y="4714875"/>
          <p14:tracePt t="408098" x="330200" y="4795838"/>
          <p14:tracePt t="408114" x="330200" y="4876800"/>
          <p14:tracePt t="408130" x="339725" y="4938713"/>
          <p14:tracePt t="408147" x="357188" y="4973638"/>
          <p14:tracePt t="408163" x="366713" y="4983163"/>
          <p14:tracePt t="408181" x="384175" y="5000625"/>
          <p14:tracePt t="408197" x="419100" y="5000625"/>
          <p14:tracePt t="408214" x="490538" y="5000625"/>
          <p14:tracePt t="408231" x="536575" y="5000625"/>
          <p14:tracePt t="408248" x="581025" y="4983163"/>
          <p14:tracePt t="408264" x="642938" y="4956175"/>
          <p14:tracePt t="408281" x="669925" y="4938713"/>
          <p14:tracePt t="408297" x="687388" y="4921250"/>
          <p14:tracePt t="408299" x="696913" y="4911725"/>
          <p14:tracePt t="408314" x="704850" y="4902200"/>
          <p14:tracePt t="408332" x="714375" y="4867275"/>
          <p14:tracePt t="408349" x="714375" y="4857750"/>
          <p14:tracePt t="408365" x="704850" y="4840288"/>
          <p14:tracePt t="408381" x="652463" y="4786313"/>
          <p14:tracePt t="408398" x="625475" y="4768850"/>
          <p14:tracePt t="408414" x="588963" y="4733925"/>
          <p14:tracePt t="408431" x="561975" y="4714875"/>
          <p14:tracePt t="408447" x="544513" y="4714875"/>
          <p14:tracePt t="408464" x="527050" y="4697413"/>
          <p14:tracePt t="408467" x="517525" y="4697413"/>
          <p14:tracePt t="408481" x="490538" y="4697413"/>
          <p14:tracePt t="408498" x="465138" y="4706938"/>
          <p14:tracePt t="408514" x="438150" y="4714875"/>
          <p14:tracePt t="408536" x="428625" y="4714875"/>
          <p14:tracePt t="408548" x="419100" y="4724400"/>
          <p14:tracePt t="408564" x="411163" y="4733925"/>
          <p14:tracePt t="408567" x="411163" y="4741863"/>
          <p14:tracePt t="408583" x="411163" y="4751388"/>
          <p14:tracePt t="408599" x="428625" y="4813300"/>
          <p14:tracePt t="408615" x="446088" y="4849813"/>
          <p14:tracePt t="408630" x="482600" y="4867275"/>
          <p14:tracePt t="408647" x="527050" y="4894263"/>
          <p14:tracePt t="408664" x="588963" y="4921250"/>
          <p14:tracePt t="408680" x="642938" y="4938713"/>
          <p14:tracePt t="408697" x="669925" y="4965700"/>
          <p14:tracePt t="408714" x="704850" y="4965700"/>
          <p14:tracePt t="408730" x="776288" y="4956175"/>
          <p14:tracePt t="408747" x="803275" y="4938713"/>
          <p14:tracePt t="408764" x="866775" y="4929188"/>
          <p14:tracePt t="408780" x="946150" y="4929188"/>
          <p14:tracePt t="408797" x="1054100" y="4911725"/>
          <p14:tracePt t="408814" x="1179513" y="4911725"/>
          <p14:tracePt t="408830" x="1339850" y="4956175"/>
          <p14:tracePt t="408848" x="1751013" y="5010150"/>
          <p14:tracePt t="408863" x="1973263" y="5037138"/>
          <p14:tracePt t="408880" x="2197100" y="5072063"/>
          <p14:tracePt t="408897" x="2401888" y="5126038"/>
          <p14:tracePt t="408914" x="2581275" y="5180013"/>
          <p14:tracePt t="408930" x="2679700" y="5214938"/>
          <p14:tracePt t="408947" x="2759075" y="5268913"/>
          <p14:tracePt t="408963" x="2840038" y="5340350"/>
          <p14:tracePt t="408980" x="2965450" y="5429250"/>
          <p14:tracePt t="408997" x="3108325" y="5546725"/>
          <p14:tracePt t="409013" x="3170238" y="5572125"/>
          <p14:tracePt t="409030" x="3205163" y="5581650"/>
          <p14:tracePt t="409047" x="3251200" y="5591175"/>
          <p14:tracePt t="409063" x="3295650" y="5591175"/>
          <p14:tracePt t="409080" x="3330575" y="5608638"/>
          <p14:tracePt t="409081" x="3340100" y="5618163"/>
          <p14:tracePt t="409097" x="3348038" y="5626100"/>
          <p14:tracePt t="409113" x="3367088" y="5643563"/>
          <p14:tracePt t="409130" x="3394075" y="5653088"/>
          <p14:tracePt t="409147" x="3419475" y="5653088"/>
          <p14:tracePt t="409163" x="3465513" y="5653088"/>
          <p14:tracePt t="409180" x="3500438" y="5643563"/>
          <p14:tracePt t="409197" x="3581400" y="5618163"/>
          <p14:tracePt t="409214" x="3660775" y="5581650"/>
          <p14:tracePt t="409216" x="3679825" y="5564188"/>
          <p14:tracePt t="409232" x="3759200" y="5510213"/>
          <p14:tracePt t="409249" x="3822700" y="5473700"/>
          <p14:tracePt t="409264" x="3875088" y="5411788"/>
          <p14:tracePt t="409281" x="3929063" y="5340350"/>
          <p14:tracePt t="409297" x="4000500" y="5259388"/>
          <p14:tracePt t="409314" x="4037013" y="5224463"/>
          <p14:tracePt t="409331" x="4062413" y="5197475"/>
          <p14:tracePt t="409349" x="4081463" y="5170488"/>
          <p14:tracePt t="409365" x="4098925" y="5162550"/>
          <p14:tracePt t="409380" x="4116388" y="5153025"/>
          <p14:tracePt t="409397" x="4133850" y="5135563"/>
          <p14:tracePt t="409413" x="4143375" y="5126038"/>
          <p14:tracePt t="409482" x="4143375" y="5099050"/>
          <p14:tracePt t="409490" x="4133850" y="5091113"/>
          <p14:tracePt t="409499" x="4108450" y="5081588"/>
          <p14:tracePt t="409515" x="4089400" y="5064125"/>
          <p14:tracePt t="409530" x="4044950" y="5037138"/>
          <p14:tracePt t="409547" x="3983038" y="5000625"/>
          <p14:tracePt t="409564" x="3938588" y="4973638"/>
          <p14:tracePt t="409580" x="3894138" y="4956175"/>
          <p14:tracePt t="409598" x="3848100" y="4948238"/>
          <p14:tracePt t="409614" x="3830638" y="4948238"/>
          <p14:tracePt t="409630" x="3795713" y="4948238"/>
          <p14:tracePt t="409647" x="3759200" y="4948238"/>
          <p14:tracePt t="409663" x="3732213" y="4956175"/>
          <p14:tracePt t="409680" x="3705225" y="4965700"/>
          <p14:tracePt t="409724" x="3697288" y="4983163"/>
          <p14:tracePt t="409740" x="3687763" y="4992688"/>
          <p14:tracePt t="409748" x="3679825" y="5010150"/>
          <p14:tracePt t="409756" x="3660775" y="5037138"/>
          <p14:tracePt t="409765" x="3660775" y="5045075"/>
          <p14:tracePt t="409781" x="3652838" y="5081588"/>
          <p14:tracePt t="409798" x="3643313" y="5099050"/>
          <p14:tracePt t="409814" x="3643313" y="5108575"/>
          <p14:tracePt t="409831" x="3643313" y="5116513"/>
          <p14:tracePt t="409849" x="3652838" y="5187950"/>
          <p14:tracePt t="409865" x="3687763" y="5268913"/>
          <p14:tracePt t="409881" x="3741738" y="5384800"/>
          <p14:tracePt t="409898" x="3768725" y="5465763"/>
          <p14:tracePt t="409914" x="3795713" y="5483225"/>
          <p14:tracePt t="409931" x="3813175" y="5500688"/>
          <p14:tracePt t="409948" x="3848100" y="5527675"/>
          <p14:tracePt t="409964" x="3875088" y="5546725"/>
          <p14:tracePt t="409967" x="3902075" y="5546725"/>
          <p14:tracePt t="409983" x="3929063" y="5546725"/>
          <p14:tracePt t="409999" x="3956050" y="5546725"/>
          <p14:tracePt t="410014" x="3973513" y="5546725"/>
          <p14:tracePt t="410031" x="3990975" y="5546725"/>
          <p14:tracePt t="410048" x="4017963" y="5546725"/>
          <p14:tracePt t="410065" x="4037013" y="5537200"/>
          <p14:tracePt t="410068" x="4044950" y="5527675"/>
          <p14:tracePt t="410081" x="4062413" y="5519738"/>
          <p14:tracePt t="410098" x="4098925" y="5492750"/>
          <p14:tracePt t="410100" x="4108450" y="5483225"/>
          <p14:tracePt t="410115" x="4143375" y="5465763"/>
          <p14:tracePt t="410131" x="4160838" y="5438775"/>
          <p14:tracePt t="410148" x="4170363" y="5421313"/>
          <p14:tracePt t="410164" x="4170363" y="5394325"/>
          <p14:tracePt t="410181" x="4170363" y="5357813"/>
          <p14:tracePt t="410197" x="4170363" y="5295900"/>
          <p14:tracePt t="410214" x="4143375" y="5233988"/>
          <p14:tracePt t="410231" x="4108450" y="5153025"/>
          <p14:tracePt t="410233" x="4081463" y="5116513"/>
          <p14:tracePt t="410248" x="3990975" y="5027613"/>
          <p14:tracePt t="410264" x="3911600" y="4948238"/>
          <p14:tracePt t="410281" x="3830638" y="4894263"/>
          <p14:tracePt t="410298" x="3786188" y="4867275"/>
          <p14:tracePt t="410314" x="3751263" y="4849813"/>
          <p14:tracePt t="410331" x="3724275" y="4849813"/>
          <p14:tracePt t="410348" x="3705225" y="4849813"/>
          <p14:tracePt t="410350" x="3697288" y="4849813"/>
          <p14:tracePt t="410365" x="3679825" y="4849813"/>
          <p14:tracePt t="410381" x="3652838" y="4867275"/>
          <p14:tracePt t="410398" x="3633788" y="4902200"/>
          <p14:tracePt t="410414" x="3616325" y="4929188"/>
          <p14:tracePt t="410431" x="3608388" y="4956175"/>
          <p14:tracePt t="410448" x="3589338" y="4973638"/>
          <p14:tracePt t="410464" x="3581400" y="4992688"/>
          <p14:tracePt t="410467" x="3581400" y="5000625"/>
          <p14:tracePt t="410481" x="3581400" y="5019675"/>
          <p14:tracePt t="410498" x="3581400" y="5027613"/>
          <p14:tracePt t="410514" x="3581400" y="5045075"/>
          <p14:tracePt t="410531" x="3598863" y="5091113"/>
          <p14:tracePt t="410548" x="3652838" y="5170488"/>
          <p14:tracePt t="410565" x="3724275" y="5295900"/>
          <p14:tracePt t="410581" x="3786188" y="5394325"/>
          <p14:tracePt t="410584" x="3795713" y="5429250"/>
          <p14:tracePt t="410598" x="3822700" y="5456238"/>
          <p14:tracePt t="410614" x="3857625" y="5492750"/>
          <p14:tracePt t="410616" x="3867150" y="5500688"/>
          <p14:tracePt t="410631" x="3894138" y="5527675"/>
          <p14:tracePt t="410648" x="3911600" y="5546725"/>
          <p14:tracePt t="410665" x="3938588" y="5608638"/>
          <p14:tracePt t="410682" x="3973513" y="5670550"/>
          <p14:tracePt t="410697" x="4010025" y="5734050"/>
          <p14:tracePt t="410714" x="4037013" y="5786438"/>
          <p14:tracePt t="410730" x="4054475" y="5805488"/>
          <p14:tracePt t="410747" x="4081463" y="5903913"/>
          <p14:tracePt t="410764" x="4089400" y="5965825"/>
          <p14:tracePt t="410780" x="4116388" y="6046788"/>
          <p14:tracePt t="410797" x="4133850" y="6126163"/>
          <p14:tracePt t="410814" x="4133850" y="6197600"/>
          <p14:tracePt t="410830" x="4133850" y="6286500"/>
          <p14:tracePt t="410847" x="4143375" y="6384925"/>
          <p14:tracePt t="410864" x="4125913" y="6492875"/>
          <p14:tracePt t="410880" x="4098925" y="6599238"/>
          <p14:tracePt t="410882" x="4089400" y="6643688"/>
          <p14:tracePt t="410897" x="4071938" y="6680200"/>
          <p14:tracePt t="410914" x="4062413" y="6689725"/>
          <p14:tracePt t="412868" x="4044950" y="6689725"/>
          <p14:tracePt t="412876" x="3990975" y="6689725"/>
          <p14:tracePt t="412884" x="3938588" y="6670675"/>
          <p14:tracePt t="412897" x="3894138" y="6662738"/>
          <p14:tracePt t="412898" x="3857625" y="6643688"/>
          <p14:tracePt t="412914" x="3822700" y="6626225"/>
          <p14:tracePt t="412931" x="3786188" y="6599238"/>
          <p14:tracePt t="412947" x="3768725" y="6599238"/>
          <p14:tracePt t="412964" x="3751263" y="6591300"/>
          <p14:tracePt t="412980" x="3724275" y="6572250"/>
          <p14:tracePt t="412997" x="3705225" y="6564313"/>
          <p14:tracePt t="413041" x="3697288" y="6546850"/>
          <p14:tracePt t="413057" x="3697288" y="6537325"/>
          <p14:tracePt t="413065" x="3697288" y="6527800"/>
          <p14:tracePt t="413143" x="3697288" y="6519863"/>
          <p14:tracePt t="413151" x="3705225" y="6483350"/>
          <p14:tracePt t="413165" x="3741738" y="6376988"/>
          <p14:tracePt t="413181" x="3768725" y="6261100"/>
          <p14:tracePt t="413198" x="3795713" y="6153150"/>
          <p14:tracePt t="413215" x="3822700" y="6064250"/>
          <p14:tracePt t="413231" x="3848100" y="5929313"/>
          <p14:tracePt t="413248" x="3911600" y="5786438"/>
          <p14:tracePt t="413265" x="3938588" y="5697538"/>
          <p14:tracePt t="413267" x="3946525" y="5670550"/>
          <p14:tracePt t="413281" x="3956050" y="5662613"/>
          <p14:tracePt t="413300" x="3990975" y="5626100"/>
          <p14:tracePt t="413315" x="4010025" y="5608638"/>
          <p14:tracePt t="413331" x="4037013" y="5572125"/>
          <p14:tracePt t="413349" x="4054475" y="5554663"/>
          <p14:tracePt t="413365" x="4081463" y="5546725"/>
          <p14:tracePt t="413382" x="4089400" y="5537200"/>
          <p14:tracePt t="413447" x="4098925" y="5510213"/>
          <p14:tracePt t="413454" x="4108450" y="5500688"/>
          <p14:tracePt t="413464" x="4133850" y="5492750"/>
          <p14:tracePt t="413480" x="4152900" y="5465763"/>
          <p14:tracePt t="413497" x="4170363" y="5438775"/>
          <p14:tracePt t="413514" x="4187825" y="5411788"/>
          <p14:tracePt t="413532" x="4224338" y="5384800"/>
          <p14:tracePt t="413551" x="4232275" y="5376863"/>
          <p14:tracePt t="413565" x="4241800" y="5376863"/>
          <p14:tracePt t="413582" x="4251325" y="5367338"/>
          <p14:tracePt t="413598" x="4259263" y="5357813"/>
          <p14:tracePt t="414142" x="4276725" y="5340350"/>
          <p14:tracePt t="414150" x="4286250" y="5330825"/>
          <p14:tracePt t="414158" x="4286250" y="5322888"/>
          <p14:tracePt t="414166" x="4295775" y="5313363"/>
          <p14:tracePt t="414184" x="4303713" y="5305425"/>
          <p14:tracePt t="414199" x="4313238" y="5286375"/>
          <p14:tracePt t="414215" x="4322763" y="5286375"/>
          <p14:tracePt t="414942" x="4322763" y="5278438"/>
          <p14:tracePt t="414950" x="4322763" y="5259388"/>
          <p14:tracePt t="414980" x="4322763" y="5251450"/>
          <p14:tracePt t="415011" x="4313238" y="5251450"/>
          <p14:tracePt t="415020" x="4313238" y="5241925"/>
          <p14:tracePt t="415032" x="4303713" y="5233988"/>
          <p14:tracePt t="415048" x="4295775" y="5214938"/>
          <p14:tracePt t="415051" x="4295775" y="5207000"/>
          <p14:tracePt t="415066" x="4286250" y="5187950"/>
          <p14:tracePt t="415082" x="4286250" y="5170488"/>
          <p14:tracePt t="415098" x="4286250" y="5162550"/>
          <p14:tracePt t="415115" x="4268788" y="5153025"/>
          <p14:tracePt t="415284" x="4276725" y="5153025"/>
          <p14:tracePt t="415300" x="4303713" y="5153025"/>
          <p14:tracePt t="415308" x="4322763" y="5153025"/>
          <p14:tracePt t="415316" x="4330700" y="5162550"/>
          <p14:tracePt t="415331" x="4348163" y="5170488"/>
          <p14:tracePt t="415348" x="4367213" y="5197475"/>
          <p14:tracePt t="415365" x="4394200" y="5207000"/>
          <p14:tracePt t="415382" x="4402138" y="5214938"/>
          <p14:tracePt t="415398" x="4419600" y="5224463"/>
          <p14:tracePt t="415415" x="4429125" y="5233988"/>
          <p14:tracePt t="415503" x="4438650" y="5233988"/>
          <p14:tracePt t="415528" x="4438650" y="5241925"/>
          <p14:tracePt t="415567" x="4438650" y="5259388"/>
          <p14:tracePt t="415576" x="4446588" y="5268913"/>
          <p14:tracePt t="415590" x="4446588" y="5278438"/>
          <p14:tracePt t="415613" x="4446588" y="5286375"/>
          <p14:tracePt t="415630" x="4446588" y="5295900"/>
          <p14:tracePt t="415637" x="4438650" y="5305425"/>
          <p14:tracePt t="415648" x="4429125" y="5305425"/>
          <p14:tracePt t="415665" x="4411663" y="5313363"/>
          <p14:tracePt t="415682" x="4384675" y="5313363"/>
          <p14:tracePt t="415684" x="4375150" y="5330825"/>
          <p14:tracePt t="415698" x="4367213" y="5330825"/>
          <p14:tracePt t="415715" x="4357688" y="5330825"/>
          <p14:tracePt t="415856" x="4357688" y="5340350"/>
          <p14:tracePt t="415871" x="4357688" y="5349875"/>
          <p14:tracePt t="415879" x="4357688" y="5357813"/>
          <p14:tracePt t="415933" x="4367213" y="5367338"/>
          <p14:tracePt t="415989" x="4367213" y="5376863"/>
          <p14:tracePt t="416013" x="4375150" y="5376863"/>
          <p14:tracePt t="417514" x="4367213" y="5384800"/>
          <p14:tracePt t="417522" x="4367213" y="5394325"/>
          <p14:tracePt t="417532" x="4367213" y="5411788"/>
          <p14:tracePt t="417549" x="4367213" y="5429250"/>
          <p14:tracePt t="417565" x="4367213" y="5448300"/>
          <p14:tracePt t="417582" x="4367213" y="5456238"/>
          <p14:tracePt t="417599" x="4367213" y="5465763"/>
          <p14:tracePt t="417655" x="4367213" y="5483225"/>
          <p14:tracePt t="418233" x="4357688" y="5483225"/>
          <p14:tracePt t="418249" x="4348163" y="5483225"/>
          <p14:tracePt t="418257" x="4322763" y="5483225"/>
          <p14:tracePt t="418266" x="4313238" y="5483225"/>
          <p14:tracePt t="418281" x="4295775" y="5483225"/>
          <p14:tracePt t="418298" x="4268788" y="5483225"/>
          <p14:tracePt t="418314" x="4232275" y="5483225"/>
          <p14:tracePt t="418331" x="4214813" y="5473700"/>
          <p14:tracePt t="418348" x="4179888" y="5465763"/>
          <p14:tracePt t="418365" x="4152900" y="5456238"/>
          <p14:tracePt t="418381" x="4089400" y="5429250"/>
          <p14:tracePt t="418398" x="4044950" y="5384800"/>
          <p14:tracePt t="418414" x="4027488" y="5367338"/>
          <p14:tracePt t="418515" x="4027488" y="5357813"/>
          <p14:tracePt t="418523" x="4027488" y="5349875"/>
          <p14:tracePt t="418553" x="4027488" y="5340350"/>
          <p14:tracePt t="418577" x="4027488" y="5330825"/>
          <p14:tracePt t="418585" x="4027488" y="5313363"/>
          <p14:tracePt t="418593" x="4027488" y="5305425"/>
          <p14:tracePt t="418601" x="4027488" y="5295900"/>
          <p14:tracePt t="418615" x="4027488" y="5286375"/>
          <p14:tracePt t="418632" x="3990975" y="5259388"/>
          <p14:tracePt t="418648" x="3983038" y="5233988"/>
          <p14:tracePt t="418664" x="3938588" y="5214938"/>
          <p14:tracePt t="418681" x="3857625" y="5187950"/>
          <p14:tracePt t="418698" x="3759200" y="5143500"/>
          <p14:tracePt t="418715" x="3679825" y="5108575"/>
          <p14:tracePt t="418731" x="3589338" y="5064125"/>
          <p14:tracePt t="418748" x="3509963" y="5037138"/>
          <p14:tracePt t="418749" x="3473450" y="5027613"/>
          <p14:tracePt t="418766" x="3411538" y="5010150"/>
          <p14:tracePt t="418781" x="3348038" y="5000625"/>
          <p14:tracePt t="418798" x="3322638" y="4992688"/>
          <p14:tracePt t="418814" x="3303588" y="4992688"/>
          <p14:tracePt t="418832" x="3286125" y="4983163"/>
          <p14:tracePt t="418848" x="3241675" y="4965700"/>
          <p14:tracePt t="418865" x="3187700" y="4956175"/>
          <p14:tracePt t="418882" x="3152775" y="4948238"/>
          <p14:tracePt t="418898" x="3098800" y="4948238"/>
          <p14:tracePt t="418914" x="3054350" y="4948238"/>
          <p14:tracePt t="418931" x="3009900" y="4929188"/>
          <p14:tracePt t="418949" x="2946400" y="4929188"/>
          <p14:tracePt t="418966" x="2884488" y="4929188"/>
          <p14:tracePt t="418982" x="2822575" y="4929188"/>
          <p14:tracePt t="418983" x="2803525" y="4929188"/>
          <p14:tracePt t="418998" x="2776538" y="4929188"/>
          <p14:tracePt t="419016" x="2652713" y="4938713"/>
          <p14:tracePt t="419032" x="2571750" y="4948238"/>
          <p14:tracePt t="419048" x="2490788" y="4973638"/>
          <p14:tracePt t="419065" x="2419350" y="4983163"/>
          <p14:tracePt t="419082" x="2366963" y="5010150"/>
          <p14:tracePt t="419099" x="2347913" y="5019675"/>
          <p14:tracePt t="419115" x="2330450" y="5019675"/>
          <p14:tracePt t="419132" x="2295525" y="5027613"/>
          <p14:tracePt t="419148" x="2259013" y="5045075"/>
          <p14:tracePt t="419150" x="2224088" y="5054600"/>
          <p14:tracePt t="419165" x="2179638" y="5072063"/>
          <p14:tracePt t="419182" x="2133600" y="5081588"/>
          <p14:tracePt t="419199" x="2081213" y="5091113"/>
          <p14:tracePt t="419215" x="2017713" y="5091113"/>
          <p14:tracePt t="419232" x="1965325" y="5108575"/>
          <p14:tracePt t="419249" x="1874838" y="5108575"/>
          <p14:tracePt t="419266" x="1830388" y="5108575"/>
          <p14:tracePt t="419282" x="1785938" y="5108575"/>
          <p14:tracePt t="419298" x="1741488" y="5108575"/>
          <p14:tracePt t="419315" x="1714500" y="5116513"/>
          <p14:tracePt t="419332" x="1670050" y="5135563"/>
          <p14:tracePt t="419349" x="1625600" y="5162550"/>
          <p14:tracePt t="419365" x="1589088" y="5170488"/>
          <p14:tracePt t="419382" x="1571625" y="5180013"/>
          <p14:tracePt t="419383" x="1562100" y="5180013"/>
          <p14:tracePt t="419398" x="1554163" y="5180013"/>
          <p14:tracePt t="419400" x="1536700" y="5197475"/>
          <p14:tracePt t="419415" x="1527175" y="5197475"/>
          <p14:tracePt t="419432" x="1509713" y="5197475"/>
          <p14:tracePt t="419449" x="1490663" y="5197475"/>
          <p14:tracePt t="419465" x="1455738" y="5207000"/>
          <p14:tracePt t="419482" x="1438275" y="5224463"/>
          <p14:tracePt t="419498" x="1401763" y="5233988"/>
          <p14:tracePt t="419515" x="1384300" y="5241925"/>
          <p14:tracePt t="419516" x="1374775" y="5259388"/>
          <p14:tracePt t="419539" x="1366838" y="5259388"/>
          <p14:tracePt t="419548" x="1366838" y="5268913"/>
          <p14:tracePt t="419571" x="1357313" y="5268913"/>
          <p14:tracePt t="419587" x="1357313" y="5278438"/>
          <p14:tracePt t="419598" x="1339850" y="5286375"/>
          <p14:tracePt t="419615" x="1339850" y="5295900"/>
          <p14:tracePt t="419632" x="1339850" y="5305425"/>
          <p14:tracePt t="419648" x="1339850" y="5313363"/>
          <p14:tracePt t="419666" x="1339850" y="5340350"/>
          <p14:tracePt t="419682" x="1347788" y="5367338"/>
          <p14:tracePt t="419699" x="1366838" y="5394325"/>
          <p14:tracePt t="419715" x="1384300" y="5421313"/>
          <p14:tracePt t="419732" x="1411288" y="5438775"/>
          <p14:tracePt t="419748" x="1428750" y="5473700"/>
          <p14:tracePt t="419767" x="1455738" y="5492750"/>
          <p14:tracePt t="419782" x="1490663" y="5519738"/>
          <p14:tracePt t="419799" x="1527175" y="5537200"/>
          <p14:tracePt t="419816" x="1562100" y="5564188"/>
          <p14:tracePt t="419832" x="1608138" y="5581650"/>
          <p14:tracePt t="419848" x="1670050" y="5599113"/>
          <p14:tracePt t="419865" x="1731963" y="5599113"/>
          <p14:tracePt t="419882" x="1803400" y="5591175"/>
          <p14:tracePt t="419898" x="1884363" y="5564188"/>
          <p14:tracePt t="419900" x="1919288" y="5554663"/>
          <p14:tracePt t="419916" x="2036763" y="5527675"/>
          <p14:tracePt t="419932" x="2125663" y="5500688"/>
          <p14:tracePt t="419948" x="2241550" y="5473700"/>
          <p14:tracePt t="419965" x="2347913" y="5448300"/>
          <p14:tracePt t="419981" x="2455863" y="5429250"/>
          <p14:tracePt t="419999" x="2562225" y="5402263"/>
          <p14:tracePt t="420016" x="2660650" y="5384800"/>
          <p14:tracePt t="420018" x="2714625" y="5376863"/>
          <p14:tracePt t="420032" x="2822575" y="5357813"/>
          <p14:tracePt t="420049" x="2928938" y="5357813"/>
          <p14:tracePt t="420065" x="3009900" y="5357813"/>
          <p14:tracePt t="420082" x="3081338" y="5367338"/>
          <p14:tracePt t="420098" x="3160713" y="5376863"/>
          <p14:tracePt t="420115" x="3224213" y="5394325"/>
          <p14:tracePt t="420132" x="3268663" y="5421313"/>
          <p14:tracePt t="420148" x="3340100" y="5438775"/>
          <p14:tracePt t="420149" x="3375025" y="5456238"/>
          <p14:tracePt t="420166" x="3438525" y="5483225"/>
          <p14:tracePt t="420182" x="3455988" y="5500688"/>
          <p14:tracePt t="420198" x="3490913" y="5510213"/>
          <p14:tracePt t="420215" x="3536950" y="5527675"/>
          <p14:tracePt t="420231" x="3589338" y="5546725"/>
          <p14:tracePt t="420249" x="3625850" y="5564188"/>
          <p14:tracePt t="420266" x="3652838" y="5572125"/>
          <p14:tracePt t="420268" x="3679825" y="5581650"/>
          <p14:tracePt t="420284" x="3697288" y="5599113"/>
          <p14:tracePt t="420299" x="3714750" y="5618163"/>
          <p14:tracePt t="420315" x="3751263" y="5626100"/>
          <p14:tracePt t="420331" x="3768725" y="5626100"/>
          <p14:tracePt t="420348" x="3786188" y="5626100"/>
          <p14:tracePt t="420366" x="3822700" y="5626100"/>
          <p14:tracePt t="420382" x="3840163" y="5626100"/>
          <p14:tracePt t="420384" x="3848100" y="5626100"/>
          <p14:tracePt t="420400" x="3875088" y="5626100"/>
          <p14:tracePt t="420416" x="3894138" y="5626100"/>
          <p14:tracePt t="420432" x="3911600" y="5618163"/>
          <p14:tracePt t="420448" x="3938588" y="5599113"/>
          <p14:tracePt t="420465" x="3956050" y="5591175"/>
          <p14:tracePt t="420482" x="3973513" y="5572125"/>
          <p14:tracePt t="420498" x="3990975" y="5554663"/>
          <p14:tracePt t="420516" x="4017963" y="5527675"/>
          <p14:tracePt t="420533" x="4037013" y="5510213"/>
          <p14:tracePt t="420549" x="4044950" y="5500688"/>
          <p14:tracePt t="420565" x="4054475" y="5492750"/>
          <p14:tracePt t="420582" x="4054475" y="5473700"/>
          <p14:tracePt t="420599" x="4054475" y="5448300"/>
          <p14:tracePt t="420616" x="4054475" y="5421313"/>
          <p14:tracePt t="420618" x="4054475" y="5411788"/>
          <p14:tracePt t="420634" x="4054475" y="5376863"/>
          <p14:tracePt t="420650" x="4054475" y="5357813"/>
          <p14:tracePt t="420665" x="4054475" y="5349875"/>
          <p14:tracePt t="420682" x="4044950" y="5340350"/>
          <p14:tracePt t="420698" x="4044950" y="5313363"/>
          <p14:tracePt t="420715" x="4027488" y="5295900"/>
          <p14:tracePt t="420732" x="4010025" y="5278438"/>
          <p14:tracePt t="420749" x="3990975" y="5251450"/>
          <p14:tracePt t="420766" x="3983038" y="5233988"/>
          <p14:tracePt t="420768" x="3973513" y="5224463"/>
          <p14:tracePt t="420782" x="3965575" y="5214938"/>
          <p14:tracePt t="420798" x="3956050" y="5197475"/>
          <p14:tracePt t="420816" x="3946525" y="5180013"/>
          <p14:tracePt t="420833" x="3919538" y="5170488"/>
          <p14:tracePt t="420849" x="3902075" y="5153025"/>
          <p14:tracePt t="420866" x="3884613" y="5143500"/>
          <p14:tracePt t="420884" x="3857625" y="5116513"/>
          <p14:tracePt t="420900" x="3840163" y="5091113"/>
          <p14:tracePt t="420916" x="3822700" y="5072063"/>
          <p14:tracePt t="420932" x="3786188" y="5054600"/>
          <p14:tracePt t="420949" x="3741738" y="5027613"/>
          <p14:tracePt t="420965" x="3697288" y="5000625"/>
          <p14:tracePt t="420982" x="3670300" y="4992688"/>
          <p14:tracePt t="420999" x="3643313" y="4973638"/>
          <p14:tracePt t="421016" x="3616325" y="4948238"/>
          <p14:tracePt t="421033" x="3571875" y="4938713"/>
          <p14:tracePt t="421035" x="3562350" y="4929188"/>
          <p14:tracePt t="421049" x="3536950" y="4929188"/>
          <p14:tracePt t="421066" x="3500438" y="4929188"/>
          <p14:tracePt t="421083" x="3438525" y="4921250"/>
          <p14:tracePt t="421099" x="3357563" y="4921250"/>
          <p14:tracePt t="421116" x="3340100" y="4921250"/>
          <p14:tracePt t="421133" x="3322638" y="4921250"/>
          <p14:tracePt t="421135" x="3313113" y="4911725"/>
          <p14:tracePt t="421149" x="3303588" y="4911725"/>
          <p14:tracePt t="421260" x="3313113" y="4948238"/>
          <p14:tracePt t="421268" x="3340100" y="4956175"/>
          <p14:tracePt t="421282" x="3367088" y="4965700"/>
          <p14:tracePt t="421300" x="3384550" y="4992688"/>
          <p14:tracePt t="421302" x="3394075" y="5000625"/>
          <p14:tracePt t="421316" x="3429000" y="5019675"/>
          <p14:tracePt t="421332" x="3490913" y="5045075"/>
          <p14:tracePt t="421349" x="3589338" y="5099050"/>
          <p14:tracePt t="421366" x="3660775" y="5143500"/>
          <p14:tracePt t="421383" x="3759200" y="5197475"/>
          <p14:tracePt t="421400" x="3875088" y="5251450"/>
          <p14:tracePt t="421417" x="4010025" y="5305425"/>
          <p14:tracePt t="421433" x="4089400" y="5330825"/>
          <p14:tracePt t="421449" x="4143375" y="5357813"/>
          <p14:tracePt t="421466" x="4160838" y="5357813"/>
          <p14:tracePt t="421483" x="4179888" y="5367338"/>
          <p14:tracePt t="421499" x="4197350" y="5367338"/>
          <p14:tracePt t="421516" x="4224338" y="5367338"/>
          <p14:tracePt t="421533" x="4241800" y="5367338"/>
          <p14:tracePt t="421535" x="4251325" y="5367338"/>
          <p14:tracePt t="421551" x="4268788" y="5367338"/>
          <p14:tracePt t="421567" x="4303713" y="5367338"/>
          <p14:tracePt t="421583" x="4322763" y="5376863"/>
          <p14:tracePt t="421599" x="4357688" y="5376863"/>
          <p14:tracePt t="421616" x="4384675" y="5376863"/>
          <p14:tracePt t="421633" x="4411663" y="5376863"/>
          <p14:tracePt t="421649" x="4429125" y="5376863"/>
          <p14:tracePt t="421667" x="4456113" y="5376863"/>
          <p14:tracePt t="421682" x="4483100" y="5376863"/>
          <p14:tracePt t="421699" x="4500563" y="5376863"/>
          <p14:tracePt t="421715" x="4510088" y="5376863"/>
          <p14:tracePt t="421752" x="4518025" y="5376863"/>
          <p14:tracePt t="421768" x="4527550" y="5376863"/>
          <p14:tracePt t="421777" x="4537075" y="5376863"/>
          <p14:tracePt t="421785" x="4554538" y="5376863"/>
          <p14:tracePt t="421801" x="4572000" y="5376863"/>
          <p14:tracePt t="421817" x="4581525" y="5376863"/>
          <p14:tracePt t="421854" x="4589463" y="5376863"/>
          <p14:tracePt t="421879" x="4598988" y="5376863"/>
          <p14:tracePt t="421887" x="4608513" y="5376863"/>
          <p14:tracePt t="421910" x="4625975" y="5376863"/>
          <p14:tracePt t="421940" x="4633913" y="5367338"/>
          <p14:tracePt t="421948" x="4643438" y="5367338"/>
          <p14:tracePt t="421956" x="4652963" y="5357813"/>
          <p14:tracePt t="421966" x="4660900" y="5357813"/>
          <p14:tracePt t="421983" x="4670425" y="5357813"/>
          <p14:tracePt t="421999" x="4679950" y="5340350"/>
          <p14:tracePt t="422016" x="4705350" y="5330825"/>
          <p14:tracePt t="422059" x="4714875" y="5330825"/>
          <p14:tracePt t="422223" x="4714875" y="5322888"/>
          <p14:tracePt t="422238" x="4714875" y="5305425"/>
          <p14:tracePt t="422247" x="4714875" y="5295900"/>
          <p14:tracePt t="422254" x="4697413" y="5278438"/>
          <p14:tracePt t="422266" x="4697413" y="5268913"/>
          <p14:tracePt t="422283" x="4679950" y="5251450"/>
          <p14:tracePt t="422285" x="4643438" y="5241925"/>
          <p14:tracePt t="422301" x="4554538" y="5214938"/>
          <p14:tracePt t="422317" x="4330700" y="5214938"/>
          <p14:tracePt t="422333" x="4017963" y="5241925"/>
          <p14:tracePt t="422349" x="3705225" y="5259388"/>
          <p14:tracePt t="422366" x="3375025" y="5259388"/>
          <p14:tracePt t="422383" x="3152775" y="5233988"/>
          <p14:tracePt t="422400" x="2928938" y="5197475"/>
          <p14:tracePt t="422416" x="2751138" y="5170488"/>
          <p14:tracePt t="422433" x="2581275" y="5153025"/>
          <p14:tracePt t="422435" x="2482850" y="5153025"/>
          <p14:tracePt t="422449" x="2286000" y="5153025"/>
          <p14:tracePt t="422467" x="2108200" y="5180013"/>
          <p14:tracePt t="422483" x="1911350" y="5207000"/>
          <p14:tracePt t="422499" x="1803400" y="5224463"/>
          <p14:tracePt t="422516" x="1724025" y="5233988"/>
          <p14:tracePt t="422532" x="1679575" y="5233988"/>
          <p14:tracePt t="422550" x="1616075" y="5233988"/>
          <p14:tracePt t="422568" x="1598613" y="5214938"/>
          <p14:tracePt t="422583" x="1581150" y="5214938"/>
          <p14:tracePt t="422599" x="1571625" y="5214938"/>
          <p14:tracePt t="422616" x="1536700" y="5214938"/>
          <p14:tracePt t="422633" x="1490663" y="5214938"/>
          <p14:tracePt t="422649" x="1419225" y="5214938"/>
          <p14:tracePt t="422666" x="1339850" y="5214938"/>
          <p14:tracePt t="422669" x="1303338" y="5233988"/>
          <p14:tracePt t="422683" x="1258888" y="5233988"/>
          <p14:tracePt t="422699" x="1204913" y="5241925"/>
          <p14:tracePt t="422716" x="1179513" y="5241925"/>
          <p14:tracePt t="422733" x="1160463" y="5241925"/>
          <p14:tracePt t="422749" x="1125538" y="5241925"/>
          <p14:tracePt t="422766" x="1098550" y="5214938"/>
          <p14:tracePt t="422783" x="1044575" y="5180013"/>
          <p14:tracePt t="422784" x="1036638" y="5170488"/>
          <p14:tracePt t="422801" x="1000125" y="5153025"/>
          <p14:tracePt t="422817" x="955675" y="5126038"/>
          <p14:tracePt t="422833" x="911225" y="5099050"/>
          <p14:tracePt t="422849" x="874713" y="5081588"/>
          <p14:tracePt t="422865" x="857250" y="5064125"/>
          <p14:tracePt t="422882" x="839788" y="5054600"/>
          <p14:tracePt t="422899" x="830263" y="5054600"/>
          <p14:tracePt t="422926" x="822325" y="5054600"/>
          <p14:tracePt t="422934" x="812800" y="5054600"/>
          <p14:tracePt t="422949" x="803275" y="5037138"/>
          <p14:tracePt t="422966" x="776288" y="5037138"/>
          <p14:tracePt t="422982" x="750888" y="5037138"/>
          <p14:tracePt t="422999" x="731838" y="5037138"/>
          <p14:tracePt t="423016" x="714375" y="5054600"/>
          <p14:tracePt t="423033" x="679450" y="5072063"/>
          <p14:tracePt t="423051" x="652463" y="5108575"/>
          <p14:tracePt t="423067" x="615950" y="5126038"/>
          <p14:tracePt t="423083" x="581025" y="5143500"/>
          <p14:tracePt t="423099" x="517525" y="5170488"/>
          <p14:tracePt t="423116" x="482600" y="5197475"/>
          <p14:tracePt t="423133" x="465138" y="5214938"/>
          <p14:tracePt t="423150" x="446088" y="5233988"/>
          <p14:tracePt t="423166" x="428625" y="5241925"/>
          <p14:tracePt t="423183" x="428625" y="5251450"/>
          <p14:tracePt t="423239" x="428625" y="5268913"/>
          <p14:tracePt t="423255" x="428625" y="5278438"/>
          <p14:tracePt t="423263" x="465138" y="5313363"/>
          <p14:tracePt t="423270" x="500063" y="5340350"/>
          <p14:tracePt t="423283" x="527050" y="5349875"/>
          <p14:tracePt t="423300" x="633413" y="5402263"/>
          <p14:tracePt t="423317" x="704850" y="5429250"/>
          <p14:tracePt t="423333" x="785813" y="5456238"/>
          <p14:tracePt t="423350" x="866775" y="5465763"/>
          <p14:tracePt t="423365" x="928688" y="5465763"/>
          <p14:tracePt t="423382" x="955675" y="5465763"/>
          <p14:tracePt t="423398" x="990600" y="5465763"/>
          <p14:tracePt t="423415" x="1009650" y="5456238"/>
          <p14:tracePt t="423432" x="1027113" y="5448300"/>
          <p14:tracePt t="423449" x="1054100" y="5438775"/>
          <p14:tracePt t="423465" x="1071563" y="5421313"/>
          <p14:tracePt t="423520" x="1071563" y="5402263"/>
          <p14:tracePt t="423527" x="1071563" y="5376863"/>
          <p14:tracePt t="423536" x="1054100" y="5357813"/>
          <p14:tracePt t="423548" x="1044575" y="5330825"/>
          <p14:tracePt t="423565" x="973138" y="5251450"/>
          <p14:tracePt t="423566" x="946150" y="5224463"/>
          <p14:tracePt t="423583" x="884238" y="5187950"/>
          <p14:tracePt t="423599" x="822325" y="5162550"/>
          <p14:tracePt t="423616" x="758825" y="5135563"/>
          <p14:tracePt t="423633" x="696913" y="5126038"/>
          <p14:tracePt t="423649" x="633413" y="5126038"/>
          <p14:tracePt t="423666" x="571500" y="5126038"/>
          <p14:tracePt t="423683" x="509588" y="5126038"/>
          <p14:tracePt t="423685" x="490538" y="5135563"/>
          <p14:tracePt t="423700" x="455613" y="5162550"/>
          <p14:tracePt t="423717" x="438150" y="5180013"/>
          <p14:tracePt t="423733" x="411163" y="5197475"/>
          <p14:tracePt t="423749" x="401638" y="5224463"/>
          <p14:tracePt t="423766" x="401638" y="5268913"/>
          <p14:tracePt t="423782" x="419100" y="5330825"/>
          <p14:tracePt t="423799" x="455613" y="5376863"/>
          <p14:tracePt t="423816" x="509588" y="5456238"/>
          <p14:tracePt t="423833" x="588963" y="5510213"/>
          <p14:tracePt t="423849" x="652463" y="5537200"/>
          <p14:tracePt t="423867" x="731838" y="5546725"/>
          <p14:tracePt t="423883" x="776288" y="5546725"/>
          <p14:tracePt t="423899" x="812800" y="5519738"/>
          <p14:tracePt t="423916" x="822325" y="5500688"/>
          <p14:tracePt t="423933" x="839788" y="5483225"/>
          <p14:tracePt t="423935" x="847725" y="5465763"/>
          <p14:tracePt t="423950" x="866775" y="5421313"/>
          <p14:tracePt t="423967" x="866775" y="5349875"/>
          <p14:tracePt t="423983" x="866775" y="5268913"/>
          <p14:tracePt t="423999" x="847725" y="5233988"/>
          <p14:tracePt t="424016" x="839788" y="5214938"/>
          <p14:tracePt t="424033" x="830263" y="5214938"/>
          <p14:tracePt t="424083" x="874713" y="5214938"/>
          <p14:tracePt t="424091" x="928688" y="5214938"/>
          <p14:tracePt t="424100" x="1017588" y="5214938"/>
          <p14:tracePt t="424116" x="1285875" y="5214938"/>
          <p14:tracePt t="424133" x="1643063" y="5187950"/>
          <p14:tracePt t="424150" x="2054225" y="5170488"/>
          <p14:tracePt t="424166" x="2482850" y="5135563"/>
          <p14:tracePt t="424183" x="2867025" y="5116513"/>
          <p14:tracePt t="424186" x="3027363" y="5091113"/>
          <p14:tracePt t="424200" x="3295650" y="5099050"/>
          <p14:tracePt t="424218" x="3490913" y="5116513"/>
          <p14:tracePt t="424233" x="3652838" y="5162550"/>
          <p14:tracePt t="424249" x="3857625" y="5197475"/>
          <p14:tracePt t="424266" x="3965575" y="5214938"/>
          <p14:tracePt t="424283" x="4089400" y="5214938"/>
          <p14:tracePt t="424299" x="4179888" y="5214938"/>
          <p14:tracePt t="424316" x="4251325" y="5214938"/>
          <p14:tracePt t="424333" x="4330700" y="5214938"/>
          <p14:tracePt t="424335" x="4357688" y="5214938"/>
          <p14:tracePt t="424350" x="4384675" y="5224463"/>
          <p14:tracePt t="424367" x="4419600" y="5224463"/>
          <p14:tracePt t="424383" x="4429125" y="5233988"/>
          <p14:tracePt t="424399" x="4429125" y="5241925"/>
          <p14:tracePt t="424459" x="4438650" y="5241925"/>
          <p14:tracePt t="424492" x="4446588" y="5251450"/>
          <p14:tracePt t="424505" x="4456113" y="5259388"/>
          <p14:tracePt t="424701" x="4473575" y="5278438"/>
          <p14:tracePt t="424717" x="4491038" y="5295900"/>
          <p14:tracePt t="424726" x="4518025" y="5322888"/>
          <p14:tracePt t="424733" x="4527550" y="5330825"/>
          <p14:tracePt t="424749" x="4545013" y="5349875"/>
          <p14:tracePt t="424766" x="4572000" y="5376863"/>
          <p14:tracePt t="424783" x="4589463" y="5394325"/>
          <p14:tracePt t="424800" x="4625975" y="5411788"/>
          <p14:tracePt t="424816" x="4670425" y="5438775"/>
          <p14:tracePt t="424833" x="4732338" y="5465763"/>
          <p14:tracePt t="424836" x="4776788" y="5473700"/>
          <p14:tracePt t="424851" x="4848225" y="5492750"/>
          <p14:tracePt t="424866" x="4894263" y="5492750"/>
          <p14:tracePt t="424883" x="4938713" y="5492750"/>
          <p14:tracePt t="424900" x="4992688" y="5492750"/>
          <p14:tracePt t="424916" x="5018088" y="5492750"/>
          <p14:tracePt t="424933" x="5064125" y="5483225"/>
          <p14:tracePt t="424949" x="5126038" y="5483225"/>
          <p14:tracePt t="424951" x="5170488" y="5473700"/>
          <p14:tracePt t="424968" x="5241925" y="5473700"/>
          <p14:tracePt t="424983" x="5303838" y="5465763"/>
          <p14:tracePt t="425000" x="5367338" y="5438775"/>
          <p14:tracePt t="425016" x="5446713" y="5411788"/>
          <p14:tracePt t="425033" x="5510213" y="5384800"/>
          <p14:tracePt t="425050" x="5554663" y="5376863"/>
          <p14:tracePt t="425053" x="5564188" y="5367338"/>
          <p14:tracePt t="425066" x="5589588" y="5367338"/>
          <p14:tracePt t="425069" x="5599113" y="5367338"/>
          <p14:tracePt t="425084" x="5616575" y="5367338"/>
          <p14:tracePt t="425099" x="5697538" y="5384800"/>
          <p14:tracePt t="425101" x="5732463" y="5394325"/>
          <p14:tracePt t="425117" x="5813425" y="5421313"/>
          <p14:tracePt t="425132" x="5894388" y="5448300"/>
          <p14:tracePt t="425148" x="5938838" y="5456238"/>
          <p14:tracePt t="425165" x="6000750" y="5483225"/>
          <p14:tracePt t="425182" x="6027738" y="5483225"/>
          <p14:tracePt t="425198" x="6054725" y="5492750"/>
          <p14:tracePt t="425215" x="6135688" y="5519738"/>
          <p14:tracePt t="425233" x="6269038" y="5546725"/>
          <p14:tracePt t="425250" x="6350000" y="5572125"/>
          <p14:tracePt t="425266" x="6411913" y="5599113"/>
          <p14:tracePt t="425283" x="6456363" y="5608638"/>
          <p14:tracePt t="425301" x="6492875" y="5626100"/>
          <p14:tracePt t="425316" x="6537325" y="5626100"/>
          <p14:tracePt t="425333" x="6581775" y="5626100"/>
          <p14:tracePt t="425335" x="6616700" y="5635625"/>
          <p14:tracePt t="425351" x="6653213" y="5635625"/>
          <p14:tracePt t="425367" x="6670675" y="5635625"/>
          <p14:tracePt t="425383" x="6707188" y="5635625"/>
          <p14:tracePt t="425399" x="6751638" y="5635625"/>
          <p14:tracePt t="425416" x="6786563" y="5608638"/>
          <p14:tracePt t="425433" x="6831013" y="5599113"/>
          <p14:tracePt t="425450" x="6911975" y="5572125"/>
          <p14:tracePt t="425468" x="7000875" y="5537200"/>
          <p14:tracePt t="425483" x="7027863" y="5519738"/>
          <p14:tracePt t="425500" x="7045325" y="5510213"/>
          <p14:tracePt t="425516" x="7072313" y="5500688"/>
          <p14:tracePt t="425533" x="7099300" y="5492750"/>
          <p14:tracePt t="425550" x="7126288" y="5473700"/>
          <p14:tracePt t="425566" x="7143750" y="5465763"/>
          <p14:tracePt t="425570" x="7153275" y="5465763"/>
          <p14:tracePt t="425583" x="7161213" y="5465763"/>
          <p14:tracePt t="425601" x="7180263" y="5438775"/>
          <p14:tracePt t="425618" x="7197725" y="5421313"/>
          <p14:tracePt t="425634" x="7207250" y="5411788"/>
          <p14:tracePt t="425695" x="7207250" y="5402263"/>
          <p14:tracePt t="425710" x="7215188" y="5394325"/>
          <p14:tracePt t="425718" x="7224713" y="5367338"/>
          <p14:tracePt t="425733" x="7224713" y="5357813"/>
          <p14:tracePt t="425749" x="7224713" y="5340350"/>
          <p14:tracePt t="425766" x="7232650" y="5305425"/>
          <p14:tracePt t="425783" x="7232650" y="5286375"/>
          <p14:tracePt t="425799" x="7232650" y="5268913"/>
          <p14:tracePt t="425815" x="7232650" y="5241925"/>
          <p14:tracePt t="425832" x="7224713" y="5224463"/>
          <p14:tracePt t="425849" x="7207250" y="5187950"/>
          <p14:tracePt t="425850" x="7188200" y="5170488"/>
          <p14:tracePt t="425865" x="7180263" y="5153025"/>
          <p14:tracePt t="425882" x="7135813" y="5108575"/>
          <p14:tracePt t="425899" x="7116763" y="5091113"/>
          <p14:tracePt t="425916" x="7081838" y="5072063"/>
          <p14:tracePt t="425933" x="7064375" y="5045075"/>
          <p14:tracePt t="425950" x="7027863" y="5027613"/>
          <p14:tracePt t="425966" x="7010400" y="5019675"/>
          <p14:tracePt t="425983" x="6938963" y="5010150"/>
          <p14:tracePt t="426000" x="6867525" y="4992688"/>
          <p14:tracePt t="426016" x="6786563" y="4983163"/>
          <p14:tracePt t="426033" x="6724650" y="4965700"/>
          <p14:tracePt t="426050" x="6653213" y="4965700"/>
          <p14:tracePt t="426066" x="6572250" y="4956175"/>
          <p14:tracePt t="426069" x="6537325" y="4956175"/>
          <p14:tracePt t="426083" x="6510338" y="4956175"/>
          <p14:tracePt t="426100" x="6446838" y="4956175"/>
          <p14:tracePt t="426102" x="6411913" y="4956175"/>
          <p14:tracePt t="426118" x="6350000" y="4956175"/>
          <p14:tracePt t="426133" x="6269038" y="4973638"/>
          <p14:tracePt t="426150" x="6180138" y="4983163"/>
          <p14:tracePt t="426166" x="6081713" y="5010150"/>
          <p14:tracePt t="426183" x="5992813" y="5010150"/>
          <p14:tracePt t="426200" x="5921375" y="5010150"/>
          <p14:tracePt t="426216" x="5840413" y="5010150"/>
          <p14:tracePt t="426233" x="5778500" y="5010150"/>
          <p14:tracePt t="426251" x="5680075" y="5010150"/>
          <p14:tracePt t="426266" x="5616575" y="5010150"/>
          <p14:tracePt t="426283" x="5545138" y="5027613"/>
          <p14:tracePt t="426300" x="5465763" y="5027613"/>
          <p14:tracePt t="426317" x="5438775" y="5027613"/>
          <p14:tracePt t="426333" x="5402263" y="5027613"/>
          <p14:tracePt t="426349" x="5357813" y="5027613"/>
          <p14:tracePt t="426351" x="5349875" y="5027613"/>
          <p14:tracePt t="426366" x="5313363" y="5019675"/>
          <p14:tracePt t="426383" x="5197475" y="5019675"/>
          <p14:tracePt t="426399" x="5108575" y="5019675"/>
          <p14:tracePt t="426415" x="4992688" y="4992688"/>
          <p14:tracePt t="426432" x="4884738" y="4983163"/>
          <p14:tracePt t="426449" x="4813300" y="4965700"/>
          <p14:tracePt t="426466" x="4751388" y="4956175"/>
          <p14:tracePt t="426483" x="4687888" y="4929188"/>
          <p14:tracePt t="426486" x="4660900" y="4929188"/>
          <p14:tracePt t="426500" x="4598988" y="4902200"/>
          <p14:tracePt t="426517" x="4537075" y="4894263"/>
          <p14:tracePt t="426534" x="4473575" y="4876800"/>
          <p14:tracePt t="426550" x="4456113" y="4876800"/>
          <p14:tracePt t="426566" x="4429125" y="4867275"/>
          <p14:tracePt t="426583" x="4411663" y="4867275"/>
          <p14:tracePt t="426586" x="4402138" y="4867275"/>
          <p14:tracePt t="426600" x="4394200" y="4867275"/>
          <p14:tracePt t="426616" x="4384675" y="4867275"/>
          <p14:tracePt t="426634" x="4375150" y="4884738"/>
          <p14:tracePt t="426695" x="4375150" y="4894263"/>
          <p14:tracePt t="426704" x="4375150" y="4929188"/>
          <p14:tracePt t="426716" x="4384675" y="4948238"/>
          <p14:tracePt t="426733" x="4411663" y="5027613"/>
          <p14:tracePt t="426736" x="4429125" y="5054600"/>
          <p14:tracePt t="426750" x="4438650" y="5091113"/>
          <p14:tracePt t="426766" x="4491038" y="5197475"/>
          <p14:tracePt t="426783" x="4537075" y="5233988"/>
          <p14:tracePt t="426800" x="4562475" y="5268913"/>
          <p14:tracePt t="426816" x="4608513" y="5286375"/>
          <p14:tracePt t="426833" x="4643438" y="5322888"/>
          <p14:tracePt t="426851" x="4741863" y="5367338"/>
          <p14:tracePt t="426867" x="4822825" y="5384800"/>
          <p14:tracePt t="426883" x="4902200" y="5411788"/>
          <p14:tracePt t="426900" x="4983163" y="5438775"/>
          <p14:tracePt t="426916" x="5072063" y="5456238"/>
          <p14:tracePt t="426933" x="5180013" y="5456238"/>
          <p14:tracePt t="426950" x="5259388" y="5456238"/>
          <p14:tracePt t="426966" x="5330825" y="5456238"/>
          <p14:tracePt t="426983" x="5411788" y="5456238"/>
          <p14:tracePt t="426986" x="5446713" y="5456238"/>
          <p14:tracePt t="427001" x="5527675" y="5448300"/>
          <p14:tracePt t="427017" x="5589588" y="5429250"/>
          <p14:tracePt t="427033" x="5653088" y="5411788"/>
          <p14:tracePt t="427049" x="5724525" y="5411788"/>
          <p14:tracePt t="427066" x="5778500" y="5402263"/>
          <p14:tracePt t="427083" x="5849938" y="5402263"/>
          <p14:tracePt t="427099" x="5911850" y="5402263"/>
          <p14:tracePt t="427116" x="5992813" y="5421313"/>
          <p14:tracePt t="427117" x="6027738" y="5421313"/>
          <p14:tracePt t="427133" x="6089650" y="5438775"/>
          <p14:tracePt t="427150" x="6153150" y="5465763"/>
          <p14:tracePt t="427167" x="6232525" y="5483225"/>
          <p14:tracePt t="427183" x="6313488" y="5510213"/>
          <p14:tracePt t="427200" x="6375400" y="5527675"/>
          <p14:tracePt t="427217" x="6456363" y="5546725"/>
          <p14:tracePt t="427233" x="6527800" y="5572125"/>
          <p14:tracePt t="427251" x="6653213" y="5608638"/>
          <p14:tracePt t="427268" x="6697663" y="5635625"/>
          <p14:tracePt t="427283" x="6732588" y="5643563"/>
          <p14:tracePt t="427300" x="6759575" y="5662613"/>
          <p14:tracePt t="427316" x="6813550" y="5662613"/>
          <p14:tracePt t="427332" x="6867525" y="5662613"/>
          <p14:tracePt t="427350" x="6929438" y="5653088"/>
          <p14:tracePt t="427368" x="7037388" y="5618163"/>
          <p14:tracePt t="427384" x="7099300" y="5591175"/>
          <p14:tracePt t="427400" x="7161213" y="5564188"/>
          <p14:tracePt t="427416" x="7215188" y="5537200"/>
          <p14:tracePt t="427433" x="7259638" y="5519738"/>
          <p14:tracePt t="427449" x="7304088" y="5492750"/>
          <p14:tracePt t="427466" x="7340600" y="5473700"/>
          <p14:tracePt t="427483" x="7358063" y="5448300"/>
          <p14:tracePt t="427499" x="7385050" y="5438775"/>
          <p14:tracePt t="427516" x="7394575" y="5438775"/>
          <p14:tracePt t="427534" x="7412038" y="5429250"/>
          <p14:tracePt t="427549" x="7429500" y="5411788"/>
          <p14:tracePt t="427566" x="7456488" y="5384800"/>
          <p14:tracePt t="427583" x="7466013" y="5376863"/>
          <p14:tracePt t="427674" x="7466013" y="5367338"/>
          <p14:tracePt t="427682" x="7446963" y="5349875"/>
          <p14:tracePt t="427690" x="7439025" y="5305425"/>
          <p14:tracePt t="427700" x="7412038" y="5268913"/>
          <p14:tracePt t="427716" x="7375525" y="5207000"/>
          <p14:tracePt t="427733" x="7331075" y="5126038"/>
          <p14:tracePt t="427750" x="7269163" y="5072063"/>
          <p14:tracePt t="427752" x="7224713" y="5045075"/>
          <p14:tracePt t="427768" x="7143750" y="5019675"/>
          <p14:tracePt t="427784" x="7081838" y="4992688"/>
          <p14:tracePt t="427801" x="7037388" y="4965700"/>
          <p14:tracePt t="427816" x="6983413" y="4948238"/>
          <p14:tracePt t="427833" x="6911975" y="4921250"/>
          <p14:tracePt t="427850" x="6831013" y="4894263"/>
          <p14:tracePt t="427867" x="6769100" y="4894263"/>
          <p14:tracePt t="427884" x="6670675" y="4894263"/>
          <p14:tracePt t="427900" x="6608763" y="4921250"/>
          <p14:tracePt t="427917" x="6545263" y="4948238"/>
          <p14:tracePt t="427933" x="6492875" y="4956175"/>
          <p14:tracePt t="427950" x="6411913" y="4983163"/>
          <p14:tracePt t="427967" x="6340475" y="5010150"/>
          <p14:tracePt t="427983" x="6242050" y="5037138"/>
          <p14:tracePt t="427999" x="6153150" y="5064125"/>
          <p14:tracePt t="428017" x="5973763" y="5135563"/>
          <p14:tracePt t="428034" x="5867400" y="5162550"/>
          <p14:tracePt t="428050" x="5707063" y="5214938"/>
          <p14:tracePt t="428067" x="5545138" y="5259388"/>
          <p14:tracePt t="428084" x="5438775" y="5305425"/>
          <p14:tracePt t="428100" x="5278438" y="5349875"/>
          <p14:tracePt t="428117" x="5170488" y="5376863"/>
          <p14:tracePt t="428133" x="5054600" y="5394325"/>
          <p14:tracePt t="428136" x="5018088" y="5402263"/>
          <p14:tracePt t="428151" x="4938713" y="5402263"/>
          <p14:tracePt t="428167" x="4875213" y="5376863"/>
          <p14:tracePt t="428184" x="4795838" y="5349875"/>
          <p14:tracePt t="428200" x="4724400" y="5322888"/>
          <p14:tracePt t="428217" x="4679950" y="5305425"/>
          <p14:tracePt t="428233" x="4625975" y="5278438"/>
          <p14:tracePt t="428251" x="4598988" y="5251450"/>
          <p14:tracePt t="428268" x="4572000" y="5224463"/>
          <p14:tracePt t="428284" x="4554538" y="5207000"/>
          <p14:tracePt t="428301" x="4537075" y="5187950"/>
          <p14:tracePt t="428317" x="4500563" y="5162550"/>
          <p14:tracePt t="428333" x="4483100" y="5143500"/>
          <p14:tracePt t="428350" x="4465638" y="5126038"/>
          <p14:tracePt t="428367" x="4438650" y="5116513"/>
          <p14:tracePt t="428370" x="4429125" y="5108575"/>
          <p14:tracePt t="428408" x="4419600" y="5108575"/>
          <p14:tracePt t="428424" x="4411663" y="5108575"/>
          <p14:tracePt t="428472" x="4402138" y="5116513"/>
          <p14:tracePt t="428488" x="4402138" y="5153025"/>
          <p14:tracePt t="428494" x="4402138" y="5197475"/>
          <p14:tracePt t="428502" x="4419600" y="5233988"/>
          <p14:tracePt t="428518" x="4446588" y="5313363"/>
          <p14:tracePt t="428534" x="4473575" y="5394325"/>
          <p14:tracePt t="428550" x="4491038" y="5438775"/>
          <p14:tracePt t="428567" x="4518025" y="5473700"/>
          <p14:tracePt t="428583" x="4537075" y="5492750"/>
          <p14:tracePt t="428600" x="4554538" y="5519738"/>
          <p14:tracePt t="428616" x="4589463" y="5537200"/>
          <p14:tracePt t="428633" x="4608513" y="5554663"/>
          <p14:tracePt t="428649" x="4633913" y="5581650"/>
          <p14:tracePt t="428665" x="4660900" y="5599113"/>
          <p14:tracePt t="428682" x="4670425" y="5599113"/>
          <p14:tracePt t="428699" x="4670425" y="5608638"/>
          <p14:tracePt t="428775" x="4679950" y="5608638"/>
          <p14:tracePt t="430200" x="4687888" y="5608638"/>
          <p14:tracePt t="430208" x="4822825" y="5546725"/>
          <p14:tracePt t="430217" x="5018088" y="5465763"/>
          <p14:tracePt t="430233" x="5411788" y="5330825"/>
          <p14:tracePt t="430250" x="5661025" y="5278438"/>
          <p14:tracePt t="430267" x="5741988" y="5278438"/>
          <p14:tracePt t="430284" x="5786438" y="5305425"/>
          <p14:tracePt t="430302" x="5902325" y="5330825"/>
          <p14:tracePt t="430319" x="6010275" y="5330825"/>
          <p14:tracePt t="430334" x="6099175" y="5330825"/>
          <p14:tracePt t="430351" x="6251575" y="5305425"/>
          <p14:tracePt t="430368" x="6402388" y="5278438"/>
          <p14:tracePt t="430383" x="6545263" y="5251450"/>
          <p14:tracePt t="430400" x="6581775" y="5251450"/>
          <p14:tracePt t="430465" x="6589713" y="5251450"/>
          <p14:tracePt t="430481" x="6626225" y="5268913"/>
          <p14:tracePt t="430489" x="6715125" y="5305425"/>
          <p14:tracePt t="430499" x="6884988" y="5340350"/>
          <p14:tracePt t="430516" x="7153275" y="5376863"/>
          <p14:tracePt t="430534" x="7331075" y="5411788"/>
          <p14:tracePt t="430550" x="7446963" y="5429250"/>
          <p14:tracePt t="430552" x="7493000" y="5438775"/>
          <p14:tracePt t="430568" x="7564438" y="5448300"/>
          <p14:tracePt t="430584" x="7643813" y="5465763"/>
          <p14:tracePt t="430600" x="7680325" y="5465763"/>
          <p14:tracePt t="430617" x="7688263" y="5465763"/>
          <p14:tracePt t="430700" x="7697788" y="5465763"/>
          <p14:tracePt t="430716" x="7707313" y="5456238"/>
          <p14:tracePt t="430842" x="7707313" y="5438775"/>
          <p14:tracePt t="431019" x="7707313" y="5429250"/>
          <p14:tracePt t="431027" x="7707313" y="5421313"/>
          <p14:tracePt t="431035" x="7707313" y="5411788"/>
          <p14:tracePt t="431049" x="7707313" y="5402263"/>
          <p14:tracePt t="431066" x="7707313" y="5357813"/>
          <p14:tracePt t="431067" x="7707313" y="5322888"/>
          <p14:tracePt t="431084" x="7707313" y="5268913"/>
          <p14:tracePt t="431099" x="7688263" y="5241925"/>
          <p14:tracePt t="431116" x="7680325" y="5224463"/>
          <p14:tracePt t="431272" x="7680325" y="5233988"/>
          <p14:tracePt t="431278" x="7697788" y="5241925"/>
          <p14:tracePt t="431287" x="7707313" y="5251450"/>
          <p14:tracePt t="431300" x="7715250" y="5259388"/>
          <p14:tracePt t="431319" x="7732713" y="5286375"/>
          <p14:tracePt t="431334" x="7732713" y="5313363"/>
          <p14:tracePt t="431351" x="7742238" y="5322888"/>
          <p14:tracePt t="431367" x="7742238" y="5330825"/>
          <p14:tracePt t="432023" x="7707313" y="5340350"/>
          <p14:tracePt t="432030" x="7581900" y="5357813"/>
          <p14:tracePt t="432038" x="7412038" y="5394325"/>
          <p14:tracePt t="432051" x="7197725" y="5438775"/>
          <p14:tracePt t="432067" x="6554788" y="5546725"/>
          <p14:tracePt t="432084" x="5564188" y="5438775"/>
          <p14:tracePt t="432100" x="5054600" y="5295900"/>
          <p14:tracePt t="432116" x="4652963" y="5081588"/>
          <p14:tracePt t="432133" x="4303713" y="4921250"/>
          <p14:tracePt t="432151" x="4071938" y="4813300"/>
          <p14:tracePt t="432167" x="3875088" y="4778375"/>
          <p14:tracePt t="432184" x="3751263" y="4778375"/>
          <p14:tracePt t="432200" x="3670300" y="4786313"/>
          <p14:tracePt t="432203" x="3633788" y="4795838"/>
          <p14:tracePt t="432218" x="3581400" y="4822825"/>
          <p14:tracePt t="432235" x="3562350" y="4840288"/>
          <p14:tracePt t="432250" x="3544888" y="4857750"/>
          <p14:tracePt t="432267" x="3517900" y="4876800"/>
          <p14:tracePt t="432284" x="3500438" y="4929188"/>
          <p14:tracePt t="432300" x="3473450" y="4983163"/>
          <p14:tracePt t="432317" x="3465513" y="5019675"/>
          <p14:tracePt t="432335" x="3438525" y="5126038"/>
          <p14:tracePt t="432351" x="3438525" y="5233988"/>
          <p14:tracePt t="432367" x="3438525" y="5340350"/>
          <p14:tracePt t="432385" x="3438525" y="5483225"/>
          <p14:tracePt t="432400" x="3455988" y="5599113"/>
          <p14:tracePt t="432417" x="3482975" y="5680075"/>
          <p14:tracePt t="432434" x="3517900" y="5741988"/>
          <p14:tracePt t="432451" x="3571875" y="5778500"/>
          <p14:tracePt t="432453" x="3598863" y="5786438"/>
          <p14:tracePt t="432469" x="3652838" y="5786438"/>
          <p14:tracePt t="432485" x="3687763" y="5786438"/>
          <p14:tracePt t="432500" x="3732213" y="5778500"/>
          <p14:tracePt t="432517" x="3795713" y="5751513"/>
          <p14:tracePt t="432534" x="3830638" y="5724525"/>
          <p14:tracePt t="432550" x="3857625" y="5707063"/>
          <p14:tracePt t="432567" x="3867150" y="5689600"/>
          <p14:tracePt t="432585" x="3884613" y="5599113"/>
          <p14:tracePt t="432601" x="3902075" y="5510213"/>
          <p14:tracePt t="432617" x="3902075" y="5421313"/>
          <p14:tracePt t="432633" x="3894138" y="5305425"/>
          <p14:tracePt t="432650" x="3867150" y="5197475"/>
          <p14:tracePt t="432666" x="3840163" y="5099050"/>
          <p14:tracePt t="432683" x="3813175" y="5037138"/>
          <p14:tracePt t="432700" x="3795713" y="5000625"/>
          <p14:tracePt t="432716" x="3732213" y="4992688"/>
          <p14:tracePt t="432733" x="3581400" y="5027613"/>
          <p14:tracePt t="432750" x="3482975" y="5081588"/>
          <p14:tracePt t="432766" x="3429000" y="5135563"/>
          <p14:tracePt t="432783" x="3394075" y="5187950"/>
          <p14:tracePt t="432799" x="3375025" y="5207000"/>
          <p14:tracePt t="432816" x="3375025" y="5214938"/>
          <p14:tracePt t="432833" x="3367088" y="5233988"/>
          <p14:tracePt t="432849" x="3367088" y="5259388"/>
          <p14:tracePt t="432866" x="3411538" y="5340350"/>
          <p14:tracePt t="432883" x="3465513" y="5402263"/>
          <p14:tracePt t="432900" x="3544888" y="5473700"/>
          <p14:tracePt t="432917" x="3643313" y="5510213"/>
          <p14:tracePt t="432934" x="3768725" y="5527675"/>
          <p14:tracePt t="432950" x="3956050" y="5483225"/>
          <p14:tracePt t="432969" x="4241800" y="5384800"/>
          <p14:tracePt t="432985" x="4322763" y="5305425"/>
          <p14:tracePt t="433000" x="4357688" y="5224463"/>
          <p14:tracePt t="433017" x="4375150" y="5162550"/>
          <p14:tracePt t="433034" x="4375150" y="5091113"/>
          <p14:tracePt t="433050" x="4357688" y="5027613"/>
          <p14:tracePt t="433067" x="4303713" y="4948238"/>
          <p14:tracePt t="433084" x="4251325" y="4867275"/>
          <p14:tracePt t="433086" x="4224338" y="4849813"/>
          <p14:tracePt t="433101" x="4187825" y="4840288"/>
          <p14:tracePt t="433118" x="4054475" y="4813300"/>
          <p14:tracePt t="433134" x="3973513" y="4786313"/>
          <p14:tracePt t="433151" x="3956050" y="4786313"/>
          <p14:tracePt t="433167" x="3946525" y="4786313"/>
          <p14:tracePt t="433184" x="3938588" y="4795838"/>
          <p14:tracePt t="433200" x="3902075" y="4857750"/>
          <p14:tracePt t="433203" x="3867150" y="4911725"/>
          <p14:tracePt t="433217" x="3822700" y="4973638"/>
          <p14:tracePt t="433219" x="3795713" y="5037138"/>
          <p14:tracePt t="433235" x="3751263" y="5153025"/>
          <p14:tracePt t="433251" x="3724275" y="5241925"/>
          <p14:tracePt t="433267" x="3714750" y="5322888"/>
          <p14:tracePt t="433284" x="3732213" y="5402263"/>
          <p14:tracePt t="433301" x="3776663" y="5465763"/>
          <p14:tracePt t="433317" x="3830638" y="5500688"/>
          <p14:tracePt t="433335" x="3911600" y="5527675"/>
          <p14:tracePt t="433337" x="3946525" y="5546725"/>
          <p14:tracePt t="433351" x="3983038" y="5546725"/>
          <p14:tracePt t="433369" x="4152900" y="5527675"/>
          <p14:tracePt t="433384" x="4268788" y="5483225"/>
          <p14:tracePt t="433400" x="4367213" y="5411788"/>
          <p14:tracePt t="433417" x="4429125" y="5357813"/>
          <p14:tracePt t="433434" x="4456113" y="5313363"/>
          <p14:tracePt t="433451" x="4456113" y="5278438"/>
          <p14:tracePt t="433469" x="4446588" y="5162550"/>
          <p14:tracePt t="433485" x="4411663" y="5064125"/>
          <p14:tracePt t="433501" x="4330700" y="4948238"/>
          <p14:tracePt t="433517" x="4276725" y="4876800"/>
          <p14:tracePt t="433535" x="4214813" y="4857750"/>
          <p14:tracePt t="433551" x="4143375" y="4857750"/>
          <p14:tracePt t="433567" x="4027488" y="4884738"/>
          <p14:tracePt t="433585" x="3857625" y="5010150"/>
          <p14:tracePt t="433588" x="3768725" y="5091113"/>
          <p14:tracePt t="433602" x="3562350" y="5313363"/>
          <p14:tracePt t="433619" x="3322638" y="5564188"/>
          <p14:tracePt t="433634" x="3116263" y="5805488"/>
          <p14:tracePt t="433651" x="2990850" y="6019800"/>
          <p14:tracePt t="433667" x="2973388" y="6126163"/>
          <p14:tracePt t="433684" x="2990850" y="6189663"/>
          <p14:tracePt t="433701" x="3089275" y="6242050"/>
          <p14:tracePt t="433719" x="3384550" y="6261100"/>
          <p14:tracePt t="433735" x="3652838" y="6261100"/>
          <p14:tracePt t="433751" x="3894138" y="6234113"/>
          <p14:tracePt t="433767" x="4037013" y="6153150"/>
          <p14:tracePt t="433784" x="4133850" y="6081713"/>
          <p14:tracePt t="433800" x="4205288" y="6019800"/>
          <p14:tracePt t="433817" x="4232275" y="5956300"/>
          <p14:tracePt t="433834" x="4232275" y="5876925"/>
          <p14:tracePt t="433837" x="4224338" y="5840413"/>
          <p14:tracePt t="433852" x="4214813" y="5795963"/>
          <p14:tracePt t="433869" x="4071938" y="5635625"/>
          <p14:tracePt t="433885" x="3946525" y="5527675"/>
          <p14:tracePt t="433900" x="3813175" y="5473700"/>
          <p14:tracePt t="433917" x="3724275" y="5465763"/>
          <p14:tracePt t="433933" x="3660775" y="5483225"/>
          <p14:tracePt t="433950" x="3633788" y="5519738"/>
          <p14:tracePt t="433966" x="3625850" y="5537200"/>
          <p14:tracePt t="433983" x="3625850" y="5564188"/>
          <p14:tracePt t="433984" x="3643313" y="5608638"/>
          <p14:tracePt t="434000" x="3786188" y="5734050"/>
          <p14:tracePt t="434017" x="4017963" y="5840413"/>
          <p14:tracePt t="434034" x="4340225" y="5903913"/>
          <p14:tracePt t="434051" x="4652963" y="5938838"/>
          <p14:tracePt t="434067" x="4992688" y="5903913"/>
          <p14:tracePt t="434084" x="5473700" y="5761038"/>
          <p14:tracePt t="434086" x="5759450" y="5697538"/>
          <p14:tracePt t="434101" x="6000750" y="5635625"/>
          <p14:tracePt t="434119" x="6670675" y="5394325"/>
          <p14:tracePt t="434136" x="7037388" y="5241925"/>
          <p14:tracePt t="434150" x="7367588" y="5091113"/>
          <p14:tracePt t="434167" x="7581900" y="4948238"/>
          <p14:tracePt t="434184" x="7724775" y="4867275"/>
          <p14:tracePt t="434201" x="7804150" y="4813300"/>
          <p14:tracePt t="434217" x="7840663" y="4778375"/>
          <p14:tracePt t="434234" x="7858125" y="4768850"/>
          <p14:tracePt t="434252" x="7867650" y="4768850"/>
          <p14:tracePt t="434267" x="7875588" y="4751388"/>
          <p14:tracePt t="434284" x="7902575" y="4733925"/>
          <p14:tracePt t="434301" x="7966075" y="4706938"/>
          <p14:tracePt t="434317" x="8010525" y="4687888"/>
          <p14:tracePt t="434334" x="8045450" y="4687888"/>
          <p14:tracePt t="434351" x="8054975" y="4687888"/>
          <p14:tracePt t="434370" x="8081963" y="4697413"/>
          <p14:tracePt t="434386" x="8108950" y="4714875"/>
          <p14:tracePt t="434401" x="8126413" y="4733925"/>
          <p14:tracePt t="434417" x="8143875" y="4759325"/>
          <p14:tracePt t="434434" x="8161338" y="4778375"/>
          <p14:tracePt t="434451" x="8188325" y="4795838"/>
          <p14:tracePt t="434467" x="8224838" y="4830763"/>
          <p14:tracePt t="434485" x="8251825" y="4894263"/>
          <p14:tracePt t="434500" x="8304213" y="4938713"/>
          <p14:tracePt t="434516" x="8331200" y="4992688"/>
          <p14:tracePt t="434533" x="8350250" y="5019675"/>
          <p14:tracePt t="434550" x="8375650" y="5045075"/>
          <p14:tracePt t="434566" x="8385175" y="5064125"/>
          <p14:tracePt t="434583" x="8385175" y="5072063"/>
          <p14:tracePt t="434600" x="8385175" y="5091113"/>
          <p14:tracePt t="434619" x="8358188" y="5126038"/>
          <p14:tracePt t="434635" x="8331200" y="5143500"/>
          <p14:tracePt t="434651" x="8251825" y="5170488"/>
          <p14:tracePt t="434667" x="8170863" y="5187950"/>
          <p14:tracePt t="434684" x="8108950" y="5180013"/>
          <p14:tracePt t="434701" x="8072438" y="5162550"/>
          <p14:tracePt t="434717" x="8054975" y="5135563"/>
          <p14:tracePt t="434734" x="8018463" y="5116513"/>
          <p14:tracePt t="434751" x="7966075" y="5027613"/>
          <p14:tracePt t="434767" x="7939088" y="4956175"/>
          <p14:tracePt t="434784" x="7912100" y="4876800"/>
          <p14:tracePt t="434801" x="7885113" y="4795838"/>
          <p14:tracePt t="434817" x="7858125" y="4714875"/>
          <p14:tracePt t="434834" x="7831138" y="4635500"/>
          <p14:tracePt t="434851" x="7813675" y="4564063"/>
          <p14:tracePt t="434854" x="7813675" y="4527550"/>
          <p14:tracePt t="434867" x="7813675" y="4500563"/>
          <p14:tracePt t="434869" x="7813675" y="4465638"/>
          <p14:tracePt t="434886" x="7823200" y="4402138"/>
          <p14:tracePt t="434901" x="7850188" y="4340225"/>
          <p14:tracePt t="434917" x="7885113" y="4268788"/>
          <p14:tracePt t="434934" x="7956550" y="4187825"/>
          <p14:tracePt t="434951" x="8018463" y="4152900"/>
          <p14:tracePt t="434967" x="8037513" y="4135438"/>
          <p14:tracePt t="434985" x="8099425" y="4116388"/>
          <p14:tracePt t="434988" x="8108950" y="4108450"/>
          <p14:tracePt t="435001" x="8153400" y="4108450"/>
          <p14:tracePt t="435018" x="8207375" y="4108450"/>
          <p14:tracePt t="435034" x="8304213" y="4116388"/>
          <p14:tracePt t="435050" x="8456613" y="4143375"/>
          <p14:tracePt t="435067" x="8661400" y="4214813"/>
          <p14:tracePt t="435084" x="8759825" y="4268788"/>
          <p14:tracePt t="435101" x="8813800" y="4305300"/>
          <p14:tracePt t="435104" x="8831263" y="4322763"/>
          <p14:tracePt t="435118" x="8850313" y="4340225"/>
          <p14:tracePt t="435121" x="8875713" y="4384675"/>
          <p14:tracePt t="435135" x="8929688" y="4465638"/>
          <p14:tracePt t="435151" x="8966200" y="4564063"/>
          <p14:tracePt t="435167" x="9037638" y="4643438"/>
          <p14:tracePt t="435184" x="9072563" y="4724400"/>
          <p14:tracePt t="435201" x="9099550" y="4786313"/>
          <p14:tracePt t="435217" x="9126538" y="4867275"/>
          <p14:tracePt t="435234" x="9136063" y="4938713"/>
          <p14:tracePt t="435251" x="9136063" y="5000625"/>
          <p14:tracePt t="435267" x="9136063" y="5091113"/>
          <p14:tracePt t="435284" x="9136063" y="5108575"/>
          <p14:tracePt t="435301" x="9136063" y="5126038"/>
          <p14:tracePt t="435317" x="9117013" y="5180013"/>
          <p14:tracePt t="435334" x="9072563" y="5241925"/>
          <p14:tracePt t="435352" x="8966200" y="5357813"/>
          <p14:tracePt t="435368" x="8929688" y="5402263"/>
          <p14:tracePt t="435369" x="8902700" y="5448300"/>
          <p14:tracePt t="435386" x="8850313" y="5492750"/>
          <p14:tracePt t="435401" x="8823325" y="5546725"/>
          <p14:tracePt t="435418" x="8804275" y="5564188"/>
          <p14:tracePt t="435434" x="8769350" y="5581650"/>
          <p14:tracePt t="435451" x="8707438" y="5608638"/>
          <p14:tracePt t="435467" x="8616950" y="5635625"/>
          <p14:tracePt t="435484" x="8456613" y="5670550"/>
          <p14:tracePt t="435501" x="8304213" y="5697538"/>
          <p14:tracePt t="435503" x="8259763" y="5715000"/>
          <p14:tracePt t="435518" x="8188325" y="5715000"/>
          <p14:tracePt t="435534" x="8143875" y="5715000"/>
          <p14:tracePt t="435551" x="8081963" y="5697538"/>
          <p14:tracePt t="435568" x="8037513" y="5662613"/>
          <p14:tracePt t="435583" x="7983538" y="5608638"/>
          <p14:tracePt t="435600" x="7894638" y="5492750"/>
          <p14:tracePt t="435617" x="7796213" y="5367338"/>
          <p14:tracePt t="435634" x="7661275" y="5197475"/>
          <p14:tracePt t="435650" x="7589838" y="5099050"/>
          <p14:tracePt t="435667" x="7564438" y="5037138"/>
          <p14:tracePt t="435683" x="7545388" y="5019675"/>
          <p14:tracePt t="435701" x="7518400" y="4965700"/>
          <p14:tracePt t="435718" x="7510463" y="4894263"/>
          <p14:tracePt t="435734" x="7493000" y="4795838"/>
          <p14:tracePt t="435750" x="7483475" y="4724400"/>
          <p14:tracePt t="435767" x="7483475" y="4625975"/>
          <p14:tracePt t="435769" x="7483475" y="4572000"/>
          <p14:tracePt t="435784" x="7500938" y="4500563"/>
          <p14:tracePt t="435800" x="7518400" y="4465638"/>
          <p14:tracePt t="435818" x="7537450" y="4448175"/>
          <p14:tracePt t="435834" x="7564438" y="4411663"/>
          <p14:tracePt t="435850" x="7581900" y="4394200"/>
          <p14:tracePt t="435867" x="7599363" y="4367213"/>
          <p14:tracePt t="435869" x="7616825" y="4357688"/>
          <p14:tracePt t="435883" x="7643813" y="4349750"/>
          <p14:tracePt t="435901" x="7778750" y="4313238"/>
          <p14:tracePt t="435917" x="7858125" y="4286250"/>
          <p14:tracePt t="435934" x="7939088" y="4259263"/>
          <p14:tracePt t="435950" x="8018463" y="4233863"/>
          <p14:tracePt t="435967" x="8099425" y="4206875"/>
          <p14:tracePt t="435984" x="8153400" y="4206875"/>
          <p14:tracePt t="436000" x="8215313" y="4206875"/>
          <p14:tracePt t="436017" x="8296275" y="4224338"/>
          <p14:tracePt t="436019" x="8350250" y="4224338"/>
          <p14:tracePt t="436035" x="8456613" y="4251325"/>
          <p14:tracePt t="436050" x="8555038" y="4251325"/>
          <p14:tracePt t="436067" x="8626475" y="4278313"/>
          <p14:tracePt t="436084" x="8653463" y="4286250"/>
          <p14:tracePt t="436100" x="8680450" y="4305300"/>
          <p14:tracePt t="436116" x="8732838" y="4340225"/>
          <p14:tracePt t="436133" x="8778875" y="4384675"/>
          <p14:tracePt t="436134" x="8804275" y="4411663"/>
          <p14:tracePt t="436150" x="8858250" y="4456113"/>
          <p14:tracePt t="436167" x="8885238" y="4519613"/>
          <p14:tracePt t="436184" x="8912225" y="4581525"/>
          <p14:tracePt t="436201" x="8929688" y="4652963"/>
          <p14:tracePt t="436218" x="8956675" y="4697413"/>
          <p14:tracePt t="436234" x="8983663" y="4778375"/>
          <p14:tracePt t="436250" x="9010650" y="4857750"/>
          <p14:tracePt t="436268" x="9028113" y="4902200"/>
          <p14:tracePt t="436270" x="9028113" y="4911725"/>
          <p14:tracePt t="436285" x="9037638" y="4938713"/>
          <p14:tracePt t="436301" x="9037638" y="4956175"/>
          <p14:tracePt t="436318" x="9037638" y="5000625"/>
          <p14:tracePt t="436334" x="9037638" y="5045075"/>
          <p14:tracePt t="436350" x="9037638" y="5064125"/>
          <p14:tracePt t="436367" x="9037638" y="5099050"/>
          <p14:tracePt t="436384" x="9018588" y="5116513"/>
          <p14:tracePt t="436385" x="9010650" y="5126038"/>
          <p14:tracePt t="436401" x="8993188" y="5143500"/>
          <p14:tracePt t="436417" x="8974138" y="5170488"/>
          <p14:tracePt t="436434" x="8939213" y="5187950"/>
          <p14:tracePt t="436450" x="8894763" y="5214938"/>
          <p14:tracePt t="436467" x="8850313" y="5233988"/>
          <p14:tracePt t="436483" x="8778875" y="5259388"/>
          <p14:tracePt t="436500" x="8707438" y="5278438"/>
          <p14:tracePt t="436517" x="8626475" y="5278438"/>
          <p14:tracePt t="436533" x="8555038" y="5278438"/>
          <p14:tracePt t="436534" x="8510588" y="5286375"/>
          <p14:tracePt t="436550" x="8447088" y="5286375"/>
          <p14:tracePt t="436567" x="8402638" y="5286375"/>
          <p14:tracePt t="436583" x="8340725" y="5286375"/>
          <p14:tracePt t="436600" x="8269288" y="5313363"/>
          <p14:tracePt t="436617" x="8170863" y="5313363"/>
          <p14:tracePt t="436634" x="8081963" y="5313363"/>
          <p14:tracePt t="436651" x="7956550" y="5313363"/>
          <p14:tracePt t="436667" x="7875588" y="5286375"/>
          <p14:tracePt t="436683" x="7796213" y="5259388"/>
          <p14:tracePt t="436700" x="7715250" y="5233988"/>
          <p14:tracePt t="436717" x="7635875" y="5187950"/>
          <p14:tracePt t="436733" x="7554913" y="5135563"/>
          <p14:tracePt t="436751" x="7493000" y="5081588"/>
          <p14:tracePt t="436767" x="7439025" y="5037138"/>
          <p14:tracePt t="436785" x="7394575" y="4973638"/>
          <p14:tracePt t="436801" x="7367588" y="4956175"/>
          <p14:tracePt t="436817" x="7350125" y="4876800"/>
          <p14:tracePt t="436835" x="7323138" y="4805363"/>
          <p14:tracePt t="436851" x="7304088" y="4724400"/>
          <p14:tracePt t="436869" x="7296150" y="4643438"/>
          <p14:tracePt t="436885" x="7296150" y="4572000"/>
          <p14:tracePt t="436887" x="7296150" y="4527550"/>
          <p14:tracePt t="436900" x="7313613" y="4492625"/>
          <p14:tracePt t="436917" x="7331075" y="4421188"/>
          <p14:tracePt t="436933" x="7358063" y="4384675"/>
          <p14:tracePt t="436951" x="7385050" y="4340225"/>
          <p14:tracePt t="436968" x="7412038" y="4305300"/>
          <p14:tracePt t="436985" x="7483475" y="4241800"/>
          <p14:tracePt t="437001" x="7564438" y="4187825"/>
          <p14:tracePt t="437003" x="7572375" y="4170363"/>
          <p14:tracePt t="437017" x="7581900" y="4162425"/>
          <p14:tracePt t="437035" x="7635875" y="4116388"/>
          <p14:tracePt t="437051" x="7653338" y="4098925"/>
          <p14:tracePt t="437067" x="7707313" y="4081463"/>
          <p14:tracePt t="437085" x="7778750" y="4054475"/>
          <p14:tracePt t="437101" x="7894638" y="4027488"/>
          <p14:tracePt t="437118" x="8001000" y="4010025"/>
          <p14:tracePt t="437135" x="8081963" y="4000500"/>
          <p14:tracePt t="437137" x="8116888" y="4000500"/>
          <p14:tracePt t="437151" x="8135938" y="4000500"/>
          <p14:tracePt t="437167" x="8251825" y="4000500"/>
          <p14:tracePt t="437184" x="8313738" y="4000500"/>
          <p14:tracePt t="437200" x="8394700" y="4027488"/>
          <p14:tracePt t="437217" x="8474075" y="4064000"/>
          <p14:tracePt t="437235" x="8572500" y="4116388"/>
          <p14:tracePt t="437251" x="8653463" y="4162425"/>
          <p14:tracePt t="437267" x="8732838" y="4197350"/>
          <p14:tracePt t="437268" x="8769350" y="4214813"/>
          <p14:tracePt t="437283" x="8796338" y="4241800"/>
          <p14:tracePt t="437300" x="8858250" y="4286250"/>
          <p14:tracePt t="437317" x="8921750" y="4367213"/>
          <p14:tracePt t="437333" x="8974138" y="4448175"/>
          <p14:tracePt t="437352" x="9001125" y="4527550"/>
          <p14:tracePt t="437368" x="9028113" y="4572000"/>
          <p14:tracePt t="437384" x="9055100" y="4643438"/>
          <p14:tracePt t="437400" x="9082088" y="4714875"/>
          <p14:tracePt t="437417" x="9099550" y="4805363"/>
          <p14:tracePt t="437433" x="9117013" y="4884738"/>
          <p14:tracePt t="437450" x="9126538" y="4956175"/>
          <p14:tracePt t="437468" x="9136063" y="5037138"/>
          <p14:tracePt t="437485" x="9126538" y="5099050"/>
          <p14:tracePt t="437501" x="9117013" y="5143500"/>
          <p14:tracePt t="437518" x="9099550" y="5180013"/>
          <p14:tracePt t="437519" x="9082088" y="5207000"/>
          <p14:tracePt t="437534" x="9064625" y="5251450"/>
          <p14:tracePt t="437551" x="9045575" y="5268913"/>
          <p14:tracePt t="437567" x="8993188" y="5313363"/>
          <p14:tracePt t="437584" x="8912225" y="5367338"/>
          <p14:tracePt t="437601" x="8831263" y="5411788"/>
          <p14:tracePt t="437618" x="8742363" y="5438775"/>
          <p14:tracePt t="437635" x="8643938" y="5473700"/>
          <p14:tracePt t="437637" x="8589963" y="5492750"/>
          <p14:tracePt t="437651" x="8537575" y="5500688"/>
          <p14:tracePt t="437667" x="8439150" y="5527675"/>
          <p14:tracePt t="437684" x="8304213" y="5572125"/>
          <p14:tracePt t="437700" x="8232775" y="5581650"/>
          <p14:tracePt t="437717" x="8153400" y="5599113"/>
          <p14:tracePt t="437734" x="8072438" y="5581650"/>
          <p14:tracePt t="437751" x="7993063" y="5537200"/>
          <p14:tracePt t="437767" x="7894638" y="5473700"/>
          <p14:tracePt t="437783" x="7796213" y="5384800"/>
          <p14:tracePt t="437784" x="7732713" y="5322888"/>
          <p14:tracePt t="437800" x="7616825" y="5187950"/>
          <p14:tracePt t="437817" x="7545388" y="5108575"/>
          <p14:tracePt t="437834" x="7510463" y="5064125"/>
          <p14:tracePt t="437851" x="7493000" y="4983163"/>
          <p14:tracePt t="437867" x="7446963" y="4902200"/>
          <p14:tracePt t="437884" x="7421563" y="4830763"/>
          <p14:tracePt t="437900" x="7394575" y="4751388"/>
          <p14:tracePt t="437918" x="7367588" y="4670425"/>
          <p14:tracePt t="437920" x="7367588" y="4635500"/>
          <p14:tracePt t="437937" x="7358063" y="4554538"/>
          <p14:tracePt t="437951" x="7358063" y="4492625"/>
          <p14:tracePt t="437968" x="7375525" y="4429125"/>
          <p14:tracePt t="437984" x="7394575" y="4384675"/>
          <p14:tracePt t="438001" x="7412038" y="4367213"/>
          <p14:tracePt t="438018" x="7439025" y="4349750"/>
          <p14:tracePt t="438036" x="7466013" y="4313238"/>
          <p14:tracePt t="438052" x="7483475" y="4295775"/>
          <p14:tracePt t="438068" x="7510463" y="4278313"/>
          <p14:tracePt t="438085" x="7527925" y="4251325"/>
          <p14:tracePt t="438101" x="7564438" y="4241800"/>
          <p14:tracePt t="438118" x="7589838" y="4233863"/>
          <p14:tracePt t="438134" x="7616825" y="4233863"/>
          <p14:tracePt t="438151" x="7626350" y="4233863"/>
          <p14:tracePt t="438168" x="7635875" y="4233863"/>
          <p14:tracePt t="448537" x="7589838" y="4305300"/>
          <p14:tracePt t="448545" x="7510463" y="4456113"/>
          <p14:tracePt t="448554" x="7394575" y="4591050"/>
          <p14:tracePt t="448569" x="7170738" y="4813300"/>
          <p14:tracePt t="448586" x="7000875" y="4992688"/>
          <p14:tracePt t="448602" x="6875463" y="5099050"/>
          <p14:tracePt t="448619" x="6786563" y="5207000"/>
          <p14:tracePt t="448636" x="6653213" y="5330825"/>
          <p14:tracePt t="448653" x="6554788" y="5473700"/>
          <p14:tracePt t="448670" x="6446838" y="5608638"/>
          <p14:tracePt t="448672" x="6402388" y="5643563"/>
          <p14:tracePt t="448686" x="6384925" y="5670550"/>
          <p14:tracePt t="448703" x="6350000" y="5697538"/>
          <p14:tracePt t="448719" x="6323013" y="5715000"/>
          <p14:tracePt t="448735" x="6303963" y="5734050"/>
          <p14:tracePt t="448752" x="6286500" y="5751513"/>
          <p14:tracePt t="448768" x="6269038" y="5778500"/>
          <p14:tracePt t="448785" x="6251575" y="5786438"/>
          <p14:tracePt t="449085" x="6259513" y="5778500"/>
          <p14:tracePt t="449094" x="6259513" y="5761038"/>
          <p14:tracePt t="449109" x="6259513" y="5751513"/>
          <p14:tracePt t="449120" x="6259513" y="5741988"/>
          <p14:tracePt t="449136" x="6269038" y="5724525"/>
          <p14:tracePt t="450064" x="6242050" y="5741988"/>
          <p14:tracePt t="450072" x="6232525" y="5751513"/>
          <p14:tracePt t="450086" x="6207125" y="5761038"/>
          <p14:tracePt t="450110" x="6197600" y="5768975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Executing I-type Branch Instructions (2)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54671" y="2994625"/>
            <a:ext cx="1622694" cy="1386326"/>
            <a:chOff x="1738845" y="3229513"/>
            <a:chExt cx="1622694" cy="1386326"/>
          </a:xfrm>
        </p:grpSpPr>
        <p:grpSp>
          <p:nvGrpSpPr>
            <p:cNvPr id="130" name="Group 129"/>
            <p:cNvGrpSpPr/>
            <p:nvPr/>
          </p:nvGrpSpPr>
          <p:grpSpPr>
            <a:xfrm>
              <a:off x="1738845" y="3229513"/>
              <a:ext cx="1447262" cy="1386326"/>
              <a:chOff x="3124738" y="3598050"/>
              <a:chExt cx="1447262" cy="1386326"/>
            </a:xfrm>
          </p:grpSpPr>
          <p:sp>
            <p:nvSpPr>
              <p:cNvPr id="132" name="Rectangle 131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33" name="TextBox 132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134" name="TextBox 133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Instruction [31-0]</a:t>
                </a:r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430026" y="4147773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</p:grpSp>
        <p:cxnSp>
          <p:nvCxnSpPr>
            <p:cNvPr id="131" name="Straight Arrow Connector 130"/>
            <p:cNvCxnSpPr>
              <a:stCxn id="134" idx="3"/>
            </p:cNvCxnSpPr>
            <p:nvPr/>
          </p:nvCxnSpPr>
          <p:spPr bwMode="auto">
            <a:xfrm>
              <a:off x="3186107" y="3448160"/>
              <a:ext cx="175432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6" name="Group 5"/>
          <p:cNvGrpSpPr/>
          <p:nvPr/>
        </p:nvGrpSpPr>
        <p:grpSpPr>
          <a:xfrm>
            <a:off x="2546317" y="3911755"/>
            <a:ext cx="180391" cy="643543"/>
            <a:chOff x="3390790" y="3616963"/>
            <a:chExt cx="180391" cy="643543"/>
          </a:xfrm>
        </p:grpSpPr>
        <p:sp>
          <p:nvSpPr>
            <p:cNvPr id="126" name="Trapezoid 125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27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28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29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107902" y="3005501"/>
            <a:ext cx="1552498" cy="1873251"/>
            <a:chOff x="4488424" y="3657632"/>
            <a:chExt cx="1552498" cy="1873251"/>
          </a:xfrm>
        </p:grpSpPr>
        <p:sp>
          <p:nvSpPr>
            <p:cNvPr id="117" name="Rectangle 116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4490028" y="3657633"/>
              <a:ext cx="77136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42771" y="3660836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088107" y="5220532"/>
              <a:ext cx="9491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4490028" y="4132149"/>
              <a:ext cx="77296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2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142771" y="4285847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>
                  <a:latin typeface="Neo Sans Intel" panose="020B0504020202020204" pitchFamily="34" charset="0"/>
                </a:rPr>
                <a:t>2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488424" y="4669109"/>
              <a:ext cx="65434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register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4490028" y="509999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5" name="Rectangle 124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13352" y="2631170"/>
            <a:ext cx="739305" cy="393410"/>
            <a:chOff x="4262754" y="2858356"/>
            <a:chExt cx="739305" cy="393410"/>
          </a:xfrm>
        </p:grpSpPr>
        <p:sp>
          <p:nvSpPr>
            <p:cNvPr id="115" name="TextBox 114"/>
            <p:cNvSpPr txBox="1"/>
            <p:nvPr/>
          </p:nvSpPr>
          <p:spPr>
            <a:xfrm>
              <a:off x="4262754" y="2858356"/>
              <a:ext cx="7393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16" name="Straight Connector 115"/>
            <p:cNvCxnSpPr>
              <a:stCxn id="115" idx="2"/>
              <a:endCxn id="125" idx="0"/>
            </p:cNvCxnSpPr>
            <p:nvPr/>
          </p:nvCxnSpPr>
          <p:spPr bwMode="auto">
            <a:xfrm flipH="1">
              <a:off x="4630545" y="3119966"/>
              <a:ext cx="1862" cy="13180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9" name="Straight Arrow Connector 8"/>
          <p:cNvCxnSpPr>
            <a:stCxn id="119" idx="3"/>
            <a:endCxn id="111" idx="1"/>
          </p:cNvCxnSpPr>
          <p:nvPr/>
        </p:nvCxnSpPr>
        <p:spPr bwMode="auto">
          <a:xfrm flipV="1">
            <a:off x="4660400" y="3223789"/>
            <a:ext cx="794482" cy="36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09" name="Freeform 127"/>
          <p:cNvSpPr>
            <a:spLocks/>
          </p:cNvSpPr>
          <p:nvPr/>
        </p:nvSpPr>
        <p:spPr bwMode="auto">
          <a:xfrm>
            <a:off x="5454882" y="2909792"/>
            <a:ext cx="727535" cy="1439797"/>
          </a:xfrm>
          <a:custGeom>
            <a:avLst/>
            <a:gdLst>
              <a:gd name="T0" fmla="*/ 0 w 210"/>
              <a:gd name="T1" fmla="*/ 0 h 413"/>
              <a:gd name="T2" fmla="*/ 0 w 210"/>
              <a:gd name="T3" fmla="*/ 167 h 413"/>
              <a:gd name="T4" fmla="*/ 91 w 210"/>
              <a:gd name="T5" fmla="*/ 207 h 413"/>
              <a:gd name="T6" fmla="*/ 0 w 210"/>
              <a:gd name="T7" fmla="*/ 245 h 413"/>
              <a:gd name="T8" fmla="*/ 0 w 210"/>
              <a:gd name="T9" fmla="*/ 412 h 413"/>
              <a:gd name="T10" fmla="*/ 284 w 210"/>
              <a:gd name="T11" fmla="*/ 286 h 413"/>
              <a:gd name="T12" fmla="*/ 284 w 210"/>
              <a:gd name="T13" fmla="*/ 127 h 413"/>
              <a:gd name="T14" fmla="*/ 0 w 210"/>
              <a:gd name="T15" fmla="*/ 0 h 413"/>
              <a:gd name="T16" fmla="*/ 0 w 210"/>
              <a:gd name="T17" fmla="*/ 0 h 41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10"/>
              <a:gd name="T28" fmla="*/ 0 h 413"/>
              <a:gd name="T29" fmla="*/ 210 w 210"/>
              <a:gd name="T30" fmla="*/ 413 h 41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10" h="413">
                <a:moveTo>
                  <a:pt x="0" y="0"/>
                </a:moveTo>
                <a:lnTo>
                  <a:pt x="0" y="167"/>
                </a:lnTo>
                <a:lnTo>
                  <a:pt x="67" y="207"/>
                </a:lnTo>
                <a:lnTo>
                  <a:pt x="0" y="245"/>
                </a:lnTo>
                <a:lnTo>
                  <a:pt x="0" y="412"/>
                </a:lnTo>
                <a:lnTo>
                  <a:pt x="209" y="286"/>
                </a:lnTo>
                <a:lnTo>
                  <a:pt x="209" y="127"/>
                </a:lnTo>
                <a:lnTo>
                  <a:pt x="0" y="0"/>
                </a:lnTo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5454882" y="3180546"/>
            <a:ext cx="36376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latin typeface="Neo Sans Intel Medium" panose="020B0604020202020204" pitchFamily="34" charset="0"/>
              </a:rPr>
              <a:t>ALU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5454882" y="3107796"/>
            <a:ext cx="155484" cy="231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smtClean="0">
                <a:latin typeface="Neo Sans Intel" panose="020B0504020202020204" pitchFamily="34" charset="0"/>
              </a:rPr>
              <a:t> 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5454882" y="3940070"/>
            <a:ext cx="155484" cy="231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smtClean="0">
                <a:latin typeface="Neo Sans Intel" panose="020B0504020202020204" pitchFamily="34" charset="0"/>
              </a:rPr>
              <a:t> 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5695918" y="3588843"/>
            <a:ext cx="481419" cy="2616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100" dirty="0" smtClean="0">
                <a:latin typeface="Neo Sans Intel" panose="020B0504020202020204" pitchFamily="34" charset="0"/>
              </a:rPr>
              <a:t>Result</a:t>
            </a:r>
            <a:endParaRPr lang="en-US" sz="1100" b="1" dirty="0" smtClean="0">
              <a:latin typeface="Neo Sans Intel" panose="020B0504020202020204" pitchFamily="34" charset="0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5818649" y="3345072"/>
            <a:ext cx="358688" cy="24622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000" b="1" dirty="0" smtClean="0">
                <a:solidFill>
                  <a:srgbClr val="FF0000"/>
                </a:solidFill>
                <a:latin typeface="Neo Sans Intel" panose="020B0504020202020204" pitchFamily="34" charset="0"/>
              </a:rPr>
              <a:t>Zero</a:t>
            </a:r>
          </a:p>
        </p:txBody>
      </p:sp>
      <p:cxnSp>
        <p:nvCxnSpPr>
          <p:cNvPr id="11" name="Elbow Connector 10"/>
          <p:cNvCxnSpPr>
            <a:stCxn id="122" idx="3"/>
            <a:endCxn id="104" idx="3"/>
          </p:cNvCxnSpPr>
          <p:nvPr/>
        </p:nvCxnSpPr>
        <p:spPr bwMode="auto">
          <a:xfrm flipV="1">
            <a:off x="4660400" y="3848031"/>
            <a:ext cx="454431" cy="1129"/>
          </a:xfrm>
          <a:prstGeom prst="bentConnector3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2" name="Elbow Connector 11"/>
          <p:cNvCxnSpPr>
            <a:stCxn id="93" idx="0"/>
            <a:endCxn id="124" idx="1"/>
          </p:cNvCxnSpPr>
          <p:nvPr/>
        </p:nvCxnSpPr>
        <p:spPr bwMode="auto">
          <a:xfrm flipH="1">
            <a:off x="3109506" y="3453128"/>
            <a:ext cx="5615445" cy="1210181"/>
          </a:xfrm>
          <a:prstGeom prst="bentConnector5">
            <a:avLst>
              <a:gd name="adj1" fmla="val -4071"/>
              <a:gd name="adj2" fmla="val 184609"/>
              <a:gd name="adj3" fmla="val 104071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3" name="Oval 12"/>
          <p:cNvSpPr/>
          <p:nvPr/>
        </p:nvSpPr>
        <p:spPr bwMode="auto">
          <a:xfrm>
            <a:off x="1743407" y="318382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4" name="Straight Arrow Connector 13"/>
          <p:cNvCxnSpPr>
            <a:stCxn id="13" idx="6"/>
            <a:endCxn id="118" idx="1"/>
          </p:cNvCxnSpPr>
          <p:nvPr/>
        </p:nvCxnSpPr>
        <p:spPr bwMode="auto">
          <a:xfrm>
            <a:off x="1815879" y="3220058"/>
            <a:ext cx="1293627" cy="888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5" name="Elbow Connector 14"/>
          <p:cNvCxnSpPr>
            <a:stCxn id="13" idx="4"/>
            <a:endCxn id="121" idx="1"/>
          </p:cNvCxnSpPr>
          <p:nvPr/>
        </p:nvCxnSpPr>
        <p:spPr bwMode="auto">
          <a:xfrm rot="16200000" flipH="1">
            <a:off x="2224990" y="2810946"/>
            <a:ext cx="439168" cy="13298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6" name="Elbow Connector 15"/>
          <p:cNvCxnSpPr>
            <a:stCxn id="13" idx="4"/>
            <a:endCxn id="128" idx="3"/>
          </p:cNvCxnSpPr>
          <p:nvPr/>
        </p:nvCxnSpPr>
        <p:spPr bwMode="auto">
          <a:xfrm rot="16200000" flipH="1">
            <a:off x="1571505" y="3464431"/>
            <a:ext cx="1188038" cy="7717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1790302" y="2940272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[25-21]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82438" y="3413550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[20-16]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9821" y="4157483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[15-11]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5542593" y="4068255"/>
            <a:ext cx="580608" cy="532039"/>
            <a:chOff x="6598319" y="4283249"/>
            <a:chExt cx="580608" cy="532039"/>
          </a:xfrm>
        </p:grpSpPr>
        <p:sp>
          <p:nvSpPr>
            <p:cNvPr id="107" name="TextBox 106"/>
            <p:cNvSpPr txBox="1"/>
            <p:nvPr/>
          </p:nvSpPr>
          <p:spPr>
            <a:xfrm>
              <a:off x="6598319" y="4553678"/>
              <a:ext cx="5806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08" name="Straight Connector 107"/>
            <p:cNvCxnSpPr/>
            <p:nvPr/>
          </p:nvCxnSpPr>
          <p:spPr bwMode="auto">
            <a:xfrm flipH="1">
              <a:off x="6967969" y="4283249"/>
              <a:ext cx="32" cy="272672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Oval 20"/>
          <p:cNvSpPr/>
          <p:nvPr/>
        </p:nvSpPr>
        <p:spPr bwMode="auto">
          <a:xfrm>
            <a:off x="2289085" y="3662429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2" name="Elbow Connector 21"/>
          <p:cNvCxnSpPr>
            <a:stCxn id="21" idx="4"/>
            <a:endCxn id="127" idx="3"/>
          </p:cNvCxnSpPr>
          <p:nvPr/>
        </p:nvCxnSpPr>
        <p:spPr bwMode="auto">
          <a:xfrm rot="16200000" flipH="1">
            <a:off x="2292337" y="3767885"/>
            <a:ext cx="292053" cy="226084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3" name="Straight Arrow Connector 22"/>
          <p:cNvCxnSpPr>
            <a:stCxn id="126" idx="0"/>
            <a:endCxn id="123" idx="1"/>
          </p:cNvCxnSpPr>
          <p:nvPr/>
        </p:nvCxnSpPr>
        <p:spPr bwMode="auto">
          <a:xfrm flipV="1">
            <a:off x="2726708" y="4232422"/>
            <a:ext cx="381194" cy="1105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4" name="Rounded Rectangle 23"/>
          <p:cNvSpPr/>
          <p:nvPr/>
        </p:nvSpPr>
        <p:spPr bwMode="auto">
          <a:xfrm>
            <a:off x="3435075" y="5078121"/>
            <a:ext cx="953678" cy="27388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100" dirty="0" smtClean="0">
                <a:latin typeface="Neo Sans Intel Medium" panose="020B0604020202020204" pitchFamily="34" charset="0"/>
                <a:cs typeface="Arial" pitchFamily="34" charset="0"/>
              </a:rPr>
              <a:t>Sign extend</a:t>
            </a:r>
            <a:endParaRPr lang="en-US" sz="11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cxnSp>
        <p:nvCxnSpPr>
          <p:cNvPr id="25" name="Elbow Connector 24"/>
          <p:cNvCxnSpPr>
            <a:stCxn id="13" idx="4"/>
            <a:endCxn id="24" idx="1"/>
          </p:cNvCxnSpPr>
          <p:nvPr/>
        </p:nvCxnSpPr>
        <p:spPr bwMode="auto">
          <a:xfrm rot="16200000" flipH="1">
            <a:off x="1627975" y="3407962"/>
            <a:ext cx="1958769" cy="1655432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1782438" y="4940107"/>
            <a:ext cx="668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[15-0]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5109743" y="3732832"/>
            <a:ext cx="180391" cy="643543"/>
            <a:chOff x="3390790" y="3616963"/>
            <a:chExt cx="180391" cy="643543"/>
          </a:xfrm>
        </p:grpSpPr>
        <p:sp>
          <p:nvSpPr>
            <p:cNvPr id="103" name="Trapezoid 10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04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05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06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28" name="Straight Arrow Connector 27"/>
          <p:cNvCxnSpPr>
            <a:stCxn id="103" idx="0"/>
            <a:endCxn id="112" idx="1"/>
          </p:cNvCxnSpPr>
          <p:nvPr/>
        </p:nvCxnSpPr>
        <p:spPr bwMode="auto">
          <a:xfrm>
            <a:off x="5290134" y="4054604"/>
            <a:ext cx="164748" cy="1459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9" name="Elbow Connector 28"/>
          <p:cNvCxnSpPr>
            <a:stCxn id="24" idx="3"/>
            <a:endCxn id="41" idx="4"/>
          </p:cNvCxnSpPr>
          <p:nvPr/>
        </p:nvCxnSpPr>
        <p:spPr bwMode="auto">
          <a:xfrm flipV="1">
            <a:off x="4388753" y="4300834"/>
            <a:ext cx="557649" cy="914229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0" name="Group 29"/>
          <p:cNvGrpSpPr/>
          <p:nvPr/>
        </p:nvGrpSpPr>
        <p:grpSpPr>
          <a:xfrm>
            <a:off x="6753863" y="3028047"/>
            <a:ext cx="1447263" cy="1386443"/>
            <a:chOff x="3124737" y="3598050"/>
            <a:chExt cx="1447263" cy="1386443"/>
          </a:xfrm>
        </p:grpSpPr>
        <p:sp>
          <p:nvSpPr>
            <p:cNvPr id="97" name="Rectangle 96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3124738" y="3598050"/>
              <a:ext cx="6527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address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673849" y="3601253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3733308" y="4674175"/>
              <a:ext cx="8386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3126744" y="4073403"/>
              <a:ext cx="6527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address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124737" y="455360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</a:p>
          </p:txBody>
        </p:sp>
      </p:grpSp>
      <p:cxnSp>
        <p:nvCxnSpPr>
          <p:cNvPr id="31" name="Straight Arrow Connector 30"/>
          <p:cNvCxnSpPr>
            <a:stCxn id="99" idx="3"/>
            <a:endCxn id="94" idx="3"/>
          </p:cNvCxnSpPr>
          <p:nvPr/>
        </p:nvCxnSpPr>
        <p:spPr bwMode="auto">
          <a:xfrm flipV="1">
            <a:off x="8201126" y="3246555"/>
            <a:ext cx="348522" cy="139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32" name="Group 31"/>
          <p:cNvGrpSpPr/>
          <p:nvPr/>
        </p:nvGrpSpPr>
        <p:grpSpPr>
          <a:xfrm>
            <a:off x="8544560" y="3131356"/>
            <a:ext cx="180391" cy="643543"/>
            <a:chOff x="3390790" y="3616963"/>
            <a:chExt cx="180391" cy="643543"/>
          </a:xfrm>
        </p:grpSpPr>
        <p:sp>
          <p:nvSpPr>
            <p:cNvPr id="93" name="Trapezoid 9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94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dirty="0" smtClean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95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</a:p>
          </p:txBody>
        </p:sp>
        <p:sp>
          <p:nvSpPr>
            <p:cNvPr id="96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33" name="Straight Arrow Connector 32"/>
          <p:cNvCxnSpPr>
            <a:stCxn id="113" idx="3"/>
            <a:endCxn id="101" idx="1"/>
          </p:cNvCxnSpPr>
          <p:nvPr/>
        </p:nvCxnSpPr>
        <p:spPr bwMode="auto">
          <a:xfrm flipV="1">
            <a:off x="6177337" y="3718844"/>
            <a:ext cx="578533" cy="80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34" name="Oval 33"/>
          <p:cNvSpPr/>
          <p:nvPr/>
        </p:nvSpPr>
        <p:spPr bwMode="auto">
          <a:xfrm>
            <a:off x="4762970" y="3815889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93636" y="4885769"/>
            <a:ext cx="9553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36" name="Elbow Connector 35"/>
          <p:cNvCxnSpPr>
            <a:stCxn id="34" idx="4"/>
            <a:endCxn id="35" idx="1"/>
          </p:cNvCxnSpPr>
          <p:nvPr/>
        </p:nvCxnSpPr>
        <p:spPr bwMode="auto">
          <a:xfrm rot="16200000" flipH="1">
            <a:off x="4816939" y="3870628"/>
            <a:ext cx="1058964" cy="1094430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37" name="Elbow Connector 36"/>
          <p:cNvCxnSpPr>
            <a:stCxn id="35" idx="1"/>
            <a:endCxn id="102" idx="1"/>
          </p:cNvCxnSpPr>
          <p:nvPr/>
        </p:nvCxnSpPr>
        <p:spPr bwMode="auto">
          <a:xfrm rot="10800000" flipH="1">
            <a:off x="5893635" y="4199047"/>
            <a:ext cx="860227" cy="748278"/>
          </a:xfrm>
          <a:prstGeom prst="bentConnector3">
            <a:avLst>
              <a:gd name="adj1" fmla="val 33661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38" name="Oval 37"/>
          <p:cNvSpPr/>
          <p:nvPr/>
        </p:nvSpPr>
        <p:spPr bwMode="auto">
          <a:xfrm>
            <a:off x="6377497" y="3686159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39" name="Elbow Connector 38"/>
          <p:cNvCxnSpPr>
            <a:stCxn id="38" idx="4"/>
            <a:endCxn id="95" idx="3"/>
          </p:cNvCxnSpPr>
          <p:nvPr/>
        </p:nvCxnSpPr>
        <p:spPr bwMode="auto">
          <a:xfrm rot="5400000" flipH="1" flipV="1">
            <a:off x="7434342" y="2643324"/>
            <a:ext cx="94698" cy="2135916"/>
          </a:xfrm>
          <a:prstGeom prst="bentConnector4">
            <a:avLst>
              <a:gd name="adj1" fmla="val -1239181"/>
              <a:gd name="adj2" fmla="val 9151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42" name="Straight Arrow Connector 41"/>
          <p:cNvCxnSpPr>
            <a:stCxn id="41" idx="6"/>
            <a:endCxn id="105" idx="3"/>
          </p:cNvCxnSpPr>
          <p:nvPr/>
        </p:nvCxnSpPr>
        <p:spPr bwMode="auto">
          <a:xfrm>
            <a:off x="4982638" y="4264598"/>
            <a:ext cx="132194" cy="811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52" name="Group 151"/>
          <p:cNvGrpSpPr/>
          <p:nvPr/>
        </p:nvGrpSpPr>
        <p:grpSpPr>
          <a:xfrm>
            <a:off x="4910166" y="2334921"/>
            <a:ext cx="947115" cy="1965913"/>
            <a:chOff x="4910166" y="2334921"/>
            <a:chExt cx="947115" cy="1965913"/>
          </a:xfrm>
        </p:grpSpPr>
        <p:sp>
          <p:nvSpPr>
            <p:cNvPr id="40" name="Rounded Rectangle 39"/>
            <p:cNvSpPr/>
            <p:nvPr/>
          </p:nvSpPr>
          <p:spPr bwMode="auto">
            <a:xfrm>
              <a:off x="5139129" y="2334921"/>
              <a:ext cx="476839" cy="273884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100" dirty="0" smtClean="0">
                  <a:solidFill>
                    <a:srgbClr val="FF0000"/>
                  </a:solidFill>
                  <a:latin typeface="Neo Sans Intel Medium" panose="020B0604020202020204" pitchFamily="34" charset="0"/>
                  <a:cs typeface="Arial" pitchFamily="34" charset="0"/>
                </a:rPr>
                <a:t>&lt;&lt; 2</a:t>
              </a:r>
              <a:endParaRPr lang="en-US" sz="1100" dirty="0">
                <a:solidFill>
                  <a:srgbClr val="FF0000"/>
                </a:solidFill>
                <a:latin typeface="Neo Sans Intel Medium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41" name="Oval 40"/>
            <p:cNvSpPr/>
            <p:nvPr/>
          </p:nvSpPr>
          <p:spPr bwMode="auto">
            <a:xfrm>
              <a:off x="4910166" y="4228362"/>
              <a:ext cx="72472" cy="72472"/>
            </a:xfrm>
            <a:prstGeom prst="ellipse">
              <a:avLst/>
            </a:prstGeom>
            <a:solidFill>
              <a:srgbClr val="FF00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43" name="Elbow Connector 42"/>
            <p:cNvCxnSpPr>
              <a:stCxn id="41" idx="0"/>
              <a:endCxn id="40" idx="1"/>
            </p:cNvCxnSpPr>
            <p:nvPr/>
          </p:nvCxnSpPr>
          <p:spPr bwMode="auto">
            <a:xfrm rot="5400000" flipH="1" flipV="1">
              <a:off x="4164516" y="3253750"/>
              <a:ext cx="1756499" cy="192727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45" name="Straight Arrow Connector 44"/>
            <p:cNvCxnSpPr>
              <a:stCxn id="40" idx="3"/>
              <a:endCxn id="92" idx="1"/>
            </p:cNvCxnSpPr>
            <p:nvPr/>
          </p:nvCxnSpPr>
          <p:spPr bwMode="auto">
            <a:xfrm flipV="1">
              <a:off x="5615968" y="2471077"/>
              <a:ext cx="241313" cy="786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cxnSp>
        <p:nvCxnSpPr>
          <p:cNvPr id="143" name="Elbow Connector 142"/>
          <p:cNvCxnSpPr>
            <a:stCxn id="86" idx="3"/>
            <a:endCxn id="83" idx="0"/>
          </p:cNvCxnSpPr>
          <p:nvPr/>
        </p:nvCxnSpPr>
        <p:spPr bwMode="auto">
          <a:xfrm flipH="1" flipV="1">
            <a:off x="483158" y="1892964"/>
            <a:ext cx="2183441" cy="118374"/>
          </a:xfrm>
          <a:prstGeom prst="bentConnector4">
            <a:avLst>
              <a:gd name="adj1" fmla="val -10470"/>
              <a:gd name="adj2" fmla="val 489452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61" name="Elbow Connector 60"/>
          <p:cNvCxnSpPr>
            <a:stCxn id="38" idx="0"/>
            <a:endCxn id="98" idx="1"/>
          </p:cNvCxnSpPr>
          <p:nvPr/>
        </p:nvCxnSpPr>
        <p:spPr bwMode="auto">
          <a:xfrm rot="5400000" flipH="1" flipV="1">
            <a:off x="6362464" y="3294760"/>
            <a:ext cx="442668" cy="340131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75" name="TextBox 74"/>
          <p:cNvSpPr txBox="1"/>
          <p:nvPr/>
        </p:nvSpPr>
        <p:spPr>
          <a:xfrm>
            <a:off x="4981746" y="4589699"/>
            <a:ext cx="6206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ALUSrc</a:t>
            </a:r>
            <a:endParaRPr lang="en-US" sz="11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76" name="Straight Connector 75"/>
          <p:cNvCxnSpPr>
            <a:stCxn id="103" idx="3"/>
          </p:cNvCxnSpPr>
          <p:nvPr/>
        </p:nvCxnSpPr>
        <p:spPr bwMode="auto">
          <a:xfrm>
            <a:off x="5199938" y="4328109"/>
            <a:ext cx="0" cy="245077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63" name="Group 62"/>
          <p:cNvGrpSpPr/>
          <p:nvPr/>
        </p:nvGrpSpPr>
        <p:grpSpPr>
          <a:xfrm>
            <a:off x="7083302" y="2631170"/>
            <a:ext cx="792205" cy="407037"/>
            <a:chOff x="4234018" y="2858356"/>
            <a:chExt cx="792205" cy="407037"/>
          </a:xfrm>
        </p:grpSpPr>
        <p:sp>
          <p:nvSpPr>
            <p:cNvPr id="73" name="TextBox 72"/>
            <p:cNvSpPr txBox="1"/>
            <p:nvPr/>
          </p:nvSpPr>
          <p:spPr>
            <a:xfrm>
              <a:off x="4234018" y="2858356"/>
              <a:ext cx="7922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4" name="Straight Connector 73"/>
            <p:cNvCxnSpPr>
              <a:stCxn id="73" idx="2"/>
              <a:endCxn id="97" idx="0"/>
            </p:cNvCxnSpPr>
            <p:nvPr/>
          </p:nvCxnSpPr>
          <p:spPr bwMode="auto">
            <a:xfrm flipH="1">
              <a:off x="4629214" y="3119966"/>
              <a:ext cx="907" cy="14542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9" name="TextBox 68"/>
          <p:cNvSpPr txBox="1"/>
          <p:nvPr/>
        </p:nvSpPr>
        <p:spPr>
          <a:xfrm>
            <a:off x="2230176" y="4670228"/>
            <a:ext cx="6190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 smtClean="0">
                <a:solidFill>
                  <a:schemeClr val="accent1"/>
                </a:solidFill>
                <a:latin typeface="Neo Sans Intel" panose="020B0504020202020204" pitchFamily="34" charset="0"/>
              </a:rPr>
              <a:t>RegDst</a:t>
            </a:r>
            <a:endParaRPr lang="en-US" sz="1100" dirty="0" smtClean="0">
              <a:solidFill>
                <a:schemeClr val="accent1"/>
              </a:solidFill>
              <a:latin typeface="Neo Sans Intel" panose="020B0504020202020204" pitchFamily="34" charset="0"/>
            </a:endParaRPr>
          </a:p>
        </p:txBody>
      </p:sp>
      <p:cxnSp>
        <p:nvCxnSpPr>
          <p:cNvPr id="70" name="Straight Connector 69"/>
          <p:cNvCxnSpPr>
            <a:stCxn id="126" idx="3"/>
          </p:cNvCxnSpPr>
          <p:nvPr/>
        </p:nvCxnSpPr>
        <p:spPr bwMode="auto">
          <a:xfrm>
            <a:off x="2636512" y="4507032"/>
            <a:ext cx="0" cy="183078"/>
          </a:xfrm>
          <a:prstGeom prst="line">
            <a:avLst/>
          </a:prstGeom>
          <a:solidFill>
            <a:schemeClr val="bg1"/>
          </a:solidFill>
          <a:ln w="63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66" name="Group 65"/>
          <p:cNvGrpSpPr/>
          <p:nvPr/>
        </p:nvGrpSpPr>
        <p:grpSpPr>
          <a:xfrm>
            <a:off x="8208125" y="2621744"/>
            <a:ext cx="857928" cy="568038"/>
            <a:chOff x="4191631" y="2696431"/>
            <a:chExt cx="857928" cy="568038"/>
          </a:xfrm>
        </p:grpSpPr>
        <p:sp>
          <p:nvSpPr>
            <p:cNvPr id="67" name="TextBox 66"/>
            <p:cNvSpPr txBox="1"/>
            <p:nvPr/>
          </p:nvSpPr>
          <p:spPr>
            <a:xfrm>
              <a:off x="4191631" y="2696431"/>
              <a:ext cx="857928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MemToReg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68" name="Straight Connector 67"/>
            <p:cNvCxnSpPr>
              <a:stCxn id="67" idx="2"/>
              <a:endCxn id="93" idx="1"/>
            </p:cNvCxnSpPr>
            <p:nvPr/>
          </p:nvCxnSpPr>
          <p:spPr bwMode="auto">
            <a:xfrm flipH="1">
              <a:off x="4618261" y="2958041"/>
              <a:ext cx="2334" cy="306428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54" name="Group 153"/>
          <p:cNvGrpSpPr/>
          <p:nvPr/>
        </p:nvGrpSpPr>
        <p:grpSpPr>
          <a:xfrm>
            <a:off x="5336272" y="1632897"/>
            <a:ext cx="1610739" cy="1102374"/>
            <a:chOff x="5336272" y="1632897"/>
            <a:chExt cx="1610739" cy="1102374"/>
          </a:xfrm>
        </p:grpSpPr>
        <p:grpSp>
          <p:nvGrpSpPr>
            <p:cNvPr id="55" name="Group 54"/>
            <p:cNvGrpSpPr/>
            <p:nvPr/>
          </p:nvGrpSpPr>
          <p:grpSpPr>
            <a:xfrm>
              <a:off x="6570982" y="1632897"/>
              <a:ext cx="180391" cy="721202"/>
              <a:chOff x="3390790" y="3616963"/>
              <a:chExt cx="180391" cy="643543"/>
            </a:xfrm>
          </p:grpSpPr>
          <p:sp>
            <p:nvSpPr>
              <p:cNvPr id="77" name="Trapezoid 76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rgbClr val="FF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solidFill>
                    <a:srgbClr val="FF0000"/>
                  </a:solidFill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78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961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FF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FF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79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961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FF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80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30693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FF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6420905" y="2291615"/>
              <a:ext cx="526106" cy="443656"/>
              <a:chOff x="6705081" y="4283249"/>
              <a:chExt cx="526106" cy="443656"/>
            </a:xfrm>
          </p:grpSpPr>
          <p:sp>
            <p:nvSpPr>
              <p:cNvPr id="71" name="TextBox 70"/>
              <p:cNvSpPr txBox="1"/>
              <p:nvPr/>
            </p:nvSpPr>
            <p:spPr>
              <a:xfrm>
                <a:off x="6705081" y="4465295"/>
                <a:ext cx="5261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PCSrc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2" name="Straight Connector 71"/>
              <p:cNvCxnSpPr/>
              <p:nvPr/>
            </p:nvCxnSpPr>
            <p:spPr bwMode="auto">
              <a:xfrm>
                <a:off x="6968001" y="4283249"/>
                <a:ext cx="0" cy="179461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57" name="Oval 56"/>
            <p:cNvSpPr/>
            <p:nvPr/>
          </p:nvSpPr>
          <p:spPr bwMode="auto">
            <a:xfrm>
              <a:off x="5336272" y="1975645"/>
              <a:ext cx="72472" cy="72472"/>
            </a:xfrm>
            <a:prstGeom prst="ellipse">
              <a:avLst/>
            </a:prstGeom>
            <a:solidFill>
              <a:srgbClr val="FF00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59" name="Elbow Connector 58"/>
            <p:cNvCxnSpPr>
              <a:stCxn id="57" idx="0"/>
              <a:endCxn id="78" idx="3"/>
            </p:cNvCxnSpPr>
            <p:nvPr/>
          </p:nvCxnSpPr>
          <p:spPr bwMode="auto">
            <a:xfrm rot="5400000" flipH="1" flipV="1">
              <a:off x="5864216" y="1263791"/>
              <a:ext cx="220147" cy="1203562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sp>
        <p:nvSpPr>
          <p:cNvPr id="149" name="Rectangle 148"/>
          <p:cNvSpPr/>
          <p:nvPr/>
        </p:nvSpPr>
        <p:spPr bwMode="auto">
          <a:xfrm>
            <a:off x="407391" y="1374377"/>
            <a:ext cx="2564516" cy="710131"/>
          </a:xfrm>
          <a:prstGeom prst="rect">
            <a:avLst/>
          </a:prstGeom>
          <a:solidFill>
            <a:schemeClr val="bg1"/>
          </a:solidFill>
          <a:ln w="3175" cap="flat" cmpd="sng" algn="ctr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56" name="Group 155"/>
          <p:cNvGrpSpPr/>
          <p:nvPr/>
        </p:nvGrpSpPr>
        <p:grpSpPr>
          <a:xfrm>
            <a:off x="281570" y="1620197"/>
            <a:ext cx="2387079" cy="1374428"/>
            <a:chOff x="281570" y="1620197"/>
            <a:chExt cx="2387079" cy="1374428"/>
          </a:xfrm>
        </p:grpSpPr>
        <p:grpSp>
          <p:nvGrpSpPr>
            <p:cNvPr id="46" name="Group 45"/>
            <p:cNvGrpSpPr/>
            <p:nvPr/>
          </p:nvGrpSpPr>
          <p:grpSpPr>
            <a:xfrm>
              <a:off x="2267241" y="1620197"/>
              <a:ext cx="401408" cy="794389"/>
              <a:chOff x="6728724" y="3121968"/>
              <a:chExt cx="727535" cy="1439797"/>
            </a:xfrm>
          </p:grpSpPr>
          <p:sp>
            <p:nvSpPr>
              <p:cNvPr id="85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6955933" y="3710216"/>
                <a:ext cx="496610" cy="2413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 Medium" panose="020B0604020202020204" pitchFamily="34" charset="0"/>
                  </a:rPr>
                  <a:t>Add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6728724" y="3319972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728724" y="4152246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281570" y="1892964"/>
              <a:ext cx="379637" cy="625620"/>
              <a:chOff x="155044" y="1514471"/>
              <a:chExt cx="379637" cy="625620"/>
            </a:xfrm>
          </p:grpSpPr>
          <p:grpSp>
            <p:nvGrpSpPr>
              <p:cNvPr id="81" name="Group 80"/>
              <p:cNvGrpSpPr/>
              <p:nvPr/>
            </p:nvGrpSpPr>
            <p:grpSpPr>
              <a:xfrm>
                <a:off x="178582" y="1514471"/>
                <a:ext cx="356099" cy="625620"/>
                <a:chOff x="2991378" y="2694759"/>
                <a:chExt cx="468998" cy="823968"/>
              </a:xfrm>
            </p:grpSpPr>
            <p:sp>
              <p:nvSpPr>
                <p:cNvPr id="83" name="Rectangle 82"/>
                <p:cNvSpPr/>
                <p:nvPr/>
              </p:nvSpPr>
              <p:spPr bwMode="auto">
                <a:xfrm>
                  <a:off x="2991378" y="2694759"/>
                  <a:ext cx="468998" cy="82396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84" name="TextBox 83"/>
                <p:cNvSpPr txBox="1"/>
                <p:nvPr/>
              </p:nvSpPr>
              <p:spPr>
                <a:xfrm>
                  <a:off x="3030150" y="2872568"/>
                  <a:ext cx="39145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PC</a:t>
                  </a:r>
                </a:p>
              </p:txBody>
            </p:sp>
          </p:grpSp>
          <p:sp>
            <p:nvSpPr>
              <p:cNvPr id="82" name="Isosceles Triangle 81"/>
              <p:cNvSpPr/>
              <p:nvPr/>
            </p:nvSpPr>
            <p:spPr bwMode="auto">
              <a:xfrm rot="19800000">
                <a:off x="155044" y="1973506"/>
                <a:ext cx="89552" cy="77200"/>
              </a:xfrm>
              <a:prstGeom prst="triangl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cxnSp>
          <p:nvCxnSpPr>
            <p:cNvPr id="48" name="Straight Arrow Connector 47"/>
            <p:cNvCxnSpPr>
              <a:stCxn id="83" idx="2"/>
              <a:endCxn id="49" idx="0"/>
            </p:cNvCxnSpPr>
            <p:nvPr/>
          </p:nvCxnSpPr>
          <p:spPr bwMode="auto">
            <a:xfrm flipH="1">
              <a:off x="482818" y="2518584"/>
              <a:ext cx="340" cy="180451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9" name="Oval 48"/>
            <p:cNvSpPr/>
            <p:nvPr/>
          </p:nvSpPr>
          <p:spPr bwMode="auto">
            <a:xfrm>
              <a:off x="446582" y="2699035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50" name="Elbow Connector 49"/>
            <p:cNvCxnSpPr>
              <a:stCxn id="49" idx="6"/>
              <a:endCxn id="88" idx="1"/>
            </p:cNvCxnSpPr>
            <p:nvPr/>
          </p:nvCxnSpPr>
          <p:spPr bwMode="auto">
            <a:xfrm flipV="1">
              <a:off x="519054" y="2252637"/>
              <a:ext cx="1748187" cy="482634"/>
            </a:xfrm>
            <a:prstGeom prst="bentConnector3">
              <a:avLst>
                <a:gd name="adj1" fmla="val 50000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1" name="Straight Arrow Connector 50"/>
            <p:cNvCxnSpPr>
              <a:stCxn id="49" idx="4"/>
              <a:endCxn id="133" idx="0"/>
            </p:cNvCxnSpPr>
            <p:nvPr/>
          </p:nvCxnSpPr>
          <p:spPr bwMode="auto">
            <a:xfrm flipH="1">
              <a:off x="481043" y="2771507"/>
              <a:ext cx="1775" cy="223118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1743845" y="1640639"/>
              <a:ext cx="290464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400" b="1" dirty="0" smtClean="0">
                  <a:latin typeface="Neo Sans Intel" panose="020B0504020202020204" pitchFamily="34" charset="0"/>
                </a:rPr>
                <a:t>4</a:t>
              </a:r>
            </a:p>
          </p:txBody>
        </p:sp>
        <p:cxnSp>
          <p:nvCxnSpPr>
            <p:cNvPr id="53" name="Straight Arrow Connector 52"/>
            <p:cNvCxnSpPr>
              <a:stCxn id="52" idx="3"/>
              <a:endCxn id="87" idx="1"/>
            </p:cNvCxnSpPr>
            <p:nvPr/>
          </p:nvCxnSpPr>
          <p:spPr bwMode="auto">
            <a:xfrm flipV="1">
              <a:off x="2034309" y="1793441"/>
              <a:ext cx="232932" cy="1087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153" name="Group 152"/>
          <p:cNvGrpSpPr/>
          <p:nvPr/>
        </p:nvGrpSpPr>
        <p:grpSpPr>
          <a:xfrm>
            <a:off x="2666599" y="1838637"/>
            <a:ext cx="3909472" cy="794389"/>
            <a:chOff x="2666599" y="1838637"/>
            <a:chExt cx="3909472" cy="794389"/>
          </a:xfrm>
        </p:grpSpPr>
        <p:grpSp>
          <p:nvGrpSpPr>
            <p:cNvPr id="44" name="Group 43"/>
            <p:cNvGrpSpPr/>
            <p:nvPr/>
          </p:nvGrpSpPr>
          <p:grpSpPr>
            <a:xfrm>
              <a:off x="5857281" y="1838637"/>
              <a:ext cx="401408" cy="794389"/>
              <a:chOff x="6728724" y="3121968"/>
              <a:chExt cx="727535" cy="1439797"/>
            </a:xfrm>
          </p:grpSpPr>
          <p:sp>
            <p:nvSpPr>
              <p:cNvPr id="89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6955934" y="3665330"/>
                <a:ext cx="496610" cy="30680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100" dirty="0" smtClean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Add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6728724" y="3319972"/>
                <a:ext cx="155483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6728724" y="4152245"/>
                <a:ext cx="155483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</p:grpSp>
        <p:cxnSp>
          <p:nvCxnSpPr>
            <p:cNvPr id="54" name="Straight Arrow Connector 53"/>
            <p:cNvCxnSpPr>
              <a:stCxn id="86" idx="3"/>
              <a:endCxn id="57" idx="2"/>
            </p:cNvCxnSpPr>
            <p:nvPr/>
          </p:nvCxnSpPr>
          <p:spPr bwMode="auto">
            <a:xfrm>
              <a:off x="2666599" y="2011338"/>
              <a:ext cx="2669673" cy="543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" name="Straight Arrow Connector 55"/>
            <p:cNvCxnSpPr>
              <a:stCxn id="90" idx="3"/>
              <a:endCxn id="79" idx="3"/>
            </p:cNvCxnSpPr>
            <p:nvPr/>
          </p:nvCxnSpPr>
          <p:spPr bwMode="auto">
            <a:xfrm>
              <a:off x="6256639" y="2223069"/>
              <a:ext cx="319432" cy="174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8" name="Straight Arrow Connector 57"/>
            <p:cNvCxnSpPr>
              <a:stCxn id="57" idx="2"/>
              <a:endCxn id="91" idx="1"/>
            </p:cNvCxnSpPr>
            <p:nvPr/>
          </p:nvCxnSpPr>
          <p:spPr bwMode="auto">
            <a:xfrm>
              <a:off x="5336272" y="2011881"/>
              <a:ext cx="521009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cxnSp>
        <p:nvCxnSpPr>
          <p:cNvPr id="60" name="Elbow Connector 59"/>
          <p:cNvCxnSpPr>
            <a:stCxn id="77" idx="0"/>
            <a:endCxn id="83" idx="0"/>
          </p:cNvCxnSpPr>
          <p:nvPr/>
        </p:nvCxnSpPr>
        <p:spPr bwMode="auto">
          <a:xfrm flipH="1" flipV="1">
            <a:off x="483158" y="1892964"/>
            <a:ext cx="6268216" cy="100535"/>
          </a:xfrm>
          <a:prstGeom prst="bentConnector4">
            <a:avLst>
              <a:gd name="adj1" fmla="val -4395"/>
              <a:gd name="adj2" fmla="val 559819"/>
            </a:avLst>
          </a:prstGeom>
          <a:solidFill>
            <a:schemeClr val="bg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58" name="Group 157"/>
          <p:cNvGrpSpPr/>
          <p:nvPr/>
        </p:nvGrpSpPr>
        <p:grpSpPr>
          <a:xfrm>
            <a:off x="904306" y="6050197"/>
            <a:ext cx="6283894" cy="532893"/>
            <a:chOff x="904306" y="6050197"/>
            <a:chExt cx="6283894" cy="532893"/>
          </a:xfrm>
        </p:grpSpPr>
        <p:sp>
          <p:nvSpPr>
            <p:cNvPr id="159" name="Rounded Rectangle 158"/>
            <p:cNvSpPr/>
            <p:nvPr/>
          </p:nvSpPr>
          <p:spPr bwMode="auto">
            <a:xfrm>
              <a:off x="1356360" y="6237438"/>
              <a:ext cx="5831840" cy="264372"/>
            </a:xfrm>
            <a:prstGeom prst="roundRect">
              <a:avLst/>
            </a:prstGeom>
            <a:solidFill>
              <a:schemeClr val="bg1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904306" y="6050197"/>
              <a:ext cx="6976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anose="020B0504020202020204" pitchFamily="34" charset="0"/>
                </a:rPr>
                <a:t>R-type</a:t>
              </a:r>
            </a:p>
          </p:txBody>
        </p:sp>
        <p:sp>
          <p:nvSpPr>
            <p:cNvPr id="161" name="Rectangle 160"/>
            <p:cNvSpPr/>
            <p:nvPr/>
          </p:nvSpPr>
          <p:spPr bwMode="auto">
            <a:xfrm>
              <a:off x="2243755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26</a:t>
              </a:r>
            </a:p>
          </p:txBody>
        </p:sp>
        <p:sp>
          <p:nvSpPr>
            <p:cNvPr id="162" name="Rectangle 161"/>
            <p:cNvSpPr/>
            <p:nvPr/>
          </p:nvSpPr>
          <p:spPr bwMode="auto">
            <a:xfrm>
              <a:off x="1606350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163" name="Rectangle 162"/>
            <p:cNvSpPr/>
            <p:nvPr/>
          </p:nvSpPr>
          <p:spPr bwMode="auto">
            <a:xfrm>
              <a:off x="6832600" y="623947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>
                  <a:latin typeface="Neo Sans Intel" pitchFamily="34" charset="0"/>
                  <a:cs typeface="Consolas" pitchFamily="49" charset="0"/>
                </a:rPr>
                <a:t>0</a:t>
              </a:r>
              <a:endParaRPr lang="en-US" sz="1000" dirty="0" smtClean="0">
                <a:latin typeface="Neo Sans Intel" pitchFamily="34" charset="0"/>
                <a:cs typeface="Consolas" pitchFamily="49" charset="0"/>
              </a:endParaRPr>
            </a:p>
          </p:txBody>
        </p:sp>
        <p:sp>
          <p:nvSpPr>
            <p:cNvPr id="164" name="Rectangle 163"/>
            <p:cNvSpPr/>
            <p:nvPr/>
          </p:nvSpPr>
          <p:spPr bwMode="auto">
            <a:xfrm>
              <a:off x="6133428" y="623947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5</a:t>
              </a:r>
            </a:p>
          </p:txBody>
        </p:sp>
        <p:sp>
          <p:nvSpPr>
            <p:cNvPr id="165" name="Rectangle 164"/>
            <p:cNvSpPr/>
            <p:nvPr/>
          </p:nvSpPr>
          <p:spPr bwMode="auto">
            <a:xfrm>
              <a:off x="5935980" y="623947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166" name="Rectangle 165"/>
            <p:cNvSpPr/>
            <p:nvPr/>
          </p:nvSpPr>
          <p:spPr bwMode="auto">
            <a:xfrm>
              <a:off x="5248665" y="623947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10</a:t>
              </a:r>
            </a:p>
          </p:txBody>
        </p:sp>
        <p:sp>
          <p:nvSpPr>
            <p:cNvPr id="167" name="Rectangle 166"/>
            <p:cNvSpPr/>
            <p:nvPr/>
          </p:nvSpPr>
          <p:spPr bwMode="auto">
            <a:xfrm>
              <a:off x="497911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11</a:t>
              </a:r>
            </a:p>
          </p:txBody>
        </p:sp>
        <p:sp>
          <p:nvSpPr>
            <p:cNvPr id="168" name="Rectangle 167"/>
            <p:cNvSpPr/>
            <p:nvPr/>
          </p:nvSpPr>
          <p:spPr bwMode="auto">
            <a:xfrm>
              <a:off x="434411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15</a:t>
              </a: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404947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16</a:t>
              </a: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345908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20</a:t>
              </a:r>
            </a:p>
          </p:txBody>
        </p:sp>
        <p:grpSp>
          <p:nvGrpSpPr>
            <p:cNvPr id="171" name="Group 170"/>
            <p:cNvGrpSpPr/>
            <p:nvPr/>
          </p:nvGrpSpPr>
          <p:grpSpPr>
            <a:xfrm>
              <a:off x="1602205" y="6098574"/>
              <a:ext cx="5428324" cy="220144"/>
              <a:chOff x="1602205" y="6098574"/>
              <a:chExt cx="5428324" cy="220144"/>
            </a:xfrm>
          </p:grpSpPr>
          <p:sp>
            <p:nvSpPr>
              <p:cNvPr id="175" name="Rectangle 174"/>
              <p:cNvSpPr/>
              <p:nvPr/>
            </p:nvSpPr>
            <p:spPr bwMode="auto">
              <a:xfrm>
                <a:off x="1602205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smtClean="0">
                    <a:latin typeface="Consolas" pitchFamily="49" charset="0"/>
                    <a:cs typeface="Consolas" pitchFamily="49" charset="0"/>
                  </a:rPr>
                  <a:t>op</a:t>
                </a:r>
              </a:p>
            </p:txBody>
          </p:sp>
          <p:sp>
            <p:nvSpPr>
              <p:cNvPr id="176" name="Rectangle 175"/>
              <p:cNvSpPr/>
              <p:nvPr/>
            </p:nvSpPr>
            <p:spPr bwMode="auto">
              <a:xfrm>
                <a:off x="6125808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funct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77" name="Rectangle 176"/>
              <p:cNvSpPr/>
              <p:nvPr/>
            </p:nvSpPr>
            <p:spPr bwMode="auto">
              <a:xfrm>
                <a:off x="5221088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shamt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78" name="Rectangle 177"/>
              <p:cNvSpPr/>
              <p:nvPr/>
            </p:nvSpPr>
            <p:spPr bwMode="auto">
              <a:xfrm>
                <a:off x="4316367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rd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79" name="Rectangle 178"/>
              <p:cNvSpPr/>
              <p:nvPr/>
            </p:nvSpPr>
            <p:spPr bwMode="auto">
              <a:xfrm>
                <a:off x="341164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80" name="Rectangle 179"/>
              <p:cNvSpPr/>
              <p:nvPr/>
            </p:nvSpPr>
            <p:spPr bwMode="auto">
              <a:xfrm>
                <a:off x="250692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rs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172" name="Rectangle 171"/>
            <p:cNvSpPr/>
            <p:nvPr/>
          </p:nvSpPr>
          <p:spPr bwMode="auto">
            <a:xfrm>
              <a:off x="314158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252944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25</a:t>
              </a:r>
            </a:p>
          </p:txBody>
        </p:sp>
        <p:sp>
          <p:nvSpPr>
            <p:cNvPr id="174" name="Rectangle 173"/>
            <p:cNvSpPr/>
            <p:nvPr/>
          </p:nvSpPr>
          <p:spPr bwMode="auto">
            <a:xfrm>
              <a:off x="960120" y="6088414"/>
              <a:ext cx="6116320" cy="241266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919546" y="5815654"/>
            <a:ext cx="6110984" cy="307777"/>
            <a:chOff x="919546" y="5815654"/>
            <a:chExt cx="6110984" cy="307777"/>
          </a:xfrm>
        </p:grpSpPr>
        <p:grpSp>
          <p:nvGrpSpPr>
            <p:cNvPr id="182" name="Group 181"/>
            <p:cNvGrpSpPr/>
            <p:nvPr/>
          </p:nvGrpSpPr>
          <p:grpSpPr>
            <a:xfrm>
              <a:off x="1602205" y="5874711"/>
              <a:ext cx="5428325" cy="220144"/>
              <a:chOff x="1602205" y="6098574"/>
              <a:chExt cx="5428325" cy="220144"/>
            </a:xfrm>
          </p:grpSpPr>
          <p:sp>
            <p:nvSpPr>
              <p:cNvPr id="184" name="Rectangle 183"/>
              <p:cNvSpPr/>
              <p:nvPr/>
            </p:nvSpPr>
            <p:spPr bwMode="auto">
              <a:xfrm>
                <a:off x="1602205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smtClean="0">
                    <a:latin typeface="Consolas" pitchFamily="49" charset="0"/>
                    <a:cs typeface="Consolas" pitchFamily="49" charset="0"/>
                  </a:rPr>
                  <a:t>op</a:t>
                </a:r>
              </a:p>
            </p:txBody>
          </p:sp>
          <p:sp>
            <p:nvSpPr>
              <p:cNvPr id="185" name="Rectangle 184"/>
              <p:cNvSpPr/>
              <p:nvPr/>
            </p:nvSpPr>
            <p:spPr bwMode="auto">
              <a:xfrm>
                <a:off x="4316368" y="6098574"/>
                <a:ext cx="2714162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smtClean="0">
                    <a:latin typeface="Consolas" pitchFamily="49" charset="0"/>
                    <a:cs typeface="Consolas" pitchFamily="49" charset="0"/>
                  </a:rPr>
                  <a:t>offset</a:t>
                </a:r>
              </a:p>
            </p:txBody>
          </p:sp>
          <p:sp>
            <p:nvSpPr>
              <p:cNvPr id="186" name="Rectangle 185"/>
              <p:cNvSpPr/>
              <p:nvPr/>
            </p:nvSpPr>
            <p:spPr bwMode="auto">
              <a:xfrm>
                <a:off x="341164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87" name="Rectangle 186"/>
              <p:cNvSpPr/>
              <p:nvPr/>
            </p:nvSpPr>
            <p:spPr bwMode="auto">
              <a:xfrm>
                <a:off x="250692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rs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183" name="TextBox 182"/>
            <p:cNvSpPr txBox="1"/>
            <p:nvPr/>
          </p:nvSpPr>
          <p:spPr>
            <a:xfrm>
              <a:off x="919546" y="5815654"/>
              <a:ext cx="6303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Neo Sans Intel" panose="020B0504020202020204" pitchFamily="34" charset="0"/>
                </a:rPr>
                <a:t>I</a:t>
              </a:r>
              <a:r>
                <a:rPr lang="en-US" sz="1400" dirty="0" smtClean="0">
                  <a:latin typeface="Neo Sans Intel" panose="020B0504020202020204" pitchFamily="34" charset="0"/>
                </a:rPr>
                <a:t>-type</a:t>
              </a:r>
            </a:p>
          </p:txBody>
        </p:sp>
      </p:grpSp>
      <p:grpSp>
        <p:nvGrpSpPr>
          <p:cNvPr id="188" name="Group 187"/>
          <p:cNvGrpSpPr/>
          <p:nvPr/>
        </p:nvGrpSpPr>
        <p:grpSpPr>
          <a:xfrm>
            <a:off x="6950202" y="1165547"/>
            <a:ext cx="2011236" cy="1246702"/>
            <a:chOff x="3274917" y="3983724"/>
            <a:chExt cx="2011236" cy="1246702"/>
          </a:xfrm>
        </p:grpSpPr>
        <p:sp>
          <p:nvSpPr>
            <p:cNvPr id="189" name="TextBox 188"/>
            <p:cNvSpPr txBox="1"/>
            <p:nvPr/>
          </p:nvSpPr>
          <p:spPr>
            <a:xfrm>
              <a:off x="3512915" y="3983724"/>
              <a:ext cx="177323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2">
                      <a:lumMod val="75000"/>
                    </a:schemeClr>
                  </a:solidFill>
                  <a:latin typeface="Neo Sans Intel" panose="020B0504020202020204" pitchFamily="34" charset="0"/>
                </a:rPr>
                <a:t>The branch may </a:t>
              </a:r>
              <a:r>
                <a:rPr lang="en-US" sz="1200" dirty="0" smtClean="0">
                  <a:solidFill>
                    <a:schemeClr val="tx2">
                      <a:lumMod val="75000"/>
                    </a:schemeClr>
                  </a:solidFill>
                  <a:latin typeface="Neo Sans Intel" panose="020B0504020202020204" pitchFamily="34" charset="0"/>
                </a:rPr>
                <a:t>or </a:t>
              </a:r>
              <a:r>
                <a:rPr lang="en-US" sz="1200" dirty="0">
                  <a:solidFill>
                    <a:schemeClr val="tx2">
                      <a:lumMod val="75000"/>
                    </a:schemeClr>
                  </a:solidFill>
                  <a:latin typeface="Neo Sans Intel" panose="020B0504020202020204" pitchFamily="34" charset="0"/>
                </a:rPr>
                <a:t>may </a:t>
              </a:r>
              <a:r>
                <a:rPr lang="en-US" sz="1200" dirty="0" smtClean="0">
                  <a:solidFill>
                    <a:schemeClr val="tx2">
                      <a:lumMod val="75000"/>
                    </a:schemeClr>
                  </a:solidFill>
                  <a:latin typeface="Neo Sans Intel" panose="020B0504020202020204" pitchFamily="34" charset="0"/>
                </a:rPr>
                <a:t>not be taken</a:t>
              </a:r>
              <a:r>
                <a:rPr lang="en-US" sz="1200" dirty="0">
                  <a:solidFill>
                    <a:schemeClr val="tx2">
                      <a:lumMod val="75000"/>
                    </a:schemeClr>
                  </a:solidFill>
                  <a:latin typeface="Neo Sans Intel" panose="020B0504020202020204" pitchFamily="34" charset="0"/>
                </a:rPr>
                <a:t>, depending </a:t>
              </a:r>
              <a:r>
                <a:rPr lang="en-US" sz="1200" dirty="0" smtClean="0">
                  <a:solidFill>
                    <a:schemeClr val="tx2">
                      <a:lumMod val="75000"/>
                    </a:schemeClr>
                  </a:solidFill>
                  <a:latin typeface="Neo Sans Intel" panose="020B0504020202020204" pitchFamily="34" charset="0"/>
                </a:rPr>
                <a:t>on </a:t>
              </a:r>
              <a:r>
                <a:rPr lang="en-US" sz="1200" dirty="0">
                  <a:solidFill>
                    <a:schemeClr val="tx2">
                      <a:lumMod val="75000"/>
                    </a:schemeClr>
                  </a:solidFill>
                  <a:latin typeface="Neo Sans Intel" panose="020B0504020202020204" pitchFamily="34" charset="0"/>
                </a:rPr>
                <a:t>the ALU’s </a:t>
              </a:r>
              <a:r>
                <a:rPr lang="en-US" sz="1200" dirty="0" smtClean="0">
                  <a:solidFill>
                    <a:schemeClr val="tx2">
                      <a:lumMod val="75000"/>
                    </a:schemeClr>
                  </a:solidFill>
                  <a:latin typeface="Neo Sans Intel" panose="020B0504020202020204" pitchFamily="34" charset="0"/>
                </a:rPr>
                <a:t>Condition Code output (Zero here)</a:t>
              </a:r>
              <a:endParaRPr lang="en-US" sz="1200" dirty="0">
                <a:solidFill>
                  <a:schemeClr val="tx2">
                    <a:lumMod val="75000"/>
                  </a:schemeClr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90" name="Straight Arrow Connector 189"/>
            <p:cNvCxnSpPr/>
            <p:nvPr/>
          </p:nvCxnSpPr>
          <p:spPr bwMode="auto">
            <a:xfrm flipH="1">
              <a:off x="3274917" y="4830058"/>
              <a:ext cx="310531" cy="400368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bg2">
                  <a:lumMod val="75000"/>
                </a:schemeClr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8114423"/>
      </p:ext>
    </p:extLst>
  </p:cSld>
  <p:clrMapOvr>
    <a:masterClrMapping/>
  </p:clrMapOvr>
  <p:transition advTm="30497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49" grpId="0" animBg="1"/>
    </p:bldLst>
  </p:timing>
  <p:extLst>
    <p:ext uri="{3A86A75C-4F4B-4683-9AE1-C65F6400EC91}">
      <p14:laserTraceLst xmlns:p14="http://schemas.microsoft.com/office/powerpoint/2010/main">
        <p14:tracePtLst>
          <p14:tracePt t="4408" x="6188075" y="5768975"/>
          <p14:tracePt t="4420" x="6180138" y="5778500"/>
          <p14:tracePt t="4430" x="6135688" y="5778500"/>
          <p14:tracePt t="4446" x="5741988" y="5643563"/>
          <p14:tracePt t="4462" x="5446713" y="5429250"/>
          <p14:tracePt t="4479" x="5268913" y="5214938"/>
          <p14:tracePt t="4496" x="5064125" y="4973638"/>
          <p14:tracePt t="4512" x="4884738" y="4751388"/>
          <p14:tracePt t="4529" x="4751388" y="4608513"/>
          <p14:tracePt t="4546" x="4572000" y="4448175"/>
          <p14:tracePt t="4562" x="4313238" y="4305300"/>
          <p14:tracePt t="4564" x="4143375" y="4224338"/>
          <p14:tracePt t="4579" x="3840163" y="4108450"/>
          <p14:tracePt t="4595" x="3633788" y="4000500"/>
          <p14:tracePt t="4614" x="3482975" y="3911600"/>
          <p14:tracePt t="4630" x="3322638" y="3813175"/>
          <p14:tracePt t="4647" x="3017838" y="3662363"/>
          <p14:tracePt t="4663" x="2643188" y="3482975"/>
          <p14:tracePt t="4680" x="2286000" y="3268663"/>
          <p14:tracePt t="4697" x="1990725" y="3135313"/>
          <p14:tracePt t="4714" x="1652588" y="3009900"/>
          <p14:tracePt t="4729" x="1554163" y="2965450"/>
          <p14:tracePt t="4746" x="1473200" y="2955925"/>
          <p14:tracePt t="4763" x="1384300" y="2955925"/>
          <p14:tracePt t="4779" x="1312863" y="2955925"/>
          <p14:tracePt t="4796" x="1258888" y="2938463"/>
          <p14:tracePt t="4798" x="1241425" y="2928938"/>
          <p14:tracePt t="4813" x="1214438" y="2921000"/>
          <p14:tracePt t="4814" x="1179513" y="2901950"/>
          <p14:tracePt t="4830" x="1098550" y="2894013"/>
          <p14:tracePt t="4846" x="1017588" y="2874963"/>
          <p14:tracePt t="4863" x="955675" y="2867025"/>
          <p14:tracePt t="4879" x="911225" y="2857500"/>
          <p14:tracePt t="4896" x="866775" y="2840038"/>
          <p14:tracePt t="4913" x="830263" y="2822575"/>
          <p14:tracePt t="4929" x="803275" y="2813050"/>
          <p14:tracePt t="4946" x="785813" y="2795588"/>
          <p14:tracePt t="4963" x="731838" y="2786063"/>
          <p14:tracePt t="4980" x="714375" y="2778125"/>
          <p14:tracePt t="4996" x="687388" y="2759075"/>
          <p14:tracePt t="5013" x="669925" y="2751138"/>
          <p14:tracePt t="5029" x="652463" y="2741613"/>
          <p14:tracePt t="5046" x="615950" y="2714625"/>
          <p14:tracePt t="5064" x="536575" y="2687638"/>
          <p14:tracePt t="5080" x="482600" y="2679700"/>
          <p14:tracePt t="5096" x="446088" y="2652713"/>
          <p14:tracePt t="5113" x="428625" y="2608263"/>
          <p14:tracePt t="5129" x="401638" y="2544763"/>
          <p14:tracePt t="5146" x="366713" y="2500313"/>
          <p14:tracePt t="5162" x="322263" y="2428875"/>
          <p14:tracePt t="5180" x="285750" y="2384425"/>
          <p14:tracePt t="5182" x="285750" y="2357438"/>
          <p14:tracePt t="5199" x="276225" y="2278063"/>
          <p14:tracePt t="5214" x="258763" y="2206625"/>
          <p14:tracePt t="5230" x="250825" y="2108200"/>
          <p14:tracePt t="5246" x="250825" y="2036763"/>
          <p14:tracePt t="5263" x="250825" y="1955800"/>
          <p14:tracePt t="5280" x="268288" y="1866900"/>
          <p14:tracePt t="5296" x="295275" y="1785938"/>
          <p14:tracePt t="5314" x="357188" y="1670050"/>
          <p14:tracePt t="5330" x="384175" y="1616075"/>
          <p14:tracePt t="5346" x="419100" y="1581150"/>
          <p14:tracePt t="5363" x="438150" y="1562100"/>
          <p14:tracePt t="5380" x="455613" y="1544638"/>
          <p14:tracePt t="5396" x="473075" y="1527175"/>
          <p14:tracePt t="5413" x="509588" y="1500188"/>
          <p14:tracePt t="5430" x="544513" y="1482725"/>
          <p14:tracePt t="5432" x="561975" y="1473200"/>
          <p14:tracePt t="5448" x="588963" y="1446213"/>
          <p14:tracePt t="5465" x="615950" y="1428750"/>
          <p14:tracePt t="5480" x="679450" y="1401763"/>
          <p14:tracePt t="5496" x="741363" y="1374775"/>
          <p14:tracePt t="5513" x="803275" y="1357313"/>
          <p14:tracePt t="5529" x="884238" y="1330325"/>
          <p14:tracePt t="5546" x="973138" y="1303338"/>
          <p14:tracePt t="5563" x="1081088" y="1303338"/>
          <p14:tracePt t="5564" x="1133475" y="1303338"/>
          <p14:tracePt t="5580" x="1285875" y="1303338"/>
          <p14:tracePt t="5597" x="1455738" y="1303338"/>
          <p14:tracePt t="5614" x="1562100" y="1303338"/>
          <p14:tracePt t="5630" x="1633538" y="1303338"/>
          <p14:tracePt t="5647" x="1670050" y="1285875"/>
          <p14:tracePt t="5663" x="1687513" y="1285875"/>
          <p14:tracePt t="5680" x="1724025" y="1285875"/>
          <p14:tracePt t="5696" x="1785938" y="1276350"/>
          <p14:tracePt t="5714" x="1919288" y="1231900"/>
          <p14:tracePt t="5730" x="1982788" y="1223963"/>
          <p14:tracePt t="5746" x="2044700" y="1196975"/>
          <p14:tracePt t="5763" x="2125663" y="1169988"/>
          <p14:tracePt t="5780" x="2197100" y="1143000"/>
          <p14:tracePt t="5796" x="2276475" y="1116013"/>
          <p14:tracePt t="5813" x="2357438" y="1108075"/>
          <p14:tracePt t="5830" x="2428875" y="1098550"/>
          <p14:tracePt t="5846" x="2473325" y="1081088"/>
          <p14:tracePt t="5863" x="2517775" y="1062038"/>
          <p14:tracePt t="5880" x="2562225" y="1036638"/>
          <p14:tracePt t="5897" x="2581275" y="1027113"/>
          <p14:tracePt t="5914" x="2608263" y="1017588"/>
          <p14:tracePt t="5929" x="2625725" y="1017588"/>
          <p14:tracePt t="5946" x="2633663" y="1017588"/>
          <p14:tracePt t="5988" x="2643188" y="1017588"/>
          <p14:tracePt t="5996" x="2652713" y="1027113"/>
          <p14:tracePt t="6003" x="2670175" y="1054100"/>
          <p14:tracePt t="6013" x="2679700" y="1062038"/>
          <p14:tracePt t="6029" x="2697163" y="1108075"/>
          <p14:tracePt t="6046" x="2741613" y="1169988"/>
          <p14:tracePt t="6063" x="2768600" y="1250950"/>
          <p14:tracePt t="6080" x="2803525" y="1384300"/>
          <p14:tracePt t="6096" x="2830513" y="1465263"/>
          <p14:tracePt t="6113" x="2857500" y="1544638"/>
          <p14:tracePt t="6129" x="2867025" y="1616075"/>
          <p14:tracePt t="6146" x="2884488" y="1679575"/>
          <p14:tracePt t="6163" x="2911475" y="1758950"/>
          <p14:tracePt t="6179" x="2919413" y="1839913"/>
          <p14:tracePt t="6196" x="2946400" y="1911350"/>
          <p14:tracePt t="6213" x="2965450" y="1992313"/>
          <p14:tracePt t="6214" x="2965450" y="2017713"/>
          <p14:tracePt t="6231" x="2965450" y="2044700"/>
          <p14:tracePt t="6247" x="2965450" y="2081213"/>
          <p14:tracePt t="6263" x="2965450" y="2108200"/>
          <p14:tracePt t="6280" x="2965450" y="2135188"/>
          <p14:tracePt t="6296" x="2965450" y="2152650"/>
          <p14:tracePt t="6313" x="2965450" y="2170113"/>
          <p14:tracePt t="6330" x="2938463" y="2197100"/>
          <p14:tracePt t="6346" x="2901950" y="2224088"/>
          <p14:tracePt t="6363" x="2830513" y="2303463"/>
          <p14:tracePt t="6379" x="2751138" y="2384425"/>
          <p14:tracePt t="6396" x="2670175" y="2438400"/>
          <p14:tracePt t="6413" x="2589213" y="2465388"/>
          <p14:tracePt t="6429" x="2490788" y="2492375"/>
          <p14:tracePt t="6446" x="2419350" y="2517775"/>
          <p14:tracePt t="6463" x="2339975" y="2544763"/>
          <p14:tracePt t="6464" x="2286000" y="2563813"/>
          <p14:tracePt t="6480" x="2187575" y="2589213"/>
          <p14:tracePt t="6496" x="2108200" y="2598738"/>
          <p14:tracePt t="6514" x="2036763" y="2625725"/>
          <p14:tracePt t="6530" x="1955800" y="2643188"/>
          <p14:tracePt t="6547" x="1874838" y="2670175"/>
          <p14:tracePt t="6563" x="1785938" y="2697163"/>
          <p14:tracePt t="6580" x="1687513" y="2724150"/>
          <p14:tracePt t="6596" x="1544638" y="2751138"/>
          <p14:tracePt t="6613" x="1482725" y="2768600"/>
          <p14:tracePt t="6630" x="1446213" y="2786063"/>
          <p14:tracePt t="6646" x="1411288" y="2786063"/>
          <p14:tracePt t="6663" x="1393825" y="2795588"/>
          <p14:tracePt t="6679" x="1374775" y="2795588"/>
          <p14:tracePt t="6696" x="1347788" y="2803525"/>
          <p14:tracePt t="6713" x="1330325" y="2822575"/>
          <p14:tracePt t="6714" x="1322388" y="2830513"/>
          <p14:tracePt t="6730" x="1303338" y="2857500"/>
          <p14:tracePt t="6747" x="1295400" y="2874963"/>
          <p14:tracePt t="6763" x="1268413" y="2894013"/>
          <p14:tracePt t="6780" x="1250950" y="2928938"/>
          <p14:tracePt t="6797" x="1214438" y="2973388"/>
          <p14:tracePt t="6813" x="1179513" y="3009900"/>
          <p14:tracePt t="6830" x="1133475" y="3027363"/>
          <p14:tracePt t="6846" x="1089025" y="3054350"/>
          <p14:tracePt t="6863" x="965200" y="3081338"/>
          <p14:tracePt t="6880" x="893763" y="3081338"/>
          <p14:tracePt t="6896" x="812800" y="3081338"/>
          <p14:tracePt t="6913" x="723900" y="3063875"/>
          <p14:tracePt t="6930" x="615950" y="3036888"/>
          <p14:tracePt t="6946" x="517525" y="3009900"/>
          <p14:tracePt t="6964" x="401638" y="2992438"/>
          <p14:tracePt t="6981" x="357188" y="2982913"/>
          <p14:tracePt t="6997" x="322263" y="2973388"/>
          <p14:tracePt t="7013" x="276225" y="2955925"/>
          <p14:tracePt t="7030" x="241300" y="2955925"/>
          <p14:tracePt t="7046" x="223838" y="2938463"/>
          <p14:tracePt t="7063" x="204788" y="2928938"/>
          <p14:tracePt t="7080" x="187325" y="2911475"/>
          <p14:tracePt t="7097" x="152400" y="2884488"/>
          <p14:tracePt t="7099" x="142875" y="2874963"/>
          <p14:tracePt t="7115" x="115888" y="2849563"/>
          <p14:tracePt t="7130" x="107950" y="2795588"/>
          <p14:tracePt t="7146" x="98425" y="2768600"/>
          <p14:tracePt t="7163" x="71438" y="2687638"/>
          <p14:tracePt t="7180" x="44450" y="2608263"/>
          <p14:tracePt t="7196" x="36513" y="2536825"/>
          <p14:tracePt t="7213" x="36513" y="2455863"/>
          <p14:tracePt t="7214" x="36513" y="2401888"/>
          <p14:tracePt t="7231" x="53975" y="2312988"/>
          <p14:tracePt t="7246" x="80963" y="2197100"/>
          <p14:tracePt t="7263" x="107950" y="2116138"/>
          <p14:tracePt t="7280" x="125413" y="2044700"/>
          <p14:tracePt t="7296" x="152400" y="1965325"/>
          <p14:tracePt t="7313" x="169863" y="1901825"/>
          <p14:tracePt t="7330" x="179388" y="1839913"/>
          <p14:tracePt t="7346" x="196850" y="1795463"/>
          <p14:tracePt t="7364" x="196850" y="1704975"/>
          <p14:tracePt t="7380" x="196850" y="1643063"/>
          <p14:tracePt t="7397" x="196850" y="1616075"/>
          <p14:tracePt t="7414" x="196850" y="1598613"/>
          <p14:tracePt t="7430" x="196850" y="1571625"/>
          <p14:tracePt t="7447" x="196850" y="1554163"/>
          <p14:tracePt t="7465" x="196850" y="1536700"/>
          <p14:tracePt t="7513" x="204788" y="1527175"/>
          <p14:tracePt t="7523" x="214313" y="1500188"/>
          <p14:tracePt t="7535" x="223838" y="1490663"/>
          <p14:tracePt t="7547" x="241300" y="1473200"/>
          <p14:tracePt t="7563" x="268288" y="1446213"/>
          <p14:tracePt t="7580" x="285750" y="1428750"/>
          <p14:tracePt t="7596" x="347663" y="1393825"/>
          <p14:tracePt t="7613" x="455613" y="1366838"/>
          <p14:tracePt t="7615" x="554038" y="1347788"/>
          <p14:tracePt t="7631" x="687388" y="1322388"/>
          <p14:tracePt t="7646" x="803275" y="1295400"/>
          <p14:tracePt t="7663" x="955675" y="1258888"/>
          <p14:tracePt t="7681" x="1062038" y="1250950"/>
          <p14:tracePt t="7697" x="1143000" y="1231900"/>
          <p14:tracePt t="7714" x="1214438" y="1231900"/>
          <p14:tracePt t="7730" x="1330325" y="1241425"/>
          <p14:tracePt t="7746" x="1446213" y="1268413"/>
          <p14:tracePt t="7763" x="1554163" y="1276350"/>
          <p14:tracePt t="7779" x="1660525" y="1276350"/>
          <p14:tracePt t="7796" x="1768475" y="1276350"/>
          <p14:tracePt t="7813" x="1857375" y="1250950"/>
          <p14:tracePt t="7829" x="1938338" y="1223963"/>
          <p14:tracePt t="7846" x="2036763" y="1196975"/>
          <p14:tracePt t="7865" x="2152650" y="1152525"/>
          <p14:tracePt t="7881" x="2170113" y="1143000"/>
          <p14:tracePt t="7896" x="2187575" y="1133475"/>
          <p14:tracePt t="7914" x="2232025" y="1125538"/>
          <p14:tracePt t="7930" x="2295525" y="1108075"/>
          <p14:tracePt t="7947" x="2347913" y="1089025"/>
          <p14:tracePt t="7964" x="2393950" y="1071563"/>
          <p14:tracePt t="7980" x="2473325" y="1044575"/>
          <p14:tracePt t="7997" x="2562225" y="1017588"/>
          <p14:tracePt t="8014" x="2589213" y="1009650"/>
          <p14:tracePt t="8030" x="2625725" y="1000125"/>
          <p14:tracePt t="8047" x="2643188" y="990600"/>
          <p14:tracePt t="8064" x="2660650" y="990600"/>
          <p14:tracePt t="8091" x="2679700" y="990600"/>
          <p14:tracePt t="8102" x="2687638" y="990600"/>
          <p14:tracePt t="8116" x="2705100" y="1009650"/>
          <p14:tracePt t="8132" x="2741613" y="1036638"/>
          <p14:tracePt t="8147" x="2786063" y="1062038"/>
          <p14:tracePt t="8164" x="2847975" y="1098550"/>
          <p14:tracePt t="8180" x="2874963" y="1143000"/>
          <p14:tracePt t="8197" x="2894013" y="1179513"/>
          <p14:tracePt t="8214" x="2919413" y="1214438"/>
          <p14:tracePt t="8230" x="2946400" y="1258888"/>
          <p14:tracePt t="8246" x="2982913" y="1374775"/>
          <p14:tracePt t="8263" x="2990850" y="1455738"/>
          <p14:tracePt t="8280" x="3017838" y="1517650"/>
          <p14:tracePt t="8296" x="3044825" y="1571625"/>
          <p14:tracePt t="8313" x="3071813" y="1643063"/>
          <p14:tracePt t="8330" x="3081338" y="1724025"/>
          <p14:tracePt t="8346" x="3098800" y="1768475"/>
          <p14:tracePt t="8365" x="3125788" y="1884363"/>
          <p14:tracePt t="8381" x="3125788" y="1946275"/>
          <p14:tracePt t="8397" x="3125788" y="1982788"/>
          <p14:tracePt t="8414" x="3125788" y="2000250"/>
          <p14:tracePt t="8430" x="3125788" y="2017713"/>
          <p14:tracePt t="8447" x="3125788" y="2036763"/>
          <p14:tracePt t="8464" x="3125788" y="2044700"/>
          <p14:tracePt t="8480" x="3125788" y="2063750"/>
          <p14:tracePt t="8497" x="3089275" y="2089150"/>
          <p14:tracePt t="8514" x="3071813" y="2116138"/>
          <p14:tracePt t="8530" x="3027363" y="2135188"/>
          <p14:tracePt t="8547" x="2965450" y="2160588"/>
          <p14:tracePt t="8564" x="2894013" y="2187575"/>
          <p14:tracePt t="8580" x="2830513" y="2197100"/>
          <p14:tracePt t="8583" x="2813050" y="2214563"/>
          <p14:tracePt t="8597" x="2768600" y="2224088"/>
          <p14:tracePt t="8615" x="2670175" y="2241550"/>
          <p14:tracePt t="8631" x="2652713" y="2251075"/>
          <p14:tracePt t="8647" x="2633663" y="2259013"/>
          <p14:tracePt t="8663" x="2571750" y="2286000"/>
          <p14:tracePt t="8680" x="2490788" y="2312988"/>
          <p14:tracePt t="8697" x="2446338" y="2330450"/>
          <p14:tracePt t="8713" x="2401888" y="2357438"/>
          <p14:tracePt t="8730" x="2322513" y="2384425"/>
          <p14:tracePt t="8747" x="2241550" y="2411413"/>
          <p14:tracePt t="8763" x="2133600" y="2446338"/>
          <p14:tracePt t="8780" x="2089150" y="2473325"/>
          <p14:tracePt t="8797" x="2027238" y="2492375"/>
          <p14:tracePt t="8813" x="1965325" y="2517775"/>
          <p14:tracePt t="8829" x="1874838" y="2544763"/>
          <p14:tracePt t="8846" x="1776413" y="2563813"/>
          <p14:tracePt t="8863" x="1704975" y="2571750"/>
          <p14:tracePt t="8864" x="1660525" y="2581275"/>
          <p14:tracePt t="8880" x="1616075" y="2608263"/>
          <p14:tracePt t="8896" x="1581150" y="2635250"/>
          <p14:tracePt t="8913" x="1544638" y="2652713"/>
          <p14:tracePt t="8930" x="1527175" y="2670175"/>
          <p14:tracePt t="8946" x="1509713" y="2687638"/>
          <p14:tracePt t="8963" x="1482725" y="2706688"/>
          <p14:tracePt t="8979" x="1465263" y="2724150"/>
          <p14:tracePt t="8997" x="1446213" y="2741613"/>
          <p14:tracePt t="9000" x="1438275" y="2751138"/>
          <p14:tracePt t="9014" x="1411288" y="2778125"/>
          <p14:tracePt t="9030" x="1401763" y="2795588"/>
          <p14:tracePt t="9047" x="1393825" y="2813050"/>
          <p14:tracePt t="9065" x="1374775" y="2840038"/>
          <p14:tracePt t="9081" x="1366838" y="2849563"/>
          <p14:tracePt t="9097" x="1357313" y="2867025"/>
          <p14:tracePt t="9100" x="1339850" y="2874963"/>
          <p14:tracePt t="9116" x="1322388" y="2894013"/>
          <p14:tracePt t="9132" x="1295400" y="2921000"/>
          <p14:tracePt t="9147" x="1258888" y="2938463"/>
          <p14:tracePt t="9164" x="1204913" y="2965450"/>
          <p14:tracePt t="9180" x="1133475" y="2992438"/>
          <p14:tracePt t="9197" x="1054100" y="3017838"/>
          <p14:tracePt t="9214" x="990600" y="3044825"/>
          <p14:tracePt t="9230" x="911225" y="3071813"/>
          <p14:tracePt t="9247" x="830263" y="3089275"/>
          <p14:tracePt t="9263" x="741363" y="3116263"/>
          <p14:tracePt t="9265" x="679450" y="3135313"/>
          <p14:tracePt t="9280" x="571500" y="3160713"/>
          <p14:tracePt t="9297" x="482600" y="3160713"/>
          <p14:tracePt t="9314" x="419100" y="3160713"/>
          <p14:tracePt t="9330" x="401638" y="3160713"/>
          <p14:tracePt t="9346" x="374650" y="3152775"/>
          <p14:tracePt t="9363" x="357188" y="3135313"/>
          <p14:tracePt t="9364" x="347663" y="3108325"/>
          <p14:tracePt t="9380" x="330200" y="3089275"/>
          <p14:tracePt t="9396" x="303213" y="3071813"/>
          <p14:tracePt t="9414" x="285750" y="3044825"/>
          <p14:tracePt t="9431" x="268288" y="3000375"/>
          <p14:tracePt t="9447" x="241300" y="2938463"/>
          <p14:tracePt t="9464" x="214313" y="2857500"/>
          <p14:tracePt t="9480" x="187325" y="2768600"/>
          <p14:tracePt t="9497" x="160338" y="2652713"/>
          <p14:tracePt t="9516" x="133350" y="2571750"/>
          <p14:tracePt t="9530" x="133350" y="2544763"/>
          <p14:tracePt t="9547" x="133350" y="2527300"/>
          <p14:tracePt t="9563" x="125413" y="2492375"/>
          <p14:tracePt t="9580" x="107950" y="2420938"/>
          <p14:tracePt t="9597" x="80963" y="2303463"/>
          <p14:tracePt t="9614" x="53975" y="2197100"/>
          <p14:tracePt t="9615" x="53975" y="2160588"/>
          <p14:tracePt t="9631" x="44450" y="2098675"/>
          <p14:tracePt t="9647" x="44450" y="2071688"/>
          <p14:tracePt t="9663" x="44450" y="2054225"/>
          <p14:tracePt t="9680" x="44450" y="2036763"/>
          <p14:tracePt t="9697" x="44450" y="2017713"/>
          <p14:tracePt t="9713" x="44450" y="1982788"/>
          <p14:tracePt t="9730" x="53975" y="1920875"/>
          <p14:tracePt t="9747" x="61913" y="1857375"/>
          <p14:tracePt t="9764" x="80963" y="1812925"/>
          <p14:tracePt t="9782" x="88900" y="1795463"/>
          <p14:tracePt t="9797" x="88900" y="1776413"/>
          <p14:tracePt t="9814" x="98425" y="1741488"/>
          <p14:tracePt t="9830" x="107950" y="1731963"/>
          <p14:tracePt t="9847" x="133350" y="1714500"/>
          <p14:tracePt t="9864" x="152400" y="1687513"/>
          <p14:tracePt t="9881" x="179388" y="1660525"/>
          <p14:tracePt t="9897" x="196850" y="1643063"/>
          <p14:tracePt t="9913" x="223838" y="1616075"/>
          <p14:tracePt t="9930" x="241300" y="1598613"/>
          <p14:tracePt t="9946" x="258763" y="1581150"/>
          <p14:tracePt t="9963" x="295275" y="1554163"/>
          <p14:tracePt t="9980" x="339725" y="1536700"/>
          <p14:tracePt t="9996" x="374650" y="1509713"/>
          <p14:tracePt t="10013" x="401638" y="1500188"/>
          <p14:tracePt t="10030" x="428625" y="1482725"/>
          <p14:tracePt t="10048" x="446088" y="1473200"/>
          <p14:tracePt t="10065" x="473075" y="1455738"/>
          <p14:tracePt t="10081" x="482600" y="1446213"/>
          <p14:tracePt t="10098" x="500063" y="1438275"/>
          <p14:tracePt t="10114" x="554038" y="1428750"/>
          <p14:tracePt t="10131" x="660400" y="1419225"/>
          <p14:tracePt t="10147" x="731838" y="1393825"/>
          <p14:tracePt t="10163" x="812800" y="1374775"/>
          <p14:tracePt t="10180" x="874713" y="1366838"/>
          <p14:tracePt t="10197" x="919163" y="1366838"/>
          <p14:tracePt t="10213" x="946150" y="1374775"/>
          <p14:tracePt t="10231" x="990600" y="1401763"/>
          <p14:tracePt t="10248" x="1062038" y="1419225"/>
          <p14:tracePt t="10266" x="1133475" y="1438275"/>
          <p14:tracePt t="10282" x="1214438" y="1465263"/>
          <p14:tracePt t="10297" x="1312863" y="1490663"/>
          <p14:tracePt t="10314" x="1411288" y="1490663"/>
          <p14:tracePt t="10330" x="1517650" y="1490663"/>
          <p14:tracePt t="10347" x="1598613" y="1482725"/>
          <p14:tracePt t="10364" x="1704975" y="1473200"/>
          <p14:tracePt t="10380" x="1803400" y="1455738"/>
          <p14:tracePt t="10397" x="1946275" y="1419225"/>
          <p14:tracePt t="10414" x="2044700" y="1401763"/>
          <p14:tracePt t="10430" x="2116138" y="1393825"/>
          <p14:tracePt t="10446" x="2214563" y="1374775"/>
          <p14:tracePt t="10463" x="2322513" y="1347788"/>
          <p14:tracePt t="10480" x="2428875" y="1322388"/>
          <p14:tracePt t="10496" x="2544763" y="1295400"/>
          <p14:tracePt t="10513" x="2633663" y="1268413"/>
          <p14:tracePt t="10514" x="2679700" y="1258888"/>
          <p14:tracePt t="10530" x="2741613" y="1231900"/>
          <p14:tracePt t="10547" x="2776538" y="1204913"/>
          <p14:tracePt t="10564" x="2803525" y="1196975"/>
          <p14:tracePt t="10580" x="2830513" y="1187450"/>
          <p14:tracePt t="10597" x="2874963" y="1179513"/>
          <p14:tracePt t="10614" x="2911475" y="1160463"/>
          <p14:tracePt t="10630" x="2982913" y="1152525"/>
          <p14:tracePt t="10647" x="3054350" y="1152525"/>
          <p14:tracePt t="10664" x="3071813" y="1152525"/>
          <p14:tracePt t="10719" x="3108325" y="1152525"/>
          <p14:tracePt t="10727" x="3116263" y="1152525"/>
          <p14:tracePt t="10739" x="3125788" y="1152525"/>
          <p14:tracePt t="10751" x="3143250" y="1152525"/>
          <p14:tracePt t="10763" x="3152775" y="1160463"/>
          <p14:tracePt t="10781" x="3214688" y="1196975"/>
          <p14:tracePt t="10797" x="3232150" y="1214438"/>
          <p14:tracePt t="10813" x="3251200" y="1250950"/>
          <p14:tracePt t="10831" x="3276600" y="1285875"/>
          <p14:tracePt t="10847" x="3295650" y="1330325"/>
          <p14:tracePt t="10864" x="3295650" y="1401763"/>
          <p14:tracePt t="10880" x="3276600" y="1482725"/>
          <p14:tracePt t="10897" x="3268663" y="1544638"/>
          <p14:tracePt t="10914" x="3251200" y="1608138"/>
          <p14:tracePt t="10930" x="3224213" y="1652588"/>
          <p14:tracePt t="10947" x="3205163" y="1687513"/>
          <p14:tracePt t="10964" x="3179763" y="1751013"/>
          <p14:tracePt t="10980" x="3108325" y="1812925"/>
          <p14:tracePt t="10997" x="3027363" y="1884363"/>
          <p14:tracePt t="11013" x="2946400" y="1920875"/>
          <p14:tracePt t="11015" x="2928938" y="1938338"/>
          <p14:tracePt t="11030" x="2857500" y="1955800"/>
          <p14:tracePt t="11047" x="2795588" y="1982788"/>
          <p14:tracePt t="11063" x="2776538" y="2009775"/>
          <p14:tracePt t="11080" x="2759075" y="2017713"/>
          <p14:tracePt t="11097" x="2751138" y="2017713"/>
          <p14:tracePt t="11113" x="2724150" y="2036763"/>
          <p14:tracePt t="11130" x="2705100" y="2054225"/>
          <p14:tracePt t="11147" x="2687638" y="2071688"/>
          <p14:tracePt t="11164" x="2633663" y="2098675"/>
          <p14:tracePt t="11180" x="2571750" y="2125663"/>
          <p14:tracePt t="11197" x="2490788" y="2135188"/>
          <p14:tracePt t="11214" x="2428875" y="2160588"/>
          <p14:tracePt t="11230" x="2384425" y="2170113"/>
          <p14:tracePt t="11247" x="2330450" y="2197100"/>
          <p14:tracePt t="11265" x="2214563" y="2241550"/>
          <p14:tracePt t="11281" x="2152650" y="2259013"/>
          <p14:tracePt t="11297" x="2071688" y="2286000"/>
          <p14:tracePt t="11314" x="1990725" y="2312988"/>
          <p14:tracePt t="11330" x="1911350" y="2339975"/>
          <p14:tracePt t="11347" x="1866900" y="2366963"/>
          <p14:tracePt t="11364" x="1803400" y="2393950"/>
          <p14:tracePt t="11380" x="1741488" y="2420938"/>
          <p14:tracePt t="11397" x="1679575" y="2428875"/>
          <p14:tracePt t="11414" x="1625600" y="2438400"/>
          <p14:tracePt t="11415" x="1616075" y="2446338"/>
          <p14:tracePt t="11430" x="1598613" y="2465388"/>
          <p14:tracePt t="11447" x="1581150" y="2482850"/>
          <p14:tracePt t="11464" x="1554163" y="2492375"/>
          <p14:tracePt t="11480" x="1544638" y="2509838"/>
          <p14:tracePt t="11497" x="1527175" y="2527300"/>
          <p14:tracePt t="11515" x="1509713" y="2563813"/>
          <p14:tracePt t="11531" x="1482725" y="2581275"/>
          <p14:tracePt t="11547" x="1473200" y="2616200"/>
          <p14:tracePt t="11564" x="1455738" y="2635250"/>
          <p14:tracePt t="11580" x="1438275" y="2652713"/>
          <p14:tracePt t="11597" x="1419225" y="2679700"/>
          <p14:tracePt t="11613" x="1401763" y="2697163"/>
          <p14:tracePt t="11630" x="1393825" y="2714625"/>
          <p14:tracePt t="11646" x="1374775" y="2732088"/>
          <p14:tracePt t="11664" x="1366838" y="2759075"/>
          <p14:tracePt t="11665" x="1357313" y="2768600"/>
          <p14:tracePt t="11680" x="1339850" y="2778125"/>
          <p14:tracePt t="11681" x="1330325" y="2803525"/>
          <p14:tracePt t="11697" x="1312863" y="2822575"/>
          <p14:tracePt t="11713" x="1295400" y="2840038"/>
          <p14:tracePt t="11730" x="1268413" y="2857500"/>
          <p14:tracePt t="11747" x="1250950" y="2884488"/>
          <p14:tracePt t="11763" x="1231900" y="2901950"/>
          <p14:tracePt t="11780" x="1204913" y="2921000"/>
          <p14:tracePt t="11781" x="1196975" y="2928938"/>
          <p14:tracePt t="11797" x="1179513" y="2955925"/>
          <p14:tracePt t="11815" x="1160463" y="2965450"/>
          <p14:tracePt t="11831" x="1143000" y="2982913"/>
          <p14:tracePt t="11847" x="1125538" y="3000375"/>
          <p14:tracePt t="11864" x="1108075" y="3027363"/>
          <p14:tracePt t="11881" x="1071563" y="3044825"/>
          <p14:tracePt t="11897" x="1044575" y="3081338"/>
          <p14:tracePt t="11900" x="1036638" y="3081338"/>
          <p14:tracePt t="11916" x="1009650" y="3098800"/>
          <p14:tracePt t="11932" x="990600" y="3116263"/>
          <p14:tracePt t="11948" x="982663" y="3125788"/>
          <p14:tracePt t="11964" x="965200" y="3135313"/>
          <p14:tracePt t="11981" x="955675" y="3135313"/>
          <p14:tracePt t="12002" x="938213" y="3135313"/>
          <p14:tracePt t="12014" x="928688" y="3152775"/>
          <p14:tracePt t="12033" x="901700" y="3170238"/>
          <p14:tracePt t="12048" x="884238" y="3179763"/>
          <p14:tracePt t="12065" x="857250" y="3197225"/>
          <p14:tracePt t="12081" x="839788" y="3224213"/>
          <p14:tracePt t="12097" x="822325" y="3241675"/>
          <p14:tracePt t="12114" x="795338" y="3251200"/>
          <p14:tracePt t="15490" x="776288" y="3251200"/>
          <p14:tracePt t="15501" x="741363" y="3251200"/>
          <p14:tracePt t="15515" x="660400" y="3224213"/>
          <p14:tracePt t="15531" x="598488" y="3197225"/>
          <p14:tracePt t="15548" x="544513" y="3170238"/>
          <p14:tracePt t="15566" x="517525" y="3152775"/>
          <p14:tracePt t="15582" x="482600" y="3125788"/>
          <p14:tracePt t="15598" x="455613" y="3116263"/>
          <p14:tracePt t="15614" x="428625" y="3089275"/>
          <p14:tracePt t="15631" x="384175" y="3054350"/>
          <p14:tracePt t="15647" x="347663" y="3027363"/>
          <p14:tracePt t="15664" x="285750" y="3000375"/>
          <p14:tracePt t="15680" x="268288" y="2982913"/>
          <p14:tracePt t="15697" x="258763" y="2982913"/>
          <p14:tracePt t="15731" x="241300" y="2965450"/>
          <p14:tracePt t="15739" x="231775" y="2955925"/>
          <p14:tracePt t="15748" x="223838" y="2938463"/>
          <p14:tracePt t="15763" x="204788" y="2911475"/>
          <p14:tracePt t="15780" x="179388" y="2849563"/>
          <p14:tracePt t="15797" x="152400" y="2768600"/>
          <p14:tracePt t="15814" x="125413" y="2687638"/>
          <p14:tracePt t="15830" x="107950" y="2598738"/>
          <p14:tracePt t="15847" x="98425" y="2465388"/>
          <p14:tracePt t="15865" x="98425" y="2303463"/>
          <p14:tracePt t="15881" x="98425" y="2214563"/>
          <p14:tracePt t="15898" x="98425" y="2125663"/>
          <p14:tracePt t="15915" x="98425" y="2044700"/>
          <p14:tracePt t="15931" x="115888" y="1982788"/>
          <p14:tracePt t="15948" x="125413" y="1938338"/>
          <p14:tracePt t="15965" x="125413" y="1901825"/>
          <p14:tracePt t="15967" x="133350" y="1893888"/>
          <p14:tracePt t="15983" x="152400" y="1849438"/>
          <p14:tracePt t="15999" x="160338" y="1812925"/>
          <p14:tracePt t="16015" x="179388" y="1785938"/>
          <p14:tracePt t="16031" x="187325" y="1758950"/>
          <p14:tracePt t="16048" x="204788" y="1731963"/>
          <p14:tracePt t="16065" x="214313" y="1697038"/>
          <p14:tracePt t="16081" x="223838" y="1652588"/>
          <p14:tracePt t="16097" x="241300" y="1633538"/>
          <p14:tracePt t="16114" x="241300" y="1608138"/>
          <p14:tracePt t="16116" x="241300" y="1598613"/>
          <p14:tracePt t="16131" x="258763" y="1589088"/>
          <p14:tracePt t="16148" x="276225" y="1571625"/>
          <p14:tracePt t="16164" x="295275" y="1544638"/>
          <p14:tracePt t="16181" x="312738" y="1527175"/>
          <p14:tracePt t="16198" x="339725" y="1509713"/>
          <p14:tracePt t="16214" x="357188" y="1490663"/>
          <p14:tracePt t="16216" x="366713" y="1473200"/>
          <p14:tracePt t="16232" x="401638" y="1455738"/>
          <p14:tracePt t="16248" x="465138" y="1428750"/>
          <p14:tracePt t="16264" x="509588" y="1411288"/>
          <p14:tracePt t="16281" x="571500" y="1384300"/>
          <p14:tracePt t="16297" x="633413" y="1366838"/>
          <p14:tracePt t="16314" x="687388" y="1347788"/>
          <p14:tracePt t="16330" x="723900" y="1330325"/>
          <p14:tracePt t="16347" x="741363" y="1322388"/>
          <p14:tracePt t="16364" x="776288" y="1303338"/>
          <p14:tracePt t="16366" x="795338" y="1303338"/>
          <p14:tracePt t="16382" x="839788" y="1276350"/>
          <p14:tracePt t="16398" x="901700" y="1268413"/>
          <p14:tracePt t="16415" x="965200" y="1258888"/>
          <p14:tracePt t="16431" x="1027113" y="1258888"/>
          <p14:tracePt t="16448" x="1089025" y="1258888"/>
          <p14:tracePt t="16464" x="1160463" y="1258888"/>
          <p14:tracePt t="16466" x="1204913" y="1276350"/>
          <p14:tracePt t="16482" x="1312863" y="1303338"/>
          <p14:tracePt t="16498" x="1465263" y="1330325"/>
          <p14:tracePt t="16514" x="1652588" y="1384300"/>
          <p14:tracePt t="16531" x="1803400" y="1411288"/>
          <p14:tracePt t="16548" x="1884363" y="1438275"/>
          <p14:tracePt t="16564" x="1965325" y="1465263"/>
          <p14:tracePt t="16581" x="2017713" y="1465263"/>
          <p14:tracePt t="16598" x="2071688" y="1473200"/>
          <p14:tracePt t="16614" x="2116138" y="1473200"/>
          <p14:tracePt t="16616" x="2143125" y="1473200"/>
          <p14:tracePt t="16631" x="2170113" y="1490663"/>
          <p14:tracePt t="16648" x="2205038" y="1490663"/>
          <p14:tracePt t="16664" x="2232025" y="1490663"/>
          <p14:tracePt t="16681" x="2259013" y="1490663"/>
          <p14:tracePt t="16698" x="2276475" y="1490663"/>
          <p14:tracePt t="16714" x="2339975" y="1490663"/>
          <p14:tracePt t="16732" x="2411413" y="1473200"/>
          <p14:tracePt t="16748" x="2482850" y="1446213"/>
          <p14:tracePt t="16764" x="2536825" y="1419225"/>
          <p14:tracePt t="16781" x="2571750" y="1401763"/>
          <p14:tracePt t="16797" x="2598738" y="1384300"/>
          <p14:tracePt t="16814" x="2652713" y="1374775"/>
          <p14:tracePt t="16830" x="2732088" y="1347788"/>
          <p14:tracePt t="16847" x="2803525" y="1322388"/>
          <p14:tracePt t="16864" x="2867025" y="1295400"/>
          <p14:tracePt t="16880" x="2919413" y="1285875"/>
          <p14:tracePt t="16897" x="2965450" y="1268413"/>
          <p14:tracePt t="16914" x="3017838" y="1250950"/>
          <p14:tracePt t="16930" x="3044825" y="1241425"/>
          <p14:tracePt t="16947" x="3054350" y="1241425"/>
          <p14:tracePt t="16964" x="3071813" y="1241425"/>
          <p14:tracePt t="16980" x="3089275" y="1241425"/>
          <p14:tracePt t="16998" x="3143250" y="1295400"/>
          <p14:tracePt t="17014" x="3160713" y="1312863"/>
          <p14:tracePt t="17030" x="3197225" y="1384300"/>
          <p14:tracePt t="17047" x="3224213" y="1465263"/>
          <p14:tracePt t="17064" x="3251200" y="1527175"/>
          <p14:tracePt t="17080" x="3259138" y="1562100"/>
          <p14:tracePt t="17097" x="3259138" y="1608138"/>
          <p14:tracePt t="17114" x="3259138" y="1670050"/>
          <p14:tracePt t="17133" x="3259138" y="1751013"/>
          <p14:tracePt t="17149" x="3259138" y="1785938"/>
          <p14:tracePt t="17165" x="3259138" y="1803400"/>
          <p14:tracePt t="17182" x="3259138" y="1812925"/>
          <p14:tracePt t="17203" x="3259138" y="1822450"/>
          <p14:tracePt t="17215" x="3259138" y="1830388"/>
          <p14:tracePt t="17233" x="3251200" y="1857375"/>
          <p14:tracePt t="17249" x="3224213" y="1884363"/>
          <p14:tracePt t="17265" x="3160713" y="1938338"/>
          <p14:tracePt t="17281" x="3098800" y="1973263"/>
          <p14:tracePt t="17298" x="3017838" y="2000250"/>
          <p14:tracePt t="17314" x="2938463" y="2044700"/>
          <p14:tracePt t="17331" x="2874963" y="2063750"/>
          <p14:tracePt t="17348" x="2840038" y="2081213"/>
          <p14:tracePt t="17367" x="2803525" y="2098675"/>
          <p14:tracePt t="17383" x="2768600" y="2125663"/>
          <p14:tracePt t="17399" x="2687638" y="2152650"/>
          <p14:tracePt t="17414" x="2625725" y="2170113"/>
          <p14:tracePt t="17431" x="2562225" y="2197100"/>
          <p14:tracePt t="17448" x="2500313" y="2214563"/>
          <p14:tracePt t="17465" x="2465388" y="2224088"/>
          <p14:tracePt t="17481" x="2446338" y="2224088"/>
          <p14:tracePt t="17499" x="2419350" y="2224088"/>
          <p14:tracePt t="17515" x="2393950" y="2224088"/>
          <p14:tracePt t="17531" x="2384425" y="2232025"/>
          <p14:tracePt t="17548" x="2357438" y="2241550"/>
          <p14:tracePt t="17564" x="2330450" y="2259013"/>
          <p14:tracePt t="17581" x="2312988" y="2278063"/>
          <p14:tracePt t="17597" x="2276475" y="2286000"/>
          <p14:tracePt t="17614" x="2232025" y="2295525"/>
          <p14:tracePt t="17633" x="2116138" y="2312988"/>
          <p14:tracePt t="17649" x="2044700" y="2312988"/>
          <p14:tracePt t="17666" x="1965325" y="2312988"/>
          <p14:tracePt t="17682" x="1928813" y="2312988"/>
          <p14:tracePt t="17698" x="1911350" y="2312988"/>
          <p14:tracePt t="17714" x="1901825" y="2330450"/>
          <p14:tracePt t="17731" x="1884363" y="2339975"/>
          <p14:tracePt t="17749" x="1847850" y="2357438"/>
          <p14:tracePt t="17765" x="1830388" y="2366963"/>
          <p14:tracePt t="17781" x="1812925" y="2384425"/>
          <p14:tracePt t="17798" x="1785938" y="2401888"/>
          <p14:tracePt t="17814" x="1768475" y="2420938"/>
          <p14:tracePt t="17831" x="1758950" y="2455863"/>
          <p14:tracePt t="17848" x="1731963" y="2500313"/>
          <p14:tracePt t="17864" x="1704975" y="2554288"/>
          <p14:tracePt t="17883" x="1679575" y="2608263"/>
          <p14:tracePt t="17899" x="1652588" y="2635250"/>
          <p14:tracePt t="17915" x="1633538" y="2652713"/>
          <p14:tracePt t="17931" x="1598613" y="2679700"/>
          <p14:tracePt t="17948" x="1554163" y="2724150"/>
          <p14:tracePt t="17965" x="1473200" y="2751138"/>
          <p14:tracePt t="17982" x="1393825" y="2768600"/>
          <p14:tracePt t="17998" x="1322388" y="2795588"/>
          <p14:tracePt t="18015" x="1214438" y="2840038"/>
          <p14:tracePt t="18031" x="1179513" y="2857500"/>
          <p14:tracePt t="18048" x="1152525" y="2867025"/>
          <p14:tracePt t="18066" x="1116013" y="2884488"/>
          <p14:tracePt t="18081" x="1071563" y="2901950"/>
          <p14:tracePt t="18098" x="1044575" y="2911475"/>
          <p14:tracePt t="18114" x="1027113" y="2928938"/>
          <p14:tracePt t="18131" x="1009650" y="2938463"/>
          <p14:tracePt t="18131" x="1000125" y="2946400"/>
          <p14:tracePt t="18147" x="973138" y="2955925"/>
          <p14:tracePt t="18164" x="955675" y="2973388"/>
          <p14:tracePt t="18180" x="938213" y="2982913"/>
          <p14:tracePt t="18197" x="928688" y="3000375"/>
          <p14:tracePt t="18215" x="901700" y="3009900"/>
          <p14:tracePt t="18232" x="884238" y="3027363"/>
          <p14:tracePt t="18248" x="866775" y="3044825"/>
          <p14:tracePt t="18265" x="857250" y="3063875"/>
          <p14:tracePt t="18282" x="830263" y="3170238"/>
          <p14:tracePt t="18298" x="803275" y="3241675"/>
          <p14:tracePt t="18315" x="776288" y="3313113"/>
          <p14:tracePt t="18331" x="768350" y="3330575"/>
          <p14:tracePt t="18348" x="750888" y="3340100"/>
          <p14:tracePt t="18366" x="731838" y="3340100"/>
          <p14:tracePt t="18367" x="731838" y="3349625"/>
          <p14:tracePt t="18461" x="723900" y="3357563"/>
          <p14:tracePt t="18539" x="714375" y="3357563"/>
          <p14:tracePt t="19181" x="741363" y="3322638"/>
          <p14:tracePt t="19192" x="795338" y="3278188"/>
          <p14:tracePt t="19202" x="866775" y="3214688"/>
          <p14:tracePt t="19215" x="990600" y="3125788"/>
          <p14:tracePt t="19231" x="1160463" y="3000375"/>
          <p14:tracePt t="19248" x="1303338" y="2884488"/>
          <p14:tracePt t="19264" x="1384300" y="2803525"/>
          <p14:tracePt t="19281" x="1419225" y="2768600"/>
          <p14:tracePt t="19283" x="1428750" y="2759075"/>
          <p14:tracePt t="19298" x="1455738" y="2741613"/>
          <p14:tracePt t="19314" x="1473200" y="2714625"/>
          <p14:tracePt t="19331" x="1490663" y="2697163"/>
          <p14:tracePt t="19347" x="1500188" y="2687638"/>
          <p14:tracePt t="19364" x="1517650" y="2670175"/>
          <p14:tracePt t="19381" x="1536700" y="2652713"/>
          <p14:tracePt t="19398" x="1562100" y="2616200"/>
          <p14:tracePt t="19415" x="1589088" y="2598738"/>
          <p14:tracePt t="19432" x="1608138" y="2581275"/>
          <p14:tracePt t="19448" x="1616075" y="2554288"/>
          <p14:tracePt t="19465" x="1633538" y="2536825"/>
          <p14:tracePt t="19481" x="1660525" y="2517775"/>
          <p14:tracePt t="19498" x="1670050" y="2509838"/>
          <p14:tracePt t="19515" x="1687513" y="2482850"/>
          <p14:tracePt t="19533" x="1704975" y="2446338"/>
          <p14:tracePt t="19550" x="1714500" y="2420938"/>
          <p14:tracePt t="19566" x="1714500" y="2401888"/>
          <p14:tracePt t="19582" x="1714500" y="2384425"/>
          <p14:tracePt t="19598" x="1714500" y="2357438"/>
          <p14:tracePt t="19615" x="1714500" y="2330450"/>
          <p14:tracePt t="19632" x="1714500" y="2312988"/>
          <p14:tracePt t="19648" x="1714500" y="2286000"/>
          <p14:tracePt t="19665" x="1714500" y="2224088"/>
          <p14:tracePt t="19682" x="1731963" y="2179638"/>
          <p14:tracePt t="19698" x="1741488" y="2135188"/>
          <p14:tracePt t="19715" x="1741488" y="2054225"/>
          <p14:tracePt t="19732" x="1768475" y="1946275"/>
          <p14:tracePt t="19749" x="1785938" y="1849438"/>
          <p14:tracePt t="19765" x="1785938" y="1776413"/>
          <p14:tracePt t="19781" x="1768475" y="1741488"/>
          <p14:tracePt t="19782" x="1768475" y="1724025"/>
          <p14:tracePt t="19798" x="1751013" y="1687513"/>
          <p14:tracePt t="19814" x="1724025" y="1652588"/>
          <p14:tracePt t="19831" x="1704975" y="1633538"/>
          <p14:tracePt t="19848" x="1697038" y="1625600"/>
          <p14:tracePt t="19865" x="1652588" y="1625600"/>
          <p14:tracePt t="19881" x="1608138" y="1625600"/>
          <p14:tracePt t="19898" x="1571625" y="1643063"/>
          <p14:tracePt t="19915" x="1544638" y="1679575"/>
          <p14:tracePt t="19932" x="1517650" y="1697038"/>
          <p14:tracePt t="19948" x="1517650" y="1704975"/>
          <p14:tracePt t="19965" x="1509713" y="1741488"/>
          <p14:tracePt t="19982" x="1517650" y="1803400"/>
          <p14:tracePt t="19998" x="1536700" y="1866900"/>
          <p14:tracePt t="20015" x="1581150" y="1901825"/>
          <p14:tracePt t="20033" x="1670050" y="1982788"/>
          <p14:tracePt t="20050" x="1731963" y="2009775"/>
          <p14:tracePt t="20067" x="1812925" y="2036763"/>
          <p14:tracePt t="20082" x="1901825" y="2044700"/>
          <p14:tracePt t="20099" x="1982788" y="2044700"/>
          <p14:tracePt t="20115" x="2089150" y="2017713"/>
          <p14:tracePt t="20132" x="2197100" y="1982788"/>
          <p14:tracePt t="20148" x="2276475" y="1955800"/>
          <p14:tracePt t="20166" x="2366963" y="1920875"/>
          <p14:tracePt t="20182" x="2428875" y="1884363"/>
          <p14:tracePt t="20198" x="2455863" y="1866900"/>
          <p14:tracePt t="20215" x="2465388" y="1839913"/>
          <p14:tracePt t="20231" x="2465388" y="1822450"/>
          <p14:tracePt t="20248" x="2473325" y="1776413"/>
          <p14:tracePt t="20265" x="2473325" y="1758950"/>
          <p14:tracePt t="20281" x="2465388" y="1724025"/>
          <p14:tracePt t="20283" x="2438400" y="1704975"/>
          <p14:tracePt t="20299" x="2357438" y="1660525"/>
          <p14:tracePt t="20315" x="2276475" y="1633538"/>
          <p14:tracePt t="20331" x="2205038" y="1608138"/>
          <p14:tracePt t="20348" x="2108200" y="1608138"/>
          <p14:tracePt t="20365" x="2017713" y="1608138"/>
          <p14:tracePt t="20381" x="1973263" y="1608138"/>
          <p14:tracePt t="20398" x="1955800" y="1608138"/>
          <p14:tracePt t="20414" x="1928813" y="1608138"/>
          <p14:tracePt t="20431" x="1901825" y="1633538"/>
          <p14:tracePt t="20448" x="1866900" y="1643063"/>
          <p14:tracePt t="20465" x="1839913" y="1660525"/>
          <p14:tracePt t="20482" x="1812925" y="1670050"/>
          <p14:tracePt t="20499" x="1795463" y="1697038"/>
          <p14:tracePt t="20515" x="1776413" y="1714500"/>
          <p14:tracePt t="20518" x="1768475" y="1724025"/>
          <p14:tracePt t="20533" x="1751013" y="1741488"/>
          <p14:tracePt t="20550" x="1724025" y="1768475"/>
          <p14:tracePt t="20565" x="1714500" y="1785938"/>
          <p14:tracePt t="20582" x="1714500" y="1849438"/>
          <p14:tracePt t="20599" x="1724025" y="1920875"/>
          <p14:tracePt t="20615" x="1741488" y="1982788"/>
          <p14:tracePt t="20632" x="1768475" y="2036763"/>
          <p14:tracePt t="20648" x="1795463" y="2071688"/>
          <p14:tracePt t="20665" x="1812925" y="2089150"/>
          <p14:tracePt t="20682" x="1830388" y="2098675"/>
          <p14:tracePt t="20683" x="1839913" y="2098675"/>
          <p14:tracePt t="20698" x="1874838" y="2108200"/>
          <p14:tracePt t="20715" x="1946275" y="2108200"/>
          <p14:tracePt t="20731" x="2009775" y="2108200"/>
          <p14:tracePt t="20748" x="2071688" y="2089150"/>
          <p14:tracePt t="20765" x="2152650" y="2063750"/>
          <p14:tracePt t="20784" x="2224088" y="2036763"/>
          <p14:tracePt t="20800" x="2241550" y="2027238"/>
          <p14:tracePt t="20815" x="2259013" y="2000250"/>
          <p14:tracePt t="20869" x="2276475" y="1992313"/>
          <p14:tracePt t="20885" x="2286000" y="1982788"/>
          <p14:tracePt t="20899" x="2295525" y="1973263"/>
          <p14:tracePt t="20915" x="2303463" y="1955800"/>
          <p14:tracePt t="20917" x="2303463" y="1938338"/>
          <p14:tracePt t="20931" x="2312988" y="1928813"/>
          <p14:tracePt t="20948" x="2312988" y="1901825"/>
          <p14:tracePt t="20964" x="2295525" y="1866900"/>
          <p14:tracePt t="20981" x="2268538" y="1849438"/>
          <p14:tracePt t="20999" x="2251075" y="1830388"/>
          <p14:tracePt t="21015" x="2232025" y="1822450"/>
          <p14:tracePt t="21032" x="2205038" y="1795463"/>
          <p14:tracePt t="21049" x="2197100" y="1795463"/>
          <p14:tracePt t="21081" x="2187575" y="1785938"/>
          <p14:tracePt t="21097" x="2179638" y="1785938"/>
          <p14:tracePt t="21108" x="2170113" y="1785938"/>
          <p14:tracePt t="21115" x="2160588" y="1785938"/>
          <p14:tracePt t="21131" x="2133600" y="1776413"/>
          <p14:tracePt t="21148" x="2116138" y="1776413"/>
          <p14:tracePt t="21165" x="2098675" y="1776413"/>
          <p14:tracePt t="21184" x="2071688" y="1768475"/>
          <p14:tracePt t="21200" x="2054225" y="1768475"/>
          <p14:tracePt t="21215" x="2044700" y="1768475"/>
          <p14:tracePt t="21231" x="2027238" y="1768475"/>
          <p14:tracePt t="21248" x="1990725" y="1768475"/>
          <p14:tracePt t="21264" x="1946275" y="1768475"/>
          <p14:tracePt t="21281" x="1884363" y="1768475"/>
          <p14:tracePt t="21299" x="1768475" y="1812925"/>
          <p14:tracePt t="21315" x="1724025" y="1830388"/>
          <p14:tracePt t="21331" x="1704975" y="1857375"/>
          <p14:tracePt t="21348" x="1679575" y="1866900"/>
          <p14:tracePt t="21365" x="1679575" y="1874838"/>
          <p14:tracePt t="21382" x="1670050" y="1884363"/>
          <p14:tracePt t="21399" x="1660525" y="1893888"/>
          <p14:tracePt t="21415" x="1652588" y="1901825"/>
          <p14:tracePt t="21431" x="1652588" y="1920875"/>
          <p14:tracePt t="21449" x="1633538" y="1946275"/>
          <p14:tracePt t="21465" x="1616075" y="2009775"/>
          <p14:tracePt t="21481" x="1608138" y="2036763"/>
          <p14:tracePt t="21498" x="1608138" y="2071688"/>
          <p14:tracePt t="21514" x="1608138" y="2089150"/>
          <p14:tracePt t="21531" x="1616075" y="2116138"/>
          <p14:tracePt t="21548" x="1643063" y="2135188"/>
          <p14:tracePt t="21565" x="1660525" y="2143125"/>
          <p14:tracePt t="21581" x="1679575" y="2160588"/>
          <p14:tracePt t="21598" x="1697038" y="2170113"/>
          <p14:tracePt t="21615" x="1724025" y="2170113"/>
          <p14:tracePt t="21631" x="1741488" y="2170113"/>
          <p14:tracePt t="21648" x="1768475" y="2187575"/>
          <p14:tracePt t="21666" x="1822450" y="2179638"/>
          <p14:tracePt t="21685" x="1938338" y="2152650"/>
          <p14:tracePt t="21700" x="1982788" y="2125663"/>
          <p14:tracePt t="21715" x="2062163" y="2108200"/>
          <p14:tracePt t="21731" x="2143125" y="2081213"/>
          <p14:tracePt t="21748" x="2205038" y="2063750"/>
          <p14:tracePt t="21765" x="2224088" y="2054225"/>
          <p14:tracePt t="21782" x="2268538" y="2027238"/>
          <p14:tracePt t="21798" x="2303463" y="2009775"/>
          <p14:tracePt t="21815" x="2330450" y="1982788"/>
          <p14:tracePt t="21832" x="2357438" y="1955800"/>
          <p14:tracePt t="21848" x="2366963" y="1928813"/>
          <p14:tracePt t="21865" x="2374900" y="1901825"/>
          <p14:tracePt t="21881" x="2374900" y="1874838"/>
          <p14:tracePt t="21898" x="2374900" y="1839913"/>
          <p14:tracePt t="21915" x="2366963" y="1822450"/>
          <p14:tracePt t="21934" x="2330450" y="1776413"/>
          <p14:tracePt t="21950" x="2312988" y="1768475"/>
          <p14:tracePt t="21966" x="2295525" y="1758950"/>
          <p14:tracePt t="21982" x="2259013" y="1741488"/>
          <p14:tracePt t="21998" x="2205038" y="1714500"/>
          <p14:tracePt t="22015" x="2143125" y="1687513"/>
          <p14:tracePt t="22031" x="2081213" y="1670050"/>
          <p14:tracePt t="22048" x="2036763" y="1670050"/>
          <p14:tracePt t="22065" x="1990725" y="1670050"/>
          <p14:tracePt t="22081" x="1938338" y="1670050"/>
          <p14:tracePt t="22098" x="1919288" y="1660525"/>
          <p14:tracePt t="22115" x="1901825" y="1660525"/>
          <p14:tracePt t="22131" x="1874838" y="1660525"/>
          <p14:tracePt t="22148" x="1857375" y="1660525"/>
          <p14:tracePt t="22165" x="1839913" y="1660525"/>
          <p14:tracePt t="22181" x="1822450" y="1679575"/>
          <p14:tracePt t="22199" x="1776413" y="1704975"/>
          <p14:tracePt t="22214" x="1751013" y="1724025"/>
          <p14:tracePt t="22231" x="1731963" y="1751013"/>
          <p14:tracePt t="22248" x="1724025" y="1768475"/>
          <p14:tracePt t="22265" x="1714500" y="1776413"/>
          <p14:tracePt t="22281" x="1704975" y="1795463"/>
          <p14:tracePt t="22298" x="1704975" y="1822450"/>
          <p14:tracePt t="22315" x="1704975" y="1839913"/>
          <p14:tracePt t="22317" x="1704975" y="1857375"/>
          <p14:tracePt t="22332" x="1704975" y="1884363"/>
          <p14:tracePt t="22348" x="1724025" y="1901825"/>
          <p14:tracePt t="22365" x="1741488" y="1920875"/>
          <p14:tracePt t="22382" x="1768475" y="1938338"/>
          <p14:tracePt t="22398" x="1785938" y="1965325"/>
          <p14:tracePt t="22415" x="1822450" y="1982788"/>
          <p14:tracePt t="22432" x="1866900" y="1982788"/>
          <p14:tracePt t="22433" x="1884363" y="1982788"/>
          <p14:tracePt t="22450" x="1946275" y="1982788"/>
          <p14:tracePt t="22465" x="1990725" y="1982788"/>
          <p14:tracePt t="22482" x="2071688" y="1982788"/>
          <p14:tracePt t="22498" x="2133600" y="1955800"/>
          <p14:tracePt t="22515" x="2197100" y="1928813"/>
          <p14:tracePt t="22532" x="2251075" y="1901825"/>
          <p14:tracePt t="22548" x="2276475" y="1884363"/>
          <p14:tracePt t="22568" x="2339975" y="1866900"/>
          <p14:tracePt t="22584" x="2357438" y="1839913"/>
          <p14:tracePt t="22599" x="2374900" y="1822450"/>
          <p14:tracePt t="22615" x="2393950" y="1803400"/>
          <p14:tracePt t="22632" x="2411413" y="1776413"/>
          <p14:tracePt t="22649" x="2419350" y="1751013"/>
          <p14:tracePt t="22666" x="2419350" y="1697038"/>
          <p14:tracePt t="22684" x="2419350" y="1660525"/>
          <p14:tracePt t="22699" x="2401888" y="1633538"/>
          <p14:tracePt t="22715" x="2384425" y="1616075"/>
          <p14:tracePt t="22731" x="2366963" y="1598613"/>
          <p14:tracePt t="22748" x="2330450" y="1581150"/>
          <p14:tracePt t="22765" x="2312988" y="1554163"/>
          <p14:tracePt t="22781" x="2251075" y="1544638"/>
          <p14:tracePt t="22798" x="2179638" y="1527175"/>
          <p14:tracePt t="22815" x="2098675" y="1527175"/>
          <p14:tracePt t="22816" x="2044700" y="1527175"/>
          <p14:tracePt t="22831" x="2009775" y="1527175"/>
          <p14:tracePt t="22848" x="1911350" y="1527175"/>
          <p14:tracePt t="22865" x="1874838" y="1527175"/>
          <p14:tracePt t="22882" x="1857375" y="1527175"/>
          <p14:tracePt t="22898" x="1847850" y="1536700"/>
          <p14:tracePt t="22915" x="1822450" y="1536700"/>
          <p14:tracePt t="22932" x="1803400" y="1554163"/>
          <p14:tracePt t="22933" x="1795463" y="1562100"/>
          <p14:tracePt t="22949" x="1776413" y="1581150"/>
          <p14:tracePt t="22965" x="1741488" y="1608138"/>
          <p14:tracePt t="22982" x="1714500" y="1625600"/>
          <p14:tracePt t="22998" x="1687513" y="1643063"/>
          <p14:tracePt t="23015" x="1679575" y="1670050"/>
          <p14:tracePt t="23032" x="1670050" y="1687513"/>
          <p14:tracePt t="23048" x="1660525" y="1704975"/>
          <p14:tracePt t="23066" x="1652588" y="1724025"/>
          <p14:tracePt t="23067" x="1652588" y="1751013"/>
          <p14:tracePt t="23082" x="1643063" y="1758950"/>
          <p14:tracePt t="23084" x="1643063" y="1768475"/>
          <p14:tracePt t="23099" x="1616075" y="1803400"/>
          <p14:tracePt t="23115" x="1598613" y="1849438"/>
          <p14:tracePt t="23132" x="1571625" y="1928813"/>
          <p14:tracePt t="23148" x="1544638" y="2009775"/>
          <p14:tracePt t="23166" x="1517650" y="2044700"/>
          <p14:tracePt t="23182" x="1509713" y="2098675"/>
          <p14:tracePt t="23199" x="1473200" y="2187575"/>
          <p14:tracePt t="23215" x="1419225" y="2241550"/>
          <p14:tracePt t="23232" x="1366838" y="2322513"/>
          <p14:tracePt t="23248" x="1295400" y="2401888"/>
          <p14:tracePt t="23265" x="1214438" y="2482850"/>
          <p14:tracePt t="23282" x="1160463" y="2581275"/>
          <p14:tracePt t="23298" x="1116013" y="2643188"/>
          <p14:tracePt t="23315" x="1098550" y="2679700"/>
          <p14:tracePt t="23316" x="1098550" y="2687638"/>
          <p14:tracePt t="23331" x="1089025" y="2697163"/>
          <p14:tracePt t="23348" x="1089025" y="2724150"/>
          <p14:tracePt t="26924" x="1089025" y="2732088"/>
          <p14:tracePt t="26934" x="1179513" y="2803525"/>
          <p14:tracePt t="26949" x="1366838" y="2965450"/>
          <p14:tracePt t="26966" x="1517650" y="3081338"/>
          <p14:tracePt t="26983" x="1643063" y="3170238"/>
          <p14:tracePt t="27000" x="1724025" y="3251200"/>
          <p14:tracePt t="27016" x="1803400" y="3330575"/>
          <p14:tracePt t="27033" x="1928813" y="3455988"/>
          <p14:tracePt t="27050" x="2009775" y="3509963"/>
          <p14:tracePt t="27067" x="2089150" y="3581400"/>
          <p14:tracePt t="27082" x="2187575" y="3652838"/>
          <p14:tracePt t="27099" x="2268538" y="3679825"/>
          <p14:tracePt t="27115" x="2366963" y="3706813"/>
          <p14:tracePt t="27132" x="2544763" y="3733800"/>
          <p14:tracePt t="27150" x="2840038" y="3768725"/>
          <p14:tracePt t="27166" x="3081338" y="3768725"/>
          <p14:tracePt t="27182" x="3276600" y="3759200"/>
          <p14:tracePt t="27199" x="3322638" y="3759200"/>
          <p14:tracePt t="27215" x="3313113" y="3786188"/>
          <p14:tracePt t="27233" x="3268663" y="3813175"/>
          <p14:tracePt t="27250" x="3170238" y="3884613"/>
          <p14:tracePt t="27265" x="3125788" y="3911600"/>
          <p14:tracePt t="27282" x="3125788" y="3929063"/>
          <p14:tracePt t="27299" x="3081338" y="3956050"/>
          <p14:tracePt t="27315" x="3044825" y="4000500"/>
          <p14:tracePt t="27332" x="3027363" y="4027488"/>
          <p14:tracePt t="27349" x="3017838" y="4071938"/>
          <p14:tracePt t="27365" x="3000375" y="4090988"/>
          <p14:tracePt t="27382" x="2982913" y="4090988"/>
          <p14:tracePt t="27408" x="2965450" y="4090988"/>
          <p14:tracePt t="27424" x="2955925" y="4090988"/>
          <p14:tracePt t="27432" x="2955925" y="4064000"/>
          <p14:tracePt t="27449" x="2955925" y="4019550"/>
          <p14:tracePt t="27465" x="2982913" y="3973513"/>
          <p14:tracePt t="27483" x="3000375" y="3938588"/>
          <p14:tracePt t="27500" x="3017838" y="3902075"/>
          <p14:tracePt t="27516" x="3036888" y="3884613"/>
          <p14:tracePt t="27533" x="3044825" y="3867150"/>
          <p14:tracePt t="27549" x="3071813" y="3822700"/>
          <p14:tracePt t="27565" x="3081338" y="3786188"/>
          <p14:tracePt t="27583" x="3081338" y="3778250"/>
          <p14:tracePt t="27599" x="3081338" y="3768725"/>
          <p14:tracePt t="27736" x="3081338" y="3759200"/>
          <p14:tracePt t="27791" x="3062288" y="3759200"/>
          <p14:tracePt t="27821" x="3054350" y="3759200"/>
          <p14:tracePt t="27870" x="3044825" y="3759200"/>
          <p14:tracePt t="27886" x="3027363" y="3759200"/>
          <p14:tracePt t="27892" x="3017838" y="3759200"/>
          <p14:tracePt t="27908" x="3009900" y="3759200"/>
          <p14:tracePt t="27924" x="3000375" y="3759200"/>
          <p14:tracePt t="27932" x="2990850" y="3768725"/>
          <p14:tracePt t="27948" x="2973388" y="3795713"/>
          <p14:tracePt t="27965" x="2938463" y="3805238"/>
          <p14:tracePt t="27983" x="2928938" y="3813175"/>
          <p14:tracePt t="27999" x="2911475" y="3822700"/>
          <p14:tracePt t="28016" x="2901950" y="3830638"/>
          <p14:tracePt t="28068" x="2884488" y="3830638"/>
          <p14:tracePt t="28121" x="2884488" y="3840163"/>
          <p14:tracePt t="28131" x="2884488" y="3849688"/>
          <p14:tracePt t="28150" x="2874963" y="3849688"/>
          <p14:tracePt t="28168" x="2867025" y="3857625"/>
          <p14:tracePt t="28183" x="2857500" y="3876675"/>
          <p14:tracePt t="28200" x="2840038" y="3884613"/>
          <p14:tracePt t="28216" x="2813050" y="3894138"/>
          <p14:tracePt t="28233" x="2795588" y="3911600"/>
          <p14:tracePt t="28249" x="2776538" y="3929063"/>
          <p14:tracePt t="28266" x="2751138" y="3965575"/>
          <p14:tracePt t="28283" x="2705100" y="4000500"/>
          <p14:tracePt t="28286" x="2679700" y="4037013"/>
          <p14:tracePt t="28301" x="2598738" y="4143375"/>
          <p14:tracePt t="28316" x="2500313" y="4268788"/>
          <p14:tracePt t="28332" x="2411413" y="4394200"/>
          <p14:tracePt t="28349" x="2384425" y="4483100"/>
          <p14:tracePt t="28366" x="2357438" y="4564063"/>
          <p14:tracePt t="28382" x="2357438" y="4643438"/>
          <p14:tracePt t="28399" x="2357438" y="4714875"/>
          <p14:tracePt t="28417" x="2384425" y="4830763"/>
          <p14:tracePt t="28432" x="2411413" y="4894263"/>
          <p14:tracePt t="28449" x="2428875" y="4973638"/>
          <p14:tracePt t="28465" x="2438400" y="5054600"/>
          <p14:tracePt t="28482" x="2465388" y="5143500"/>
          <p14:tracePt t="28499" x="2509838" y="5241925"/>
          <p14:tracePt t="28515" x="2562225" y="5322888"/>
          <p14:tracePt t="28532" x="2581275" y="5402263"/>
          <p14:tracePt t="28548" x="2616200" y="5438775"/>
          <p14:tracePt t="28567" x="2652713" y="5519738"/>
          <p14:tracePt t="28583" x="2679700" y="5554663"/>
          <p14:tracePt t="28600" x="2697163" y="5572125"/>
          <p14:tracePt t="28616" x="2705100" y="5591175"/>
          <p14:tracePt t="28633" x="2705100" y="5618163"/>
          <p14:tracePt t="28649" x="2705100" y="5635625"/>
          <p14:tracePt t="28666" x="2705100" y="5653088"/>
          <p14:tracePt t="28683" x="2697163" y="5689600"/>
          <p14:tracePt t="28700" x="2687638" y="5707063"/>
          <p14:tracePt t="28716" x="2679700" y="5724525"/>
          <p14:tracePt t="28732" x="2652713" y="5741988"/>
          <p14:tracePt t="28749" x="2633663" y="5768975"/>
          <p14:tracePt t="28766" x="2616200" y="5786438"/>
          <p14:tracePt t="28782" x="2571750" y="5813425"/>
          <p14:tracePt t="28784" x="2562225" y="5822950"/>
          <p14:tracePt t="28799" x="2509838" y="5840413"/>
          <p14:tracePt t="28816" x="2473325" y="5867400"/>
          <p14:tracePt t="28832" x="2446338" y="5884863"/>
          <p14:tracePt t="28849" x="2384425" y="5911850"/>
          <p14:tracePt t="28866" x="2322513" y="5938838"/>
          <p14:tracePt t="28882" x="2251075" y="5965825"/>
          <p14:tracePt t="28899" x="2179638" y="5975350"/>
          <p14:tracePt t="28916" x="2098675" y="6000750"/>
          <p14:tracePt t="28932" x="1982788" y="6037263"/>
          <p14:tracePt t="28949" x="1884363" y="6064250"/>
          <p14:tracePt t="28966" x="1803400" y="6091238"/>
          <p14:tracePt t="28983" x="1697038" y="6135688"/>
          <p14:tracePt t="29000" x="1562100" y="6180138"/>
          <p14:tracePt t="29016" x="1428750" y="6207125"/>
          <p14:tracePt t="29033" x="1330325" y="6234113"/>
          <p14:tracePt t="29050" x="1258888" y="6261100"/>
          <p14:tracePt t="29067" x="1223963" y="6278563"/>
          <p14:tracePt t="29082" x="1214438" y="6278563"/>
          <p14:tracePt t="29271" x="1214438" y="6269038"/>
          <p14:tracePt t="29281" x="1214438" y="6261100"/>
          <p14:tracePt t="29301" x="1241425" y="6234113"/>
          <p14:tracePt t="29316" x="1250950" y="6215063"/>
          <p14:tracePt t="29332" x="1258888" y="6189663"/>
          <p14:tracePt t="29349" x="1276350" y="6170613"/>
          <p14:tracePt t="29366" x="1295400" y="6153150"/>
          <p14:tracePt t="29383" x="1322388" y="6126163"/>
          <p14:tracePt t="29399" x="1330325" y="6108700"/>
          <p14:tracePt t="29465" x="1339850" y="6099175"/>
          <p14:tracePt t="29489" x="1339850" y="6091238"/>
          <p14:tracePt t="29499" x="1347788" y="6081713"/>
          <p14:tracePt t="29528" x="1347788" y="6072188"/>
          <p14:tracePt t="29543" x="1347788" y="6054725"/>
          <p14:tracePt t="29555" x="1347788" y="6046788"/>
          <p14:tracePt t="29582" x="1339850" y="6046788"/>
          <p14:tracePt t="29590" x="1330325" y="6037263"/>
          <p14:tracePt t="29599" x="1312863" y="6027738"/>
          <p14:tracePt t="29615" x="1276350" y="6019800"/>
          <p14:tracePt t="29632" x="1214438" y="6010275"/>
          <p14:tracePt t="29649" x="1116013" y="6010275"/>
          <p14:tracePt t="29666" x="1036638" y="6019800"/>
          <p14:tracePt t="29682" x="946150" y="6046788"/>
          <p14:tracePt t="29701" x="812800" y="6091238"/>
          <p14:tracePt t="29716" x="731838" y="6099175"/>
          <p14:tracePt t="29733" x="687388" y="6118225"/>
          <p14:tracePt t="29750" x="652463" y="6118225"/>
          <p14:tracePt t="29766" x="633413" y="6118225"/>
          <p14:tracePt t="29833" x="642938" y="6108700"/>
          <p14:tracePt t="29843" x="652463" y="6108700"/>
          <p14:tracePt t="29854" x="669925" y="6091238"/>
          <p14:tracePt t="29867" x="687388" y="6091238"/>
          <p14:tracePt t="29882" x="758825" y="6081713"/>
          <p14:tracePt t="29899" x="847725" y="6072188"/>
          <p14:tracePt t="29916" x="965200" y="6037263"/>
          <p14:tracePt t="29932" x="1071563" y="6010275"/>
          <p14:tracePt t="29949" x="1169988" y="5983288"/>
          <p14:tracePt t="29950" x="1223963" y="5975350"/>
          <p14:tracePt t="29965" x="1285875" y="5948363"/>
          <p14:tracePt t="29982" x="1330325" y="5938838"/>
          <p14:tracePt t="29999" x="1357313" y="5938838"/>
          <p14:tracePt t="30015" x="1366838" y="5938838"/>
          <p14:tracePt t="30032" x="1374775" y="5938838"/>
          <p14:tracePt t="30049" x="1393825" y="5938838"/>
          <p14:tracePt t="30067" x="1465263" y="5938838"/>
          <p14:tracePt t="30083" x="1527175" y="5938838"/>
          <p14:tracePt t="30100" x="1571625" y="5938838"/>
          <p14:tracePt t="30116" x="1608138" y="5938838"/>
          <p14:tracePt t="30133" x="1625600" y="5921375"/>
          <p14:tracePt t="30149" x="1670050" y="5921375"/>
          <p14:tracePt t="30166" x="1697038" y="5921375"/>
          <p14:tracePt t="30182" x="1724025" y="5921375"/>
          <p14:tracePt t="30199" x="1731963" y="5911850"/>
          <p14:tracePt t="30833" x="1741488" y="5911850"/>
          <p14:tracePt t="30857" x="1741488" y="5903913"/>
          <p14:tracePt t="30904" x="1751013" y="5894388"/>
          <p14:tracePt t="30918" x="1776413" y="5884863"/>
          <p14:tracePt t="30926" x="1785938" y="5884863"/>
          <p14:tracePt t="30934" x="1795463" y="5876925"/>
          <p14:tracePt t="30949" x="1803400" y="5876925"/>
          <p14:tracePt t="30967" x="1812925" y="5867400"/>
          <p14:tracePt t="30982" x="1839913" y="5867400"/>
          <p14:tracePt t="31037" x="1847850" y="5867400"/>
          <p14:tracePt t="31061" x="1857375" y="5867400"/>
          <p14:tracePt t="31115" x="1857375" y="5884863"/>
          <p14:tracePt t="31125" x="1847850" y="5929313"/>
          <p14:tracePt t="31137" x="1812925" y="5956300"/>
          <p14:tracePt t="31150" x="1697038" y="6010275"/>
          <p14:tracePt t="31166" x="1581150" y="6162675"/>
          <p14:tracePt t="31183" x="1581150" y="6170613"/>
          <p14:tracePt t="31202" x="1562100" y="6189663"/>
          <p14:tracePt t="31217" x="1562100" y="6197600"/>
          <p14:tracePt t="31373" x="1554163" y="6197600"/>
          <p14:tracePt t="31397" x="1554163" y="6180138"/>
          <p14:tracePt t="31405" x="1554163" y="6170613"/>
          <p14:tracePt t="31416" x="1562100" y="6135688"/>
          <p14:tracePt t="31432" x="1589088" y="6046788"/>
          <p14:tracePt t="31449" x="1598613" y="5983288"/>
          <p14:tracePt t="31498" x="1625600" y="5956300"/>
          <p14:tracePt t="31506" x="1652588" y="5948363"/>
          <p14:tracePt t="31515" x="1679575" y="5929313"/>
          <p14:tracePt t="31533" x="1697038" y="5894388"/>
          <p14:tracePt t="31550" x="1731963" y="5876925"/>
          <p14:tracePt t="31566" x="1776413" y="5857875"/>
          <p14:tracePt t="31583" x="1857375" y="5786438"/>
          <p14:tracePt t="31586" x="1901825" y="5741988"/>
          <p14:tracePt t="31602" x="1982788" y="5662613"/>
          <p14:tracePt t="31616" x="2044700" y="5599113"/>
          <p14:tracePt t="31632" x="2089150" y="5546725"/>
          <p14:tracePt t="31649" x="2116138" y="5527675"/>
          <p14:tracePt t="31666" x="2179638" y="5500688"/>
          <p14:tracePt t="31682" x="2259013" y="5473700"/>
          <p14:tracePt t="31699" x="2339975" y="5429250"/>
          <p14:tracePt t="31701" x="2374900" y="5402263"/>
          <p14:tracePt t="31716" x="2446338" y="5367338"/>
          <p14:tracePt t="31732" x="2490788" y="5340350"/>
          <p14:tracePt t="31749" x="2517775" y="5322888"/>
          <p14:tracePt t="31765" x="2536825" y="5305425"/>
          <p14:tracePt t="31782" x="2562225" y="5286375"/>
          <p14:tracePt t="31799" x="2616200" y="5259388"/>
          <p14:tracePt t="31816" x="2660650" y="5233988"/>
          <p14:tracePt t="31832" x="2714625" y="5197475"/>
          <p14:tracePt t="31849" x="2768600" y="5116513"/>
          <p14:tracePt t="31850" x="2795588" y="5081588"/>
          <p14:tracePt t="31866" x="2867025" y="4956175"/>
          <p14:tracePt t="31882" x="2965450" y="4795838"/>
          <p14:tracePt t="31899" x="3071813" y="4519613"/>
          <p14:tracePt t="31916" x="3170238" y="4259263"/>
          <p14:tracePt t="31932" x="3214688" y="4125913"/>
          <p14:tracePt t="31949" x="3224213" y="4037013"/>
          <p14:tracePt t="31967" x="3224213" y="3921125"/>
          <p14:tracePt t="31983" x="3205163" y="3840163"/>
          <p14:tracePt t="31999" x="3152775" y="3724275"/>
          <p14:tracePt t="32016" x="3108325" y="3643313"/>
          <p14:tracePt t="32032" x="3089275" y="3581400"/>
          <p14:tracePt t="32049" x="3062288" y="3527425"/>
          <p14:tracePt t="32066" x="3044825" y="3509963"/>
          <p14:tracePt t="32082" x="3017838" y="3482975"/>
          <p14:tracePt t="32101" x="2982913" y="3402013"/>
          <p14:tracePt t="32118" x="2965450" y="3375025"/>
          <p14:tracePt t="32133" x="2938463" y="3330575"/>
          <p14:tracePt t="32150" x="2919413" y="3286125"/>
          <p14:tracePt t="32166" x="2894013" y="3232150"/>
          <p14:tracePt t="32183" x="2847975" y="3206750"/>
          <p14:tracePt t="32200" x="2786063" y="3187700"/>
          <p14:tracePt t="32217" x="2660650" y="3143250"/>
          <p14:tracePt t="32233" x="2554288" y="3116263"/>
          <p14:tracePt t="32250" x="2446338" y="3108325"/>
          <p14:tracePt t="32267" x="2357438" y="3125788"/>
          <p14:tracePt t="32283" x="2259013" y="3152775"/>
          <p14:tracePt t="32300" x="2179638" y="3179763"/>
          <p14:tracePt t="32316" x="2133600" y="3197225"/>
          <p14:tracePt t="32333" x="2108200" y="3206750"/>
          <p14:tracePt t="32336" x="2098675" y="3206750"/>
          <p14:tracePt t="32351" x="2081213" y="3224213"/>
          <p14:tracePt t="32367" x="2062163" y="3232150"/>
          <p14:tracePt t="32383" x="2036763" y="3251200"/>
          <p14:tracePt t="32399" x="2017713" y="3259138"/>
          <p14:tracePt t="32416" x="2000250" y="3268663"/>
          <p14:tracePt t="32433" x="1982788" y="3268663"/>
          <p14:tracePt t="32449" x="1955800" y="3278188"/>
          <p14:tracePt t="32467" x="1928813" y="3295650"/>
          <p14:tracePt t="32483" x="1919288" y="3295650"/>
          <p14:tracePt t="32499" x="1911350" y="3295650"/>
          <p14:tracePt t="32577" x="1901825" y="3295650"/>
          <p14:tracePt t="32594" x="1884363" y="3286125"/>
          <p14:tracePt t="32605" x="1874838" y="3278188"/>
          <p14:tracePt t="32618" x="1857375" y="3268663"/>
          <p14:tracePt t="32633" x="1847850" y="3268663"/>
          <p14:tracePt t="32650" x="1830388" y="3251200"/>
          <p14:tracePt t="32667" x="1812925" y="3241675"/>
          <p14:tracePt t="32683" x="1803400" y="3232150"/>
          <p14:tracePt t="32700" x="1795463" y="3214688"/>
          <p14:tracePt t="32717" x="1776413" y="3206750"/>
          <p14:tracePt t="32733" x="1741488" y="3179763"/>
          <p14:tracePt t="32750" x="1724025" y="3170238"/>
          <p14:tracePt t="32766" x="1704975" y="3160713"/>
          <p14:tracePt t="32783" x="1697038" y="3160713"/>
          <p14:tracePt t="32954" x="1704975" y="3170238"/>
          <p14:tracePt t="32964" x="1714500" y="3179763"/>
          <p14:tracePt t="32984" x="1724025" y="3179763"/>
          <p14:tracePt t="33000" x="1751013" y="3187700"/>
          <p14:tracePt t="33017" x="1758950" y="3197225"/>
          <p14:tracePt t="33034" x="1768475" y="3197225"/>
          <p14:tracePt t="33050" x="1776413" y="3197225"/>
          <p14:tracePt t="33066" x="1785938" y="3197225"/>
          <p14:tracePt t="33083" x="1803400" y="3197225"/>
          <p14:tracePt t="33100" x="1830388" y="3206750"/>
          <p14:tracePt t="33170" x="1839913" y="3206750"/>
          <p14:tracePt t="33259" x="1847850" y="3206750"/>
          <p14:tracePt t="33273" x="1857375" y="3206750"/>
          <p14:tracePt t="33283" x="1866900" y="3206750"/>
          <p14:tracePt t="33300" x="1901825" y="3206750"/>
          <p14:tracePt t="33316" x="1928813" y="3206750"/>
          <p14:tracePt t="33333" x="2027238" y="3206750"/>
          <p14:tracePt t="33350" x="2133600" y="3206750"/>
          <p14:tracePt t="33351" x="2205038" y="3187700"/>
          <p14:tracePt t="33367" x="2357438" y="3160713"/>
          <p14:tracePt t="33382" x="2490788" y="3125788"/>
          <p14:tracePt t="33399" x="2608263" y="3098800"/>
          <p14:tracePt t="33416" x="2714625" y="3089275"/>
          <p14:tracePt t="33432" x="2822575" y="3089275"/>
          <p14:tracePt t="33450" x="2911475" y="3063875"/>
          <p14:tracePt t="33467" x="3009900" y="3044825"/>
          <p14:tracePt t="33484" x="3054350" y="3036888"/>
          <p14:tracePt t="33500" x="3098800" y="3036888"/>
          <p14:tracePt t="33517" x="3108325" y="3036888"/>
          <p14:tracePt t="33534" x="3116263" y="3036888"/>
          <p14:tracePt t="33550" x="3125788" y="3036888"/>
          <p14:tracePt t="33566" x="3133725" y="3036888"/>
          <p14:tracePt t="33626" x="3160713" y="3036888"/>
          <p14:tracePt t="33636" x="3170238" y="3036888"/>
          <p14:tracePt t="33789" x="3170238" y="3054350"/>
          <p14:tracePt t="33801" x="3170238" y="3063875"/>
          <p14:tracePt t="33817" x="3143250" y="3071813"/>
          <p14:tracePt t="33834" x="3125788" y="3081338"/>
          <p14:tracePt t="33852" x="3098800" y="3089275"/>
          <p14:tracePt t="33867" x="3062288" y="3098800"/>
          <p14:tracePt t="33883" x="3017838" y="3116263"/>
          <p14:tracePt t="33900" x="2938463" y="3125788"/>
          <p14:tracePt t="33916" x="2894013" y="3135313"/>
          <p14:tracePt t="33933" x="2847975" y="3152775"/>
          <p14:tracePt t="33950" x="2813050" y="3170238"/>
          <p14:tracePt t="33966" x="2768600" y="3179763"/>
          <p14:tracePt t="33983" x="2724150" y="3179763"/>
          <p14:tracePt t="34000" x="2660650" y="3197225"/>
          <p14:tracePt t="34001" x="2625725" y="3197225"/>
          <p14:tracePt t="34016" x="2562225" y="3197225"/>
          <p14:tracePt t="34033" x="2536825" y="3197225"/>
          <p14:tracePt t="34050" x="2517775" y="3197225"/>
          <p14:tracePt t="34066" x="2500313" y="3197225"/>
          <p14:tracePt t="34083" x="2490788" y="3197225"/>
          <p14:tracePt t="34100" x="2473325" y="3197225"/>
          <p14:tracePt t="34118" x="2438400" y="3197225"/>
          <p14:tracePt t="34133" x="2411413" y="3197225"/>
          <p14:tracePt t="34150" x="2384425" y="3197225"/>
          <p14:tracePt t="34166" x="2357438" y="3206750"/>
          <p14:tracePt t="34183" x="2330450" y="3214688"/>
          <p14:tracePt t="34200" x="2312988" y="3224213"/>
          <p14:tracePt t="34217" x="2295525" y="3224213"/>
          <p14:tracePt t="34233" x="2276475" y="3224213"/>
          <p14:tracePt t="34250" x="2251075" y="3224213"/>
          <p14:tracePt t="34266" x="2241550" y="3224213"/>
          <p14:tracePt t="34282" x="2224088" y="3224213"/>
          <p14:tracePt t="34299" x="2214563" y="3224213"/>
          <p14:tracePt t="34316" x="2205038" y="3224213"/>
          <p14:tracePt t="34332" x="2179638" y="3224213"/>
          <p14:tracePt t="34349" x="2160588" y="3224213"/>
          <p14:tracePt t="34366" x="2143125" y="3224213"/>
          <p14:tracePt t="34367" x="2133600" y="3224213"/>
          <p14:tracePt t="34384" x="2108200" y="3224213"/>
          <p14:tracePt t="34400" x="2089150" y="3241675"/>
          <p14:tracePt t="34417" x="2071688" y="3251200"/>
          <p14:tracePt t="34434" x="2044700" y="3251200"/>
          <p14:tracePt t="34450" x="2027238" y="3259138"/>
          <p14:tracePt t="34467" x="2009775" y="3259138"/>
          <p14:tracePt t="34484" x="2000250" y="3259138"/>
          <p14:tracePt t="35251" x="2000250" y="3268663"/>
          <p14:tracePt t="35268" x="2009775" y="3278188"/>
          <p14:tracePt t="35283" x="2027238" y="3286125"/>
          <p14:tracePt t="35300" x="2054225" y="3313113"/>
          <p14:tracePt t="35316" x="2071688" y="3313113"/>
          <p14:tracePt t="35332" x="2081213" y="3313113"/>
          <p14:tracePt t="35456" x="2081213" y="3303588"/>
          <p14:tracePt t="35466" x="2071688" y="3303588"/>
          <p14:tracePt t="35483" x="2062163" y="3303588"/>
          <p14:tracePt t="35502" x="2062163" y="3295650"/>
          <p14:tracePt t="35807" x="2044700" y="3295650"/>
          <p14:tracePt t="35816" x="2036763" y="3295650"/>
          <p14:tracePt t="35834" x="1982788" y="3295650"/>
          <p14:tracePt t="35850" x="1965325" y="3295650"/>
          <p14:tracePt t="35866" x="1938338" y="3286125"/>
          <p14:tracePt t="35883" x="1919288" y="3286125"/>
          <p14:tracePt t="35980" x="1919288" y="3278188"/>
          <p14:tracePt t="35996" x="1946275" y="3268663"/>
          <p14:tracePt t="36008" x="2000250" y="3251200"/>
          <p14:tracePt t="36020" x="2179638" y="3224213"/>
          <p14:tracePt t="36033" x="2446338" y="3187700"/>
          <p14:tracePt t="36050" x="2786063" y="3108325"/>
          <p14:tracePt t="36066" x="3081338" y="3071813"/>
          <p14:tracePt t="36083" x="3322638" y="3036888"/>
          <p14:tracePt t="36100" x="3482975" y="3017838"/>
          <p14:tracePt t="36117" x="3581400" y="3017838"/>
          <p14:tracePt t="36119" x="3625850" y="3027363"/>
          <p14:tracePt t="36134" x="3643313" y="3027363"/>
          <p14:tracePt t="36150" x="3660775" y="3036888"/>
          <p14:tracePt t="36214" x="3652838" y="3044825"/>
          <p14:tracePt t="36225" x="3633788" y="3044825"/>
          <p14:tracePt t="36236" x="3608388" y="3044825"/>
          <p14:tracePt t="36251" x="3509963" y="3044825"/>
          <p14:tracePt t="36268" x="3303588" y="3044825"/>
          <p14:tracePt t="36283" x="3081338" y="3081338"/>
          <p14:tracePt t="36300" x="2840038" y="3116263"/>
          <p14:tracePt t="36317" x="2571750" y="3170238"/>
          <p14:tracePt t="36333" x="2366963" y="3214688"/>
          <p14:tracePt t="36350" x="2179638" y="3286125"/>
          <p14:tracePt t="36367" x="2089150" y="3313113"/>
          <p14:tracePt t="36383" x="2009775" y="3340100"/>
          <p14:tracePt t="36400" x="1928813" y="3367088"/>
          <p14:tracePt t="36416" x="1866900" y="3394075"/>
          <p14:tracePt t="36418" x="1839913" y="3402013"/>
          <p14:tracePt t="36433" x="1795463" y="3429000"/>
          <p14:tracePt t="36449" x="1768475" y="3446463"/>
          <p14:tracePt t="36466" x="1751013" y="3465513"/>
          <p14:tracePt t="36483" x="1731963" y="3473450"/>
          <p14:tracePt t="36499" x="1724025" y="3482975"/>
          <p14:tracePt t="36516" x="1724025" y="3500438"/>
          <p14:tracePt t="36549" x="1714500" y="3509963"/>
          <p14:tracePt t="36566" x="1714500" y="3517900"/>
          <p14:tracePt t="36575" x="1697038" y="3527425"/>
          <p14:tracePt t="36598" x="1697038" y="3536950"/>
          <p14:tracePt t="36614" x="1697038" y="3544888"/>
          <p14:tracePt t="36623" x="1697038" y="3554413"/>
          <p14:tracePt t="36634" x="1697038" y="3571875"/>
          <p14:tracePt t="36651" x="1704975" y="3589338"/>
          <p14:tracePt t="36668" x="1714500" y="3608388"/>
          <p14:tracePt t="36685" x="1724025" y="3616325"/>
          <p14:tracePt t="36700" x="1731963" y="3625850"/>
          <p14:tracePt t="36717" x="1751013" y="3652838"/>
          <p14:tracePt t="36734" x="1776413" y="3670300"/>
          <p14:tracePt t="36751" x="1785938" y="3687763"/>
          <p14:tracePt t="36768" x="1803400" y="3706813"/>
          <p14:tracePt t="36783" x="1822450" y="3733800"/>
          <p14:tracePt t="36800" x="1857375" y="3751263"/>
          <p14:tracePt t="36817" x="1866900" y="3751263"/>
          <p14:tracePt t="36839" x="1874838" y="3759200"/>
          <p14:tracePt t="36850" x="1884363" y="3768725"/>
          <p14:tracePt t="36867" x="1901825" y="3795713"/>
          <p14:tracePt t="36883" x="1928813" y="3795713"/>
          <p14:tracePt t="36900" x="1938338" y="3805238"/>
          <p14:tracePt t="36941" x="1946275" y="3805238"/>
          <p14:tracePt t="36963" x="1955800" y="3813175"/>
          <p14:tracePt t="36979" x="1965325" y="3813175"/>
          <p14:tracePt t="36995" x="1973263" y="3822700"/>
          <p14:tracePt t="37003" x="1982788" y="3822700"/>
          <p14:tracePt t="37017" x="2000250" y="3822700"/>
          <p14:tracePt t="37034" x="2009775" y="3822700"/>
          <p14:tracePt t="37051" x="2027238" y="3822700"/>
          <p14:tracePt t="37067" x="2044700" y="3830638"/>
          <p14:tracePt t="37084" x="2054225" y="3830638"/>
          <p14:tracePt t="37101" x="2071688" y="3830638"/>
          <p14:tracePt t="37117" x="2089150" y="3840163"/>
          <p14:tracePt t="37133" x="2108200" y="3840163"/>
          <p14:tracePt t="37150" x="2125663" y="3849688"/>
          <p14:tracePt t="37152" x="2152650" y="3849688"/>
          <p14:tracePt t="37168" x="2224088" y="3849688"/>
          <p14:tracePt t="37184" x="2303463" y="3849688"/>
          <p14:tracePt t="37200" x="2374900" y="3849688"/>
          <p14:tracePt t="37217" x="2455863" y="3849688"/>
          <p14:tracePt t="37234" x="2500313" y="3840163"/>
          <p14:tracePt t="37251" x="2544763" y="3822700"/>
          <p14:tracePt t="37267" x="2581275" y="3830638"/>
          <p14:tracePt t="37283" x="2643188" y="3849688"/>
          <p14:tracePt t="37300" x="2714625" y="3876675"/>
          <p14:tracePt t="37302" x="2776538" y="3894138"/>
          <p14:tracePt t="37317" x="2884488" y="3921125"/>
          <p14:tracePt t="37333" x="2973388" y="3921125"/>
          <p14:tracePt t="37350" x="3017838" y="3921125"/>
          <p14:tracePt t="37367" x="3044825" y="3921125"/>
          <p14:tracePt t="37383" x="3062288" y="3921125"/>
          <p14:tracePt t="37400" x="3081338" y="3921125"/>
          <p14:tracePt t="37519" x="3089275" y="3921125"/>
          <p14:tracePt t="37535" x="3098800" y="3921125"/>
          <p14:tracePt t="37543" x="3116263" y="3902075"/>
          <p14:tracePt t="37551" x="3125788" y="3894138"/>
          <p14:tracePt t="37566" x="3143250" y="3876675"/>
          <p14:tracePt t="37583" x="3160713" y="3857625"/>
          <p14:tracePt t="37600" x="3187700" y="3840163"/>
          <p14:tracePt t="37617" x="3205163" y="3813175"/>
          <p14:tracePt t="37634" x="3224213" y="3795713"/>
          <p14:tracePt t="37652" x="3259138" y="3724275"/>
          <p14:tracePt t="37669" x="3286125" y="3662363"/>
          <p14:tracePt t="37685" x="3303588" y="3608388"/>
          <p14:tracePt t="37701" x="3303588" y="3581400"/>
          <p14:tracePt t="37717" x="3322638" y="3554413"/>
          <p14:tracePt t="37733" x="3322638" y="3500438"/>
          <p14:tracePt t="37750" x="3322638" y="3455988"/>
          <p14:tracePt t="37767" x="3322638" y="3394075"/>
          <p14:tracePt t="37784" x="3303588" y="3349625"/>
          <p14:tracePt t="37786" x="3295650" y="3322638"/>
          <p14:tracePt t="37800" x="3276600" y="3278188"/>
          <p14:tracePt t="37817" x="3197225" y="3179763"/>
          <p14:tracePt t="37833" x="3152775" y="3135313"/>
          <p14:tracePt t="37850" x="3125788" y="3125788"/>
          <p14:tracePt t="37867" x="3108325" y="3116263"/>
          <p14:tracePt t="37884" x="3098800" y="3108325"/>
          <p14:tracePt t="37901" x="3089275" y="3098800"/>
          <p14:tracePt t="37917" x="3081338" y="3089275"/>
          <p14:tracePt t="37942" x="3054350" y="3071813"/>
          <p14:tracePt t="37953" x="3044825" y="3071813"/>
          <p14:tracePt t="37967" x="3027363" y="3081338"/>
          <p14:tracePt t="37983" x="3000375" y="3098800"/>
          <p14:tracePt t="38000" x="2990850" y="3125788"/>
          <p14:tracePt t="38017" x="2973388" y="3160713"/>
          <p14:tracePt t="38034" x="2946400" y="3197225"/>
          <p14:tracePt t="38036" x="2938463" y="3214688"/>
          <p14:tracePt t="38053" x="2928938" y="3278188"/>
          <p14:tracePt t="38067" x="2928938" y="3303588"/>
          <p14:tracePt t="38084" x="2928938" y="3421063"/>
          <p14:tracePt t="38100" x="2938463" y="3482975"/>
          <p14:tracePt t="38116" x="2965450" y="3527425"/>
          <p14:tracePt t="38133" x="2990850" y="3563938"/>
          <p14:tracePt t="38150" x="3017838" y="3598863"/>
          <p14:tracePt t="38166" x="3071813" y="3625850"/>
          <p14:tracePt t="38167" x="3108325" y="3635375"/>
          <p14:tracePt t="38183" x="3160713" y="3662363"/>
          <p14:tracePt t="38200" x="3224213" y="3687763"/>
          <p14:tracePt t="38216" x="3303588" y="3697288"/>
          <p14:tracePt t="38233" x="3375025" y="3697288"/>
          <p14:tracePt t="38251" x="3455988" y="3697288"/>
          <p14:tracePt t="38267" x="3544888" y="3697288"/>
          <p14:tracePt t="38284" x="3633788" y="3697288"/>
          <p14:tracePt t="38286" x="3687763" y="3697288"/>
          <p14:tracePt t="38301" x="3732213" y="3679825"/>
          <p14:tracePt t="38317" x="3857625" y="3670300"/>
          <p14:tracePt t="38318" x="3911600" y="3652838"/>
          <p14:tracePt t="38334" x="4017963" y="3625850"/>
          <p14:tracePt t="38351" x="4152900" y="3608388"/>
          <p14:tracePt t="38367" x="4259263" y="3581400"/>
          <p14:tracePt t="38384" x="4367213" y="3571875"/>
          <p14:tracePt t="38400" x="4483100" y="3544888"/>
          <p14:tracePt t="38417" x="4572000" y="3517900"/>
          <p14:tracePt t="38434" x="4679950" y="3473450"/>
          <p14:tracePt t="38450" x="4714875" y="3455988"/>
          <p14:tracePt t="38467" x="4732338" y="3438525"/>
          <p14:tracePt t="38484" x="4741863" y="3411538"/>
          <p14:tracePt t="38500" x="4751388" y="3402013"/>
          <p14:tracePt t="38517" x="4759325" y="3394075"/>
          <p14:tracePt t="38534" x="4786313" y="3375025"/>
          <p14:tracePt t="38550" x="4795838" y="3367088"/>
          <p14:tracePt t="38568" x="4795838" y="3340100"/>
          <p14:tracePt t="38584" x="4795838" y="3322638"/>
          <p14:tracePt t="38601" x="4795838" y="3303588"/>
          <p14:tracePt t="38617" x="4795838" y="3286125"/>
          <p14:tracePt t="38634" x="4795838" y="3259138"/>
          <p14:tracePt t="38650" x="4768850" y="3251200"/>
          <p14:tracePt t="38667" x="4751388" y="3232150"/>
          <p14:tracePt t="38684" x="4724400" y="3224213"/>
          <p14:tracePt t="38700" x="4705350" y="3224213"/>
          <p14:tracePt t="38717" x="4687888" y="3214688"/>
          <p14:tracePt t="38733" x="4670425" y="3214688"/>
          <p14:tracePt t="38750" x="4652963" y="3197225"/>
          <p14:tracePt t="38766" x="4625975" y="3197225"/>
          <p14:tracePt t="38783" x="4616450" y="3197225"/>
          <p14:tracePt t="38800" x="4598988" y="3197225"/>
          <p14:tracePt t="38816" x="4581525" y="3206750"/>
          <p14:tracePt t="38834" x="4545013" y="3214688"/>
          <p14:tracePt t="38851" x="4527550" y="3224213"/>
          <p14:tracePt t="38867" x="4510088" y="3241675"/>
          <p14:tracePt t="38885" x="4483100" y="3251200"/>
          <p14:tracePt t="38901" x="4473575" y="3259138"/>
          <p14:tracePt t="38918" x="4465638" y="3286125"/>
          <p14:tracePt t="38920" x="4456113" y="3295650"/>
          <p14:tracePt t="38933" x="4456113" y="3303588"/>
          <p14:tracePt t="38950" x="4446588" y="3322638"/>
          <p14:tracePt t="38967" x="4429125" y="3349625"/>
          <p14:tracePt t="38983" x="4411663" y="3367088"/>
          <p14:tracePt t="39000" x="4402138" y="3384550"/>
          <p14:tracePt t="39017" x="4394200" y="3402013"/>
          <p14:tracePt t="39033" x="4394200" y="3429000"/>
          <p14:tracePt t="39050" x="4394200" y="3446463"/>
          <p14:tracePt t="39067" x="4394200" y="3492500"/>
          <p14:tracePt t="39084" x="4394200" y="3517900"/>
          <p14:tracePt t="39100" x="4394200" y="3536950"/>
          <p14:tracePt t="39116" x="4402138" y="3563938"/>
          <p14:tracePt t="39133" x="4419600" y="3581400"/>
          <p14:tracePt t="39150" x="4429125" y="3598863"/>
          <p14:tracePt t="39167" x="4446588" y="3625850"/>
          <p14:tracePt t="39183" x="4465638" y="3643313"/>
          <p14:tracePt t="39200" x="4500563" y="3670300"/>
          <p14:tracePt t="39216" x="4518025" y="3679825"/>
          <p14:tracePt t="39233" x="4527550" y="3687763"/>
          <p14:tracePt t="39250" x="4545013" y="3706813"/>
          <p14:tracePt t="39267" x="4572000" y="3714750"/>
          <p14:tracePt t="39283" x="4589463" y="3714750"/>
          <p14:tracePt t="39300" x="4608513" y="3724275"/>
          <p14:tracePt t="39316" x="4625975" y="3724275"/>
          <p14:tracePt t="39335" x="4660900" y="3724275"/>
          <p14:tracePt t="39351" x="4679950" y="3724275"/>
          <p14:tracePt t="39367" x="4697413" y="3724275"/>
          <p14:tracePt t="39384" x="4724400" y="3714750"/>
          <p14:tracePt t="39401" x="4751388" y="3697288"/>
          <p14:tracePt t="39417" x="4813300" y="3687763"/>
          <p14:tracePt t="39434" x="4894263" y="3670300"/>
          <p14:tracePt t="39436" x="4929188" y="3662363"/>
          <p14:tracePt t="39451" x="4956175" y="3652838"/>
          <p14:tracePt t="39467" x="5018088" y="3616325"/>
          <p14:tracePt t="39484" x="5027613" y="3598863"/>
          <p14:tracePt t="39501" x="5037138" y="3571875"/>
          <p14:tracePt t="39517" x="5037138" y="3554413"/>
          <p14:tracePt t="39534" x="5037138" y="3517900"/>
          <p14:tracePt t="39551" x="5037138" y="3492500"/>
          <p14:tracePt t="39553" x="5037138" y="3482975"/>
          <p14:tracePt t="39569" x="5037138" y="3465513"/>
          <p14:tracePt t="39585" x="5037138" y="3438525"/>
          <p14:tracePt t="39601" x="5027613" y="3421063"/>
          <p14:tracePt t="39617" x="5000625" y="3411538"/>
          <p14:tracePt t="39634" x="4983163" y="3394075"/>
          <p14:tracePt t="39651" x="4965700" y="3367088"/>
          <p14:tracePt t="39667" x="4946650" y="3357563"/>
          <p14:tracePt t="39684" x="4938713" y="3349625"/>
          <p14:tracePt t="39701" x="4911725" y="3340100"/>
          <p14:tracePt t="39703" x="4902200" y="3340100"/>
          <p14:tracePt t="39717" x="4884738" y="3340100"/>
          <p14:tracePt t="39734" x="4867275" y="3330575"/>
          <p14:tracePt t="39857" x="4867275" y="3322638"/>
          <p14:tracePt t="39873" x="4884738" y="3322638"/>
          <p14:tracePt t="39881" x="4894263" y="3322638"/>
          <p14:tracePt t="39889" x="4921250" y="3322638"/>
          <p14:tracePt t="39900" x="4956175" y="3322638"/>
          <p14:tracePt t="39917" x="4973638" y="3322638"/>
          <p14:tracePt t="39933" x="5018088" y="3322638"/>
          <p14:tracePt t="39950" x="5064125" y="3322638"/>
          <p14:tracePt t="39967" x="5099050" y="3330575"/>
          <p14:tracePt t="39967" x="5126038" y="3349625"/>
          <p14:tracePt t="39983" x="5143500" y="3349625"/>
          <p14:tracePt t="40000" x="5160963" y="3357563"/>
          <p14:tracePt t="40018" x="5187950" y="3357563"/>
          <p14:tracePt t="40034" x="5207000" y="3357563"/>
          <p14:tracePt t="40050" x="5224463" y="3357563"/>
          <p14:tracePt t="40068" x="5268913" y="3357563"/>
          <p14:tracePt t="40084" x="5313363" y="3349625"/>
          <p14:tracePt t="40101" x="5349875" y="3340100"/>
          <p14:tracePt t="40117" x="5375275" y="3340100"/>
          <p14:tracePt t="40133" x="5402263" y="3330575"/>
          <p14:tracePt t="40150" x="5421313" y="3322638"/>
          <p14:tracePt t="40167" x="5438775" y="3313113"/>
          <p14:tracePt t="40183" x="5456238" y="3313113"/>
          <p14:tracePt t="40200" x="5473700" y="3303588"/>
          <p14:tracePt t="40217" x="5492750" y="3303588"/>
          <p14:tracePt t="40234" x="5500688" y="3303588"/>
          <p14:tracePt t="40251" x="5518150" y="3278188"/>
          <p14:tracePt t="40268" x="5537200" y="3268663"/>
          <p14:tracePt t="40284" x="5564188" y="3259138"/>
          <p14:tracePt t="40300" x="5581650" y="3259138"/>
          <p14:tracePt t="40317" x="5599113" y="3259138"/>
          <p14:tracePt t="40334" x="5626100" y="3251200"/>
          <p14:tracePt t="40435" x="5635625" y="3251200"/>
          <p14:tracePt t="40444" x="5643563" y="3241675"/>
          <p14:tracePt t="40460" x="5643563" y="3232150"/>
          <p14:tracePt t="40499" x="5653088" y="3232150"/>
          <p14:tracePt t="40531" x="5653088" y="3214688"/>
          <p14:tracePt t="40540" x="5653088" y="3206750"/>
          <p14:tracePt t="40551" x="5653088" y="3197225"/>
          <p14:tracePt t="40568" x="5653088" y="3179763"/>
          <p14:tracePt t="40585" x="5653088" y="3143250"/>
          <p14:tracePt t="40601" x="5643563" y="3135313"/>
          <p14:tracePt t="40618" x="5635625" y="3116263"/>
          <p14:tracePt t="40634" x="5616575" y="3108325"/>
          <p14:tracePt t="40651" x="5608638" y="3098800"/>
          <p14:tracePt t="40668" x="5589588" y="3089275"/>
          <p14:tracePt t="40684" x="5572125" y="3063875"/>
          <p14:tracePt t="40701" x="5545138" y="3054350"/>
          <p14:tracePt t="40703" x="5537200" y="3054350"/>
          <p14:tracePt t="40719" x="5518150" y="3054350"/>
          <p14:tracePt t="40735" x="5500688" y="3054350"/>
          <p14:tracePt t="40751" x="5465763" y="3071813"/>
          <p14:tracePt t="40767" x="5446713" y="3089275"/>
          <p14:tracePt t="40784" x="5411788" y="3108325"/>
          <p14:tracePt t="40800" x="5394325" y="3143250"/>
          <p14:tracePt t="40817" x="5367338" y="3187700"/>
          <p14:tracePt t="40834" x="5340350" y="3259138"/>
          <p14:tracePt t="40850" x="5303838" y="3340100"/>
          <p14:tracePt t="40867" x="5278438" y="3394075"/>
          <p14:tracePt t="40884" x="5259388" y="3421063"/>
          <p14:tracePt t="40900" x="5251450" y="3473450"/>
          <p14:tracePt t="40917" x="5232400" y="3536950"/>
          <p14:tracePt t="40934" x="5232400" y="3581400"/>
          <p14:tracePt t="40950" x="5232400" y="3625850"/>
          <p14:tracePt t="40967" x="5232400" y="3714750"/>
          <p14:tracePt t="40968" x="5232400" y="3751263"/>
          <p14:tracePt t="40984" x="5232400" y="3805238"/>
          <p14:tracePt t="41000" x="5232400" y="3857625"/>
          <p14:tracePt t="41017" x="5232400" y="3938588"/>
          <p14:tracePt t="41033" x="5232400" y="4000500"/>
          <p14:tracePt t="41050" x="5241925" y="4071938"/>
          <p14:tracePt t="41067" x="5251450" y="4125913"/>
          <p14:tracePt t="41083" x="5259388" y="4170363"/>
          <p14:tracePt t="41100" x="5286375" y="4197350"/>
          <p14:tracePt t="41117" x="5313363" y="4233863"/>
          <p14:tracePt t="41133" x="5330825" y="4268788"/>
          <p14:tracePt t="41150" x="5349875" y="4286250"/>
          <p14:tracePt t="41167" x="5375275" y="4305300"/>
          <p14:tracePt t="41183" x="5394325" y="4313238"/>
          <p14:tracePt t="41200" x="5429250" y="4340225"/>
          <p14:tracePt t="41217" x="5456238" y="4349750"/>
          <p14:tracePt t="41218" x="5483225" y="4357688"/>
          <p14:tracePt t="41234" x="5545138" y="4357688"/>
          <p14:tracePt t="41250" x="5581650" y="4357688"/>
          <p14:tracePt t="41266" x="5653088" y="4357688"/>
          <p14:tracePt t="41284" x="5715000" y="4340225"/>
          <p14:tracePt t="41301" x="5759450" y="4322763"/>
          <p14:tracePt t="41317" x="5840413" y="4295775"/>
          <p14:tracePt t="41334" x="5902325" y="4268788"/>
          <p14:tracePt t="41351" x="5965825" y="4241800"/>
          <p14:tracePt t="41367" x="6018213" y="4214813"/>
          <p14:tracePt t="41384" x="6045200" y="4187825"/>
          <p14:tracePt t="41401" x="6064250" y="4170363"/>
          <p14:tracePt t="41417" x="6081713" y="4152900"/>
          <p14:tracePt t="41434" x="6108700" y="4125913"/>
          <p14:tracePt t="41451" x="6126163" y="4108450"/>
          <p14:tracePt t="41452" x="6135688" y="4090988"/>
          <p14:tracePt t="41469" x="6153150" y="4054475"/>
          <p14:tracePt t="41485" x="6170613" y="4037013"/>
          <p14:tracePt t="41502" x="6180138" y="4010025"/>
          <p14:tracePt t="41517" x="6188075" y="3992563"/>
          <p14:tracePt t="41534" x="6197600" y="3973513"/>
          <p14:tracePt t="41551" x="6207125" y="3956050"/>
          <p14:tracePt t="41567" x="6207125" y="3921125"/>
          <p14:tracePt t="41583" x="6215063" y="3894138"/>
          <p14:tracePt t="41600" x="6232525" y="3857625"/>
          <p14:tracePt t="41617" x="6232525" y="3813175"/>
          <p14:tracePt t="41634" x="6232525" y="3778250"/>
          <p14:tracePt t="41650" x="6215063" y="3733800"/>
          <p14:tracePt t="41667" x="6188075" y="3670300"/>
          <p14:tracePt t="41684" x="6161088" y="3608388"/>
          <p14:tracePt t="41700" x="6135688" y="3544888"/>
          <p14:tracePt t="41717" x="6126163" y="3500438"/>
          <p14:tracePt t="41734" x="6108700" y="3438525"/>
          <p14:tracePt t="41750" x="6081713" y="3402013"/>
          <p14:tracePt t="41767" x="6064250" y="3384550"/>
          <p14:tracePt t="41783" x="6045200" y="3367088"/>
          <p14:tracePt t="41800" x="6018213" y="3340100"/>
          <p14:tracePt t="41817" x="6000750" y="3322638"/>
          <p14:tracePt t="41833" x="5983288" y="3303588"/>
          <p14:tracePt t="41850" x="5956300" y="3286125"/>
          <p14:tracePt t="41867" x="5921375" y="3251200"/>
          <p14:tracePt t="41885" x="5894388" y="3214688"/>
          <p14:tracePt t="41901" x="5867400" y="3197225"/>
          <p14:tracePt t="41918" x="5840413" y="3179763"/>
          <p14:tracePt t="41934" x="5822950" y="3152775"/>
          <p14:tracePt t="41951" x="5786438" y="3135313"/>
          <p14:tracePt t="41969" x="5732463" y="3116263"/>
          <p14:tracePt t="41985" x="5688013" y="3098800"/>
          <p14:tracePt t="42001" x="5670550" y="3098800"/>
          <p14:tracePt t="42018" x="5643563" y="3098800"/>
          <p14:tracePt t="42035" x="5626100" y="3098800"/>
          <p14:tracePt t="42051" x="5608638" y="3098800"/>
          <p14:tracePt t="42068" x="5589588" y="3098800"/>
          <p14:tracePt t="42084" x="5564188" y="3098800"/>
          <p14:tracePt t="42100" x="5545138" y="3108325"/>
          <p14:tracePt t="42117" x="5518150" y="3125788"/>
          <p14:tracePt t="42118" x="5500688" y="3135313"/>
          <p14:tracePt t="42134" x="5473700" y="3152775"/>
          <p14:tracePt t="42151" x="5446713" y="3170238"/>
          <p14:tracePt t="42167" x="5429250" y="3197225"/>
          <p14:tracePt t="42184" x="5411788" y="3214688"/>
          <p14:tracePt t="42201" x="5394325" y="3224213"/>
          <p14:tracePt t="42220" x="5367338" y="3251200"/>
          <p14:tracePt t="42235" x="5349875" y="3286125"/>
          <p14:tracePt t="42251" x="5330825" y="3303588"/>
          <p14:tracePt t="42268" x="5313363" y="3340100"/>
          <p14:tracePt t="42285" x="5295900" y="3394075"/>
          <p14:tracePt t="42301" x="5268913" y="3411538"/>
          <p14:tracePt t="42318" x="5259388" y="3438525"/>
          <p14:tracePt t="42335" x="5251450" y="3465513"/>
          <p14:tracePt t="42352" x="5251450" y="3482975"/>
          <p14:tracePt t="42354" x="5251450" y="3500438"/>
          <p14:tracePt t="42370" x="5241925" y="3536950"/>
          <p14:tracePt t="42386" x="5241925" y="3554413"/>
          <p14:tracePt t="42401" x="5232400" y="3589338"/>
          <p14:tracePt t="42417" x="5224463" y="3616325"/>
          <p14:tracePt t="42434" x="5224463" y="3643313"/>
          <p14:tracePt t="42451" x="5224463" y="3670300"/>
          <p14:tracePt t="42467" x="5224463" y="3714750"/>
          <p14:tracePt t="42469" x="5224463" y="3741738"/>
          <p14:tracePt t="42486" x="5197475" y="3805238"/>
          <p14:tracePt t="42501" x="5180013" y="3867150"/>
          <p14:tracePt t="42518" x="5180013" y="3911600"/>
          <p14:tracePt t="42534" x="5180013" y="3948113"/>
          <p14:tracePt t="42551" x="5180013" y="3973513"/>
          <p14:tracePt t="42567" x="5180013" y="3992563"/>
          <p14:tracePt t="42584" x="5180013" y="4019550"/>
          <p14:tracePt t="42601" x="5180013" y="4037013"/>
          <p14:tracePt t="42617" x="5180013" y="4071938"/>
          <p14:tracePt t="42619" x="5180013" y="4081463"/>
          <p14:tracePt t="42635" x="5180013" y="4098925"/>
          <p14:tracePt t="42650" x="5180013" y="4116388"/>
          <p14:tracePt t="42667" x="5197475" y="4143375"/>
          <p14:tracePt t="42683" x="5197475" y="4162425"/>
          <p14:tracePt t="42700" x="5207000" y="4179888"/>
          <p14:tracePt t="42718" x="5214938" y="4187825"/>
          <p14:tracePt t="42735" x="5232400" y="4206875"/>
          <p14:tracePt t="42751" x="5251450" y="4224338"/>
          <p14:tracePt t="42767" x="5278438" y="4241800"/>
          <p14:tracePt t="42784" x="5295900" y="4259263"/>
          <p14:tracePt t="42801" x="5313363" y="4268788"/>
          <p14:tracePt t="42817" x="5349875" y="4278313"/>
          <p14:tracePt t="42834" x="5375275" y="4278313"/>
          <p14:tracePt t="42851" x="5411788" y="4295775"/>
          <p14:tracePt t="42868" x="5456238" y="4295775"/>
          <p14:tracePt t="42885" x="5483225" y="4295775"/>
          <p14:tracePt t="42901" x="5518150" y="4295775"/>
          <p14:tracePt t="42917" x="5537200" y="4295775"/>
          <p14:tracePt t="42935" x="5554663" y="4295775"/>
          <p14:tracePt t="42951" x="5572125" y="4295775"/>
          <p14:tracePt t="42968" x="5589588" y="4295775"/>
          <p14:tracePt t="42984" x="5608638" y="4295775"/>
          <p14:tracePt t="43001" x="5635625" y="4295775"/>
          <p14:tracePt t="43017" x="5670550" y="4278313"/>
          <p14:tracePt t="43034" x="5715000" y="4268788"/>
          <p14:tracePt t="43051" x="5751513" y="4241800"/>
          <p14:tracePt t="43067" x="5786438" y="4224338"/>
          <p14:tracePt t="43084" x="5803900" y="4206875"/>
          <p14:tracePt t="43101" x="5822950" y="4179888"/>
          <p14:tracePt t="43119" x="5857875" y="4152900"/>
          <p14:tracePt t="43135" x="5875338" y="4135438"/>
          <p14:tracePt t="43151" x="5894388" y="4116388"/>
          <p14:tracePt t="43167" x="5921375" y="4090988"/>
          <p14:tracePt t="43184" x="5938838" y="4071938"/>
          <p14:tracePt t="43201" x="5956300" y="4054475"/>
          <p14:tracePt t="43218" x="5983288" y="4027488"/>
          <p14:tracePt t="43234" x="6000750" y="4010025"/>
          <p14:tracePt t="43252" x="6018213" y="3983038"/>
          <p14:tracePt t="43267" x="6037263" y="3948113"/>
          <p14:tracePt t="43284" x="6054725" y="3929063"/>
          <p14:tracePt t="43301" x="6054725" y="3911600"/>
          <p14:tracePt t="43317" x="6072188" y="3884613"/>
          <p14:tracePt t="43334" x="6072188" y="3857625"/>
          <p14:tracePt t="43351" x="6081713" y="3822700"/>
          <p14:tracePt t="43367" x="6081713" y="3795713"/>
          <p14:tracePt t="43369" x="6089650" y="3768725"/>
          <p14:tracePt t="43385" x="6089650" y="3733800"/>
          <p14:tracePt t="43401" x="6089650" y="3706813"/>
          <p14:tracePt t="43417" x="6108700" y="3670300"/>
          <p14:tracePt t="43434" x="6116638" y="3643313"/>
          <p14:tracePt t="43450" x="6116638" y="3608388"/>
          <p14:tracePt t="43468" x="6126163" y="3589338"/>
          <p14:tracePt t="43485" x="6126163" y="3544888"/>
          <p14:tracePt t="43502" x="6126163" y="3455988"/>
          <p14:tracePt t="43518" x="6099175" y="3421063"/>
          <p14:tracePt t="43534" x="6072188" y="3375025"/>
          <p14:tracePt t="43551" x="6054725" y="3322638"/>
          <p14:tracePt t="43567" x="6045200" y="3303588"/>
          <p14:tracePt t="43584" x="6045200" y="3286125"/>
          <p14:tracePt t="43601" x="6027738" y="3278188"/>
          <p14:tracePt t="43617" x="6018213" y="3259138"/>
          <p14:tracePt t="43619" x="6010275" y="3241675"/>
          <p14:tracePt t="43636" x="5992813" y="3224213"/>
          <p14:tracePt t="43651" x="5973763" y="3206750"/>
          <p14:tracePt t="43668" x="5946775" y="3170238"/>
          <p14:tracePt t="43684" x="5938838" y="3152775"/>
          <p14:tracePt t="43700" x="5921375" y="3135313"/>
          <p14:tracePt t="43717" x="5894388" y="3098800"/>
          <p14:tracePt t="43735" x="5875338" y="3089275"/>
          <p14:tracePt t="43737" x="5875338" y="3081338"/>
          <p14:tracePt t="43751" x="5867400" y="3081338"/>
          <p14:tracePt t="43767" x="5849938" y="3071813"/>
          <p14:tracePt t="43784" x="5822950" y="3071813"/>
          <p14:tracePt t="43801" x="5778500" y="3071813"/>
          <p14:tracePt t="43817" x="5751513" y="3071813"/>
          <p14:tracePt t="43834" x="5707063" y="3071813"/>
          <p14:tracePt t="43851" x="5670550" y="3071813"/>
          <p14:tracePt t="43868" x="5653088" y="3071813"/>
          <p14:tracePt t="43869" x="5643563" y="3054350"/>
          <p14:tracePt t="43886" x="5626100" y="3054350"/>
          <p14:tracePt t="43902" x="5599113" y="3054350"/>
          <p14:tracePt t="43918" x="5581650" y="3054350"/>
          <p14:tracePt t="43935" x="5564188" y="3054350"/>
          <p14:tracePt t="43951" x="5545138" y="3054350"/>
          <p14:tracePt t="43968" x="5510213" y="3054350"/>
          <p14:tracePt t="43985" x="5492750" y="3054350"/>
          <p14:tracePt t="44001" x="5465763" y="3063875"/>
          <p14:tracePt t="44018" x="5456238" y="3071813"/>
          <p14:tracePt t="44034" x="5446713" y="3081338"/>
          <p14:tracePt t="44051" x="5446713" y="3089275"/>
          <p14:tracePt t="44068" x="5429250" y="3125788"/>
          <p14:tracePt t="44084" x="5411788" y="3143250"/>
          <p14:tracePt t="44101" x="5384800" y="3160713"/>
          <p14:tracePt t="44118" x="5367338" y="3179763"/>
          <p14:tracePt t="44120" x="5367338" y="3206750"/>
          <p14:tracePt t="44136" x="5357813" y="3232150"/>
          <p14:tracePt t="44151" x="5349875" y="3259138"/>
          <p14:tracePt t="44167" x="5349875" y="3278188"/>
          <p14:tracePt t="44184" x="5340350" y="3295650"/>
          <p14:tracePt t="44201" x="5322888" y="3322638"/>
          <p14:tracePt t="44217" x="5313363" y="3349625"/>
          <p14:tracePt t="44234" x="5303838" y="3411538"/>
          <p14:tracePt t="44251" x="5303838" y="3455988"/>
          <p14:tracePt t="44267" x="5286375" y="3500438"/>
          <p14:tracePt t="44284" x="5278438" y="3536950"/>
          <p14:tracePt t="44301" x="5278438" y="3554413"/>
          <p14:tracePt t="44317" x="5268913" y="3571875"/>
          <p14:tracePt t="44334" x="5268913" y="3598863"/>
          <p14:tracePt t="44350" x="5268913" y="3616325"/>
          <p14:tracePt t="44367" x="5268913" y="3635375"/>
          <p14:tracePt t="44369" x="5268913" y="3662363"/>
          <p14:tracePt t="44385" x="5259388" y="3687763"/>
          <p14:tracePt t="44401" x="5251450" y="3724275"/>
          <p14:tracePt t="44417" x="5241925" y="3768725"/>
          <p14:tracePt t="44434" x="5241925" y="3795713"/>
          <p14:tracePt t="44450" x="5241925" y="3822700"/>
          <p14:tracePt t="44468" x="5241925" y="3840163"/>
          <p14:tracePt t="44485" x="5241925" y="3876675"/>
          <p14:tracePt t="44501" x="5241925" y="3894138"/>
          <p14:tracePt t="44519" x="5251450" y="3921125"/>
          <p14:tracePt t="44535" x="5251450" y="3938588"/>
          <p14:tracePt t="44551" x="5268913" y="3965575"/>
          <p14:tracePt t="44568" x="5278438" y="3983038"/>
          <p14:tracePt t="44585" x="5303838" y="4000500"/>
          <p14:tracePt t="44602" x="5322888" y="4027488"/>
          <p14:tracePt t="44620" x="5349875" y="4054475"/>
          <p14:tracePt t="44635" x="5375275" y="4071938"/>
          <p14:tracePt t="44651" x="5394325" y="4098925"/>
          <p14:tracePt t="44668" x="5429250" y="4116388"/>
          <p14:tracePt t="44684" x="5446713" y="4135438"/>
          <p14:tracePt t="44701" x="5465763" y="4143375"/>
          <p14:tracePt t="44718" x="5483225" y="4152900"/>
          <p14:tracePt t="44735" x="5492750" y="4170363"/>
          <p14:tracePt t="44752" x="5518150" y="4179888"/>
          <p14:tracePt t="44754" x="5527675" y="4179888"/>
          <p14:tracePt t="44770" x="5545138" y="4187825"/>
          <p14:tracePt t="44786" x="5564188" y="4197350"/>
          <p14:tracePt t="44802" x="5589588" y="4206875"/>
          <p14:tracePt t="44818" x="5608638" y="4214813"/>
          <p14:tracePt t="44835" x="5626100" y="4214813"/>
          <p14:tracePt t="44851" x="5661025" y="4214813"/>
          <p14:tracePt t="44868" x="5680075" y="4214813"/>
          <p14:tracePt t="44885" x="5732463" y="4206875"/>
          <p14:tracePt t="44901" x="5768975" y="4206875"/>
          <p14:tracePt t="44917" x="5786438" y="4187825"/>
          <p14:tracePt t="44934" x="5803900" y="4162425"/>
          <p14:tracePt t="44951" x="5830888" y="4152900"/>
          <p14:tracePt t="44967" x="5849938" y="4135438"/>
          <p14:tracePt t="44984" x="5867400" y="4116388"/>
          <p14:tracePt t="45001" x="5884863" y="4090988"/>
          <p14:tracePt t="45017" x="5902325" y="4071938"/>
          <p14:tracePt t="45034" x="5921375" y="4054475"/>
          <p14:tracePt t="45035" x="5929313" y="4044950"/>
          <p14:tracePt t="45050" x="5946775" y="4010025"/>
          <p14:tracePt t="45067" x="5973763" y="3973513"/>
          <p14:tracePt t="45084" x="5983288" y="3956050"/>
          <p14:tracePt t="45100" x="5992813" y="3938588"/>
          <p14:tracePt t="45117" x="6010275" y="3911600"/>
          <p14:tracePt t="45134" x="6027738" y="3884613"/>
          <p14:tracePt t="45135" x="6027738" y="3857625"/>
          <p14:tracePt t="45151" x="6037263" y="3813175"/>
          <p14:tracePt t="45167" x="6037263" y="3733800"/>
          <p14:tracePt t="45184" x="6037263" y="3662363"/>
          <p14:tracePt t="45200" x="6037263" y="3598863"/>
          <p14:tracePt t="45217" x="6037263" y="3571875"/>
          <p14:tracePt t="45234" x="6037263" y="3536950"/>
          <p14:tracePt t="45251" x="6037263" y="3517900"/>
          <p14:tracePt t="45267" x="6037263" y="3492500"/>
          <p14:tracePt t="45284" x="6027738" y="3465513"/>
          <p14:tracePt t="45285" x="6010275" y="3455988"/>
          <p14:tracePt t="45302" x="6000750" y="3421063"/>
          <p14:tracePt t="45318" x="5983288" y="3402013"/>
          <p14:tracePt t="45335" x="5956300" y="3357563"/>
          <p14:tracePt t="45351" x="5938838" y="3303588"/>
          <p14:tracePt t="45368" x="5921375" y="3286125"/>
          <p14:tracePt t="45385" x="5902325" y="3259138"/>
          <p14:tracePt t="45388" x="5894388" y="3251200"/>
          <p14:tracePt t="45402" x="5875338" y="3232150"/>
          <p14:tracePt t="45418" x="5857875" y="3214688"/>
          <p14:tracePt t="45435" x="5830888" y="3197225"/>
          <p14:tracePt t="45451" x="5813425" y="3179763"/>
          <p14:tracePt t="45468" x="5803900" y="3160713"/>
          <p14:tracePt t="45484" x="5786438" y="3152775"/>
          <p14:tracePt t="45501" x="5759450" y="3135313"/>
          <p14:tracePt t="45518" x="5741988" y="3108325"/>
          <p14:tracePt t="45519" x="5732463" y="3098800"/>
          <p14:tracePt t="45535" x="5715000" y="3081338"/>
          <p14:tracePt t="45551" x="5688013" y="3071813"/>
          <p14:tracePt t="45567" x="5670550" y="3063875"/>
          <p14:tracePt t="45584" x="5653088" y="3063875"/>
          <p14:tracePt t="45601" x="5635625" y="3063875"/>
          <p14:tracePt t="45617" x="5608638" y="3063875"/>
          <p14:tracePt t="45634" x="5589588" y="3081338"/>
          <p14:tracePt t="45651" x="5564188" y="3098800"/>
          <p14:tracePt t="45667" x="5537200" y="3125788"/>
          <p14:tracePt t="45684" x="5518150" y="3143250"/>
          <p14:tracePt t="45701" x="5510213" y="3160713"/>
          <p14:tracePt t="45717" x="5492750" y="3187700"/>
          <p14:tracePt t="45734" x="5465763" y="3197225"/>
          <p14:tracePt t="45751" x="5456238" y="3206750"/>
          <p14:tracePt t="45767" x="5456238" y="3224213"/>
          <p14:tracePt t="45784" x="5438775" y="3259138"/>
          <p14:tracePt t="45785" x="5438775" y="3268663"/>
          <p14:tracePt t="45801" x="5429250" y="3286125"/>
          <p14:tracePt t="45817" x="5421313" y="3303588"/>
          <p14:tracePt t="45835" x="5421313" y="3330575"/>
          <p14:tracePt t="45852" x="5402263" y="3357563"/>
          <p14:tracePt t="45868" x="5402263" y="3384550"/>
          <p14:tracePt t="45884" x="5394325" y="3402013"/>
          <p14:tracePt t="45901" x="5394325" y="3421063"/>
          <p14:tracePt t="45918" x="5394325" y="3465513"/>
          <p14:tracePt t="45934" x="5384800" y="3482975"/>
          <p14:tracePt t="45951" x="5384800" y="3500438"/>
          <p14:tracePt t="45968" x="5384800" y="3527425"/>
          <p14:tracePt t="45985" x="5384800" y="3544888"/>
          <p14:tracePt t="46001" x="5384800" y="3571875"/>
          <p14:tracePt t="46018" x="5384800" y="3598863"/>
          <p14:tracePt t="46020" x="5384800" y="3616325"/>
          <p14:tracePt t="46036" x="5384800" y="3635375"/>
          <p14:tracePt t="46051" x="5384800" y="3679825"/>
          <p14:tracePt t="46068" x="5384800" y="3706813"/>
          <p14:tracePt t="46084" x="5384800" y="3724275"/>
          <p14:tracePt t="46101" x="5394325" y="3741738"/>
          <p14:tracePt t="46118" x="5411788" y="3768725"/>
          <p14:tracePt t="46135" x="5421313" y="3786188"/>
          <p14:tracePt t="46152" x="5429250" y="3805238"/>
          <p14:tracePt t="46169" x="5456238" y="3849688"/>
          <p14:tracePt t="46185" x="5483225" y="3884613"/>
          <p14:tracePt t="46201" x="5500688" y="3902075"/>
          <p14:tracePt t="46218" x="5510213" y="3921125"/>
          <p14:tracePt t="46292" x="5518150" y="3929063"/>
          <p14:tracePt t="46308" x="5527675" y="3938588"/>
          <p14:tracePt t="46316" x="5527675" y="3948113"/>
          <p14:tracePt t="46324" x="5527675" y="3965575"/>
          <p14:tracePt t="46334" x="5545138" y="3965575"/>
          <p14:tracePt t="49830" x="5564188" y="3965575"/>
          <p14:tracePt t="49841" x="5589588" y="3965575"/>
          <p14:tracePt t="49852" x="5608638" y="3956050"/>
          <p14:tracePt t="49869" x="5626100" y="3948113"/>
          <p14:tracePt t="49886" x="5635625" y="3948113"/>
          <p14:tracePt t="50212" x="5643563" y="3948113"/>
          <p14:tracePt t="50223" x="5661025" y="3948113"/>
          <p14:tracePt t="50237" x="5680075" y="3938588"/>
          <p14:tracePt t="50252" x="5697538" y="3929063"/>
          <p14:tracePt t="50268" x="5715000" y="3929063"/>
          <p14:tracePt t="50285" x="5741988" y="3921125"/>
          <p14:tracePt t="50301" x="5751513" y="3921125"/>
          <p14:tracePt t="50318" x="5759450" y="3911600"/>
          <p14:tracePt t="50334" x="5778500" y="3911600"/>
          <p14:tracePt t="50351" x="5795963" y="3902075"/>
          <p14:tracePt t="50368" x="5830888" y="3894138"/>
          <p14:tracePt t="50384" x="5849938" y="3867150"/>
          <p14:tracePt t="50402" x="5867400" y="3849688"/>
          <p14:tracePt t="50419" x="5894388" y="3830638"/>
          <p14:tracePt t="50435" x="5911850" y="3805238"/>
          <p14:tracePt t="50452" x="5929313" y="3786188"/>
          <p14:tracePt t="50469" x="5946775" y="3768725"/>
          <p14:tracePt t="50487" x="5973763" y="3751263"/>
          <p14:tracePt t="50503" x="5983288" y="3724275"/>
          <p14:tracePt t="50519" x="5992813" y="3706813"/>
          <p14:tracePt t="50535" x="6010275" y="3687763"/>
          <p14:tracePt t="50552" x="6018213" y="3662363"/>
          <p14:tracePt t="50568" x="6037263" y="3643313"/>
          <p14:tracePt t="50585" x="6054725" y="3635375"/>
          <p14:tracePt t="50602" x="6064250" y="3616325"/>
          <p14:tracePt t="50618" x="6072188" y="3608388"/>
          <p14:tracePt t="50636" x="6081713" y="3581400"/>
          <p14:tracePt t="50652" x="6089650" y="3571875"/>
          <p14:tracePt t="50669" x="6089650" y="3554413"/>
          <p14:tracePt t="50686" x="6108700" y="3544888"/>
          <p14:tracePt t="50728" x="6108700" y="3536950"/>
          <p14:tracePt t="50783" x="6099175" y="3536950"/>
          <p14:tracePt t="50793" x="6089650" y="3527425"/>
          <p14:tracePt t="50807" x="6072188" y="3527425"/>
          <p14:tracePt t="50818" x="6064250" y="3527425"/>
          <p14:tracePt t="50835" x="6045200" y="3527425"/>
          <p14:tracePt t="50851" x="6027738" y="3527425"/>
          <p14:tracePt t="50868" x="6018213" y="3527425"/>
          <p14:tracePt t="50885" x="6000750" y="3527425"/>
          <p14:tracePt t="50901" x="5983288" y="3527425"/>
          <p14:tracePt t="50918" x="5956300" y="3527425"/>
          <p14:tracePt t="50935" x="5938838" y="3527425"/>
          <p14:tracePt t="50964" x="5929313" y="3527425"/>
          <p14:tracePt t="50978" x="5921375" y="3527425"/>
          <p14:tracePt t="50986" x="5911850" y="3527425"/>
          <p14:tracePt t="51001" x="5902325" y="3527425"/>
          <p14:tracePt t="51050" x="5894388" y="3527425"/>
          <p14:tracePt t="51971" x="5894388" y="3536950"/>
          <p14:tracePt t="76874" x="5894388" y="3527425"/>
          <p14:tracePt t="76937" x="5894388" y="3509963"/>
          <p14:tracePt t="76947" x="5902325" y="3500438"/>
          <p14:tracePt t="76955" x="5911850" y="3492500"/>
          <p14:tracePt t="76972" x="5929313" y="3473450"/>
          <p14:tracePt t="76988" x="5946775" y="3455988"/>
          <p14:tracePt t="77004" x="5973763" y="3429000"/>
          <p14:tracePt t="77022" x="6000750" y="3411538"/>
          <p14:tracePt t="77039" x="6010275" y="3402013"/>
          <p14:tracePt t="77055" x="6018213" y="3384550"/>
          <p14:tracePt t="77078" x="6018213" y="3367088"/>
          <p14:tracePt t="77187" x="6037263" y="3367088"/>
          <p14:tracePt t="77251" x="6045200" y="3375025"/>
          <p14:tracePt t="77261" x="6054725" y="3384550"/>
          <p14:tracePt t="77274" x="6072188" y="3411538"/>
          <p14:tracePt t="77290" x="6099175" y="3446463"/>
          <p14:tracePt t="77306" x="6116638" y="3482975"/>
          <p14:tracePt t="77321" x="6135688" y="3509963"/>
          <p14:tracePt t="77338" x="6161088" y="3536950"/>
          <p14:tracePt t="77354" x="6161088" y="3554413"/>
          <p14:tracePt t="77371" x="6161088" y="3571875"/>
          <p14:tracePt t="77388" x="6161088" y="3589338"/>
          <p14:tracePt t="77405" x="6161088" y="3616325"/>
          <p14:tracePt t="77421" x="6161088" y="3635375"/>
          <p14:tracePt t="77423" x="6143625" y="3643313"/>
          <p14:tracePt t="77439" x="6135688" y="3652838"/>
          <p14:tracePt t="77455" x="6126163" y="3679825"/>
          <p14:tracePt t="77471" x="6116638" y="3697288"/>
          <p14:tracePt t="77488" x="6099175" y="3697288"/>
          <p14:tracePt t="77505" x="6072188" y="3697288"/>
          <p14:tracePt t="77521" x="6045200" y="3697288"/>
          <p14:tracePt t="77539" x="6000750" y="3697288"/>
          <p14:tracePt t="77555" x="5983288" y="3697288"/>
          <p14:tracePt t="77572" x="5965825" y="3697288"/>
          <p14:tracePt t="77588" x="5956300" y="3697288"/>
          <p14:tracePt t="77605" x="5929313" y="3697288"/>
          <p14:tracePt t="77621" x="5921375" y="3697288"/>
          <p14:tracePt t="77638" x="5911850" y="3687763"/>
          <p14:tracePt t="77655" x="5894388" y="3670300"/>
          <p14:tracePt t="77657" x="5884863" y="3662363"/>
          <p14:tracePt t="77674" x="5867400" y="3643313"/>
          <p14:tracePt t="77690" x="5849938" y="3625850"/>
          <p14:tracePt t="77705" x="5830888" y="3598863"/>
          <p14:tracePt t="77721" x="5813425" y="3589338"/>
          <p14:tracePt t="77738" x="5795963" y="3581400"/>
          <p14:tracePt t="77759" x="5795963" y="3571875"/>
          <p14:tracePt t="77775" x="5786438" y="3563938"/>
          <p14:tracePt t="77789" x="5786438" y="3544888"/>
          <p14:tracePt t="77805" x="5778500" y="3517900"/>
          <p14:tracePt t="77822" x="5778500" y="3500438"/>
          <p14:tracePt t="77838" x="5778500" y="3482975"/>
          <p14:tracePt t="77855" x="5778500" y="3465513"/>
          <p14:tracePt t="77871" x="5786438" y="3438525"/>
          <p14:tracePt t="77888" x="5813425" y="3421063"/>
          <p14:tracePt t="77905" x="5822950" y="3402013"/>
          <p14:tracePt t="77921" x="5830888" y="3375025"/>
          <p14:tracePt t="77938" x="5849938" y="3367088"/>
          <p14:tracePt t="77955" x="5875338" y="3349625"/>
          <p14:tracePt t="77971" x="5894388" y="3330575"/>
          <p14:tracePt t="77988" x="5921375" y="3313113"/>
          <p14:tracePt t="78005" x="5956300" y="3303588"/>
          <p14:tracePt t="78021" x="5973763" y="3295650"/>
          <p14:tracePt t="78038" x="5992813" y="3278188"/>
          <p14:tracePt t="78055" x="6018213" y="3268663"/>
          <p14:tracePt t="78072" x="6037263" y="3268663"/>
          <p14:tracePt t="78089" x="6064250" y="3268663"/>
          <p14:tracePt t="78106" x="6072188" y="3268663"/>
          <p14:tracePt t="78122" x="6089650" y="3259138"/>
          <p14:tracePt t="78139" x="6108700" y="3259138"/>
          <p14:tracePt t="78155" x="6126163" y="3259138"/>
          <p14:tracePt t="78171" x="6153150" y="3259138"/>
          <p14:tracePt t="78173" x="6161088" y="3259138"/>
          <p14:tracePt t="78189" x="6180138" y="3259138"/>
          <p14:tracePt t="78205" x="6197600" y="3268663"/>
          <p14:tracePt t="78222" x="6215063" y="3286125"/>
          <p14:tracePt t="78238" x="6232525" y="3303588"/>
          <p14:tracePt t="78254" x="6242050" y="3313113"/>
          <p14:tracePt t="78271" x="6259513" y="3340100"/>
          <p14:tracePt t="78288" x="6286500" y="3357563"/>
          <p14:tracePt t="78305" x="6296025" y="3384550"/>
          <p14:tracePt t="78321" x="6303963" y="3411538"/>
          <p14:tracePt t="78338" x="6303963" y="3429000"/>
          <p14:tracePt t="78355" x="6303963" y="3446463"/>
          <p14:tracePt t="78371" x="6303963" y="3473450"/>
          <p14:tracePt t="78388" x="6303963" y="3492500"/>
          <p14:tracePt t="78405" x="6278563" y="3509963"/>
          <p14:tracePt t="78421" x="6269038" y="3517900"/>
          <p14:tracePt t="78438" x="6251575" y="3544888"/>
          <p14:tracePt t="78439" x="6242050" y="3554413"/>
          <p14:tracePt t="78455" x="6224588" y="3571875"/>
          <p14:tracePt t="78471" x="6197600" y="3589338"/>
          <p14:tracePt t="78488" x="6180138" y="3608388"/>
          <p14:tracePt t="78504" x="6143625" y="3635375"/>
          <p14:tracePt t="78521" x="6126163" y="3643313"/>
          <p14:tracePt t="78538" x="6081713" y="3643313"/>
          <p14:tracePt t="78555" x="6018213" y="3643313"/>
          <p14:tracePt t="78571" x="5965825" y="3643313"/>
          <p14:tracePt t="78588" x="5929313" y="3643313"/>
          <p14:tracePt t="78604" x="5911850" y="3652838"/>
          <p14:tracePt t="78621" x="5894388" y="3643313"/>
          <p14:tracePt t="78638" x="5875338" y="3635375"/>
          <p14:tracePt t="78655" x="5849938" y="3608388"/>
          <p14:tracePt t="78671" x="5840413" y="3598863"/>
          <p14:tracePt t="78688" x="5822950" y="3589338"/>
          <p14:tracePt t="78705" x="5813425" y="3581400"/>
          <p14:tracePt t="78721" x="5813425" y="3571875"/>
          <p14:tracePt t="78738" x="5803900" y="3563938"/>
          <p14:tracePt t="78759" x="5803900" y="3554413"/>
          <p14:tracePt t="78771" x="5803900" y="3536950"/>
          <p14:tracePt t="78788" x="5803900" y="3527425"/>
          <p14:tracePt t="78805" x="5803900" y="3517900"/>
          <p14:tracePt t="78821" x="5813425" y="3500438"/>
          <p14:tracePt t="78838" x="5840413" y="3482975"/>
          <p14:tracePt t="78855" x="5840413" y="3473450"/>
          <p14:tracePt t="78871" x="5857875" y="3473450"/>
          <p14:tracePt t="83493" x="5830888" y="3473450"/>
          <p14:tracePt t="83503" x="5768975" y="3482975"/>
          <p14:tracePt t="83514" x="5715000" y="3500438"/>
          <p14:tracePt t="83525" x="5483225" y="3589338"/>
          <p14:tracePt t="83542" x="5135563" y="3759200"/>
          <p14:tracePt t="83556" x="4697413" y="3921125"/>
          <p14:tracePt t="83573" x="4375150" y="4000500"/>
          <p14:tracePt t="83589" x="4268788" y="4000500"/>
          <p14:tracePt t="83606" x="4251325" y="4000500"/>
          <p14:tracePt t="83622" x="4214813" y="4000500"/>
          <p14:tracePt t="83639" x="4098925" y="4000500"/>
          <p14:tracePt t="83657" x="4054475" y="3992563"/>
          <p14:tracePt t="83673" x="3973513" y="3992563"/>
          <p14:tracePt t="83690" x="3902075" y="3992563"/>
          <p14:tracePt t="83706" x="3822700" y="3992563"/>
          <p14:tracePt t="83722" x="3751263" y="4010025"/>
          <p14:tracePt t="83739" x="3670300" y="4037013"/>
          <p14:tracePt t="83756" x="3608388" y="4064000"/>
          <p14:tracePt t="83772" x="3581400" y="4071938"/>
          <p14:tracePt t="83789" x="3562350" y="4071938"/>
          <p14:tracePt t="83790" x="3554413" y="4071938"/>
          <p14:tracePt t="83806" x="3509963" y="4071938"/>
          <p14:tracePt t="83822" x="3473450" y="4071938"/>
          <p14:tracePt t="83839" x="3446463" y="4064000"/>
          <p14:tracePt t="83855" x="3394075" y="4044950"/>
          <p14:tracePt t="83872" x="3330575" y="4027488"/>
          <p14:tracePt t="83889" x="3259138" y="4027488"/>
          <p14:tracePt t="83907" x="3170238" y="4000500"/>
          <p14:tracePt t="83923" x="3125788" y="3973513"/>
          <p14:tracePt t="83939" x="3044825" y="3948113"/>
          <p14:tracePt t="83956" x="2965450" y="3911600"/>
          <p14:tracePt t="83972" x="2884488" y="3857625"/>
          <p14:tracePt t="83989" x="2803525" y="3805238"/>
          <p14:tracePt t="84005" x="2687638" y="3714750"/>
          <p14:tracePt t="84022" x="2562225" y="3616325"/>
          <p14:tracePt t="84039" x="2465388" y="3544888"/>
          <p14:tracePt t="84040" x="2438400" y="3517900"/>
          <p14:tracePt t="84056" x="2411413" y="3492500"/>
          <p14:tracePt t="84072" x="2393950" y="3465513"/>
          <p14:tracePt t="84089" x="2374900" y="3446463"/>
          <p14:tracePt t="84105" x="2347913" y="3429000"/>
          <p14:tracePt t="84122" x="2330450" y="3411538"/>
          <p14:tracePt t="84138" x="2303463" y="3384550"/>
          <p14:tracePt t="84155" x="2276475" y="3367088"/>
          <p14:tracePt t="84172" x="2251075" y="3330575"/>
          <p14:tracePt t="84189" x="2232025" y="3322638"/>
          <p14:tracePt t="84205" x="2205038" y="3313113"/>
          <p14:tracePt t="84222" x="2187575" y="3303588"/>
          <p14:tracePt t="84239" x="2170113" y="3295650"/>
          <p14:tracePt t="84256" x="2133600" y="3278188"/>
          <p14:tracePt t="84272" x="2062163" y="3259138"/>
          <p14:tracePt t="84289" x="1982788" y="3259138"/>
          <p14:tracePt t="84289" x="1946275" y="3259138"/>
          <p14:tracePt t="84306" x="1857375" y="3268663"/>
          <p14:tracePt t="84322" x="1803400" y="3278188"/>
          <p14:tracePt t="84339" x="1785938" y="3278188"/>
          <p14:tracePt t="84356" x="1776413" y="3286125"/>
          <p14:tracePt t="84372" x="1768475" y="3286125"/>
          <p14:tracePt t="84389" x="1751013" y="3295650"/>
          <p14:tracePt t="84405" x="1741488" y="3322638"/>
          <p14:tracePt t="84422" x="1714500" y="3349625"/>
          <p14:tracePt t="84439" x="1697038" y="3367088"/>
          <p14:tracePt t="84456" x="1670050" y="3394075"/>
          <p14:tracePt t="84472" x="1652588" y="3411538"/>
          <p14:tracePt t="84489" x="1633538" y="3429000"/>
          <p14:tracePt t="84505" x="1616075" y="3446463"/>
          <p14:tracePt t="84522" x="1589088" y="3473450"/>
          <p14:tracePt t="84539" x="1571625" y="3492500"/>
          <p14:tracePt t="84540" x="1562100" y="3500438"/>
          <p14:tracePt t="84556" x="1544638" y="3517900"/>
          <p14:tracePt t="84572" x="1517650" y="3544888"/>
          <p14:tracePt t="84589" x="1500188" y="3563938"/>
          <p14:tracePt t="84605" x="1482725" y="3581400"/>
          <p14:tracePt t="84622" x="1473200" y="3616325"/>
          <p14:tracePt t="84639" x="1446213" y="3643313"/>
          <p14:tracePt t="84657" x="1428750" y="3670300"/>
          <p14:tracePt t="84658" x="1419225" y="3679825"/>
          <p14:tracePt t="84673" x="1411288" y="3706813"/>
          <p14:tracePt t="84690" x="1401763" y="3733800"/>
          <p14:tracePt t="84706" x="1384300" y="3759200"/>
          <p14:tracePt t="84722" x="1366838" y="3778250"/>
          <p14:tracePt t="84739" x="1357313" y="3830638"/>
          <p14:tracePt t="84756" x="1357313" y="3876675"/>
          <p14:tracePt t="84772" x="1330325" y="3921125"/>
          <p14:tracePt t="84789" x="1303338" y="3983038"/>
          <p14:tracePt t="84790" x="1303338" y="3992563"/>
          <p14:tracePt t="84806" x="1295400" y="4027488"/>
          <p14:tracePt t="84823" x="1285875" y="4044950"/>
          <p14:tracePt t="84839" x="1276350" y="4081463"/>
          <p14:tracePt t="84855" x="1268413" y="4108450"/>
          <p14:tracePt t="84872" x="1250950" y="4152900"/>
          <p14:tracePt t="84889" x="1241425" y="4214813"/>
          <p14:tracePt t="84906" x="1241425" y="4268788"/>
          <p14:tracePt t="84922" x="1231900" y="4330700"/>
          <p14:tracePt t="84939" x="1231900" y="4438650"/>
          <p14:tracePt t="84955" x="1231900" y="4519613"/>
          <p14:tracePt t="84972" x="1231900" y="4564063"/>
          <p14:tracePt t="84988" x="1241425" y="4608513"/>
          <p14:tracePt t="85005" x="1258888" y="4662488"/>
          <p14:tracePt t="85022" x="1285875" y="4724400"/>
          <p14:tracePt t="85039" x="1303338" y="4768850"/>
          <p14:tracePt t="85056" x="1303338" y="4822825"/>
          <p14:tracePt t="85072" x="1330325" y="4894263"/>
          <p14:tracePt t="85089" x="1347788" y="4948238"/>
          <p14:tracePt t="85105" x="1366838" y="5000625"/>
          <p14:tracePt t="85122" x="1393825" y="5037138"/>
          <p14:tracePt t="85139" x="1411288" y="5064125"/>
          <p14:tracePt t="85155" x="1428750" y="5091113"/>
          <p14:tracePt t="85172" x="1455738" y="5108575"/>
          <p14:tracePt t="85189" x="1500188" y="5143500"/>
          <p14:tracePt t="85205" x="1527175" y="5153025"/>
          <p14:tracePt t="85222" x="1562100" y="5153025"/>
          <p14:tracePt t="85239" x="1608138" y="5162550"/>
          <p14:tracePt t="85255" x="1643063" y="5162550"/>
          <p14:tracePt t="85272" x="1697038" y="5162550"/>
          <p14:tracePt t="85289" x="1776413" y="5162550"/>
          <p14:tracePt t="85290" x="1812925" y="5162550"/>
          <p14:tracePt t="85307" x="1901825" y="5162550"/>
          <p14:tracePt t="85323" x="1965325" y="5162550"/>
          <p14:tracePt t="85340" x="2000250" y="5162550"/>
          <p14:tracePt t="85357" x="2017713" y="5153025"/>
          <p14:tracePt t="85373" x="2044700" y="5143500"/>
          <p14:tracePt t="85389" x="2062163" y="5126038"/>
          <p14:tracePt t="85406" x="2081213" y="5116513"/>
          <p14:tracePt t="85408" x="2089150" y="5116513"/>
          <p14:tracePt t="85423" x="2108200" y="5108575"/>
          <p14:tracePt t="85439" x="2125663" y="5099050"/>
          <p14:tracePt t="85440" x="2160588" y="5099050"/>
          <p14:tracePt t="85455" x="2179638" y="5091113"/>
          <p14:tracePt t="85472" x="2214563" y="5064125"/>
          <p14:tracePt t="85489" x="2241550" y="5054600"/>
          <p14:tracePt t="85506" x="2303463" y="5045075"/>
          <p14:tracePt t="85523" x="2384425" y="5045075"/>
          <p14:tracePt t="85541" x="2482850" y="5027613"/>
          <p14:tracePt t="85557" x="2544763" y="5027613"/>
          <p14:tracePt t="85573" x="2616200" y="5027613"/>
          <p14:tracePt t="85590" x="2697163" y="5027613"/>
          <p14:tracePt t="85606" x="2776538" y="5037138"/>
          <p14:tracePt t="85623" x="2847975" y="5064125"/>
          <p14:tracePt t="85641" x="2928938" y="5091113"/>
          <p14:tracePt t="85643" x="2973388" y="5099050"/>
          <p14:tracePt t="85656" x="3009900" y="5116513"/>
          <p14:tracePt t="85673" x="3089275" y="5143500"/>
          <p14:tracePt t="85674" x="3125788" y="5153025"/>
          <p14:tracePt t="85690" x="3205163" y="5187950"/>
          <p14:tracePt t="85707" x="3303588" y="5214938"/>
          <p14:tracePt t="85723" x="3394075" y="5241925"/>
          <p14:tracePt t="85739" x="3473450" y="5268913"/>
          <p14:tracePt t="85756" x="3554413" y="5295900"/>
          <p14:tracePt t="85772" x="3625850" y="5322888"/>
          <p14:tracePt t="85789" x="3697288" y="5349875"/>
          <p14:tracePt t="85806" x="3759200" y="5384800"/>
          <p14:tracePt t="85822" x="3830638" y="5438775"/>
          <p14:tracePt t="85839" x="3911600" y="5537200"/>
          <p14:tracePt t="85855" x="4010025" y="5662613"/>
          <p14:tracePt t="85873" x="4143375" y="5832475"/>
          <p14:tracePt t="85891" x="4241800" y="5956300"/>
          <p14:tracePt t="85907" x="4303713" y="6064250"/>
          <p14:tracePt t="85923" x="4394200" y="6143625"/>
          <p14:tracePt t="85939" x="4456113" y="6170613"/>
          <p14:tracePt t="85941" x="4491038" y="6180138"/>
          <p14:tracePt t="85957" x="4589463" y="6207125"/>
          <p14:tracePt t="85973" x="4670425" y="6234113"/>
          <p14:tracePt t="85989" x="4741863" y="6261100"/>
          <p14:tracePt t="86006" x="4822825" y="6261100"/>
          <p14:tracePt t="86023" x="4894263" y="6261100"/>
          <p14:tracePt t="86039" x="4973638" y="6251575"/>
          <p14:tracePt t="86056" x="5089525" y="6215063"/>
          <p14:tracePt t="86072" x="5187950" y="6189663"/>
          <p14:tracePt t="86089" x="5268913" y="6153150"/>
          <p14:tracePt t="86105" x="5357813" y="6108700"/>
          <p14:tracePt t="86122" x="5438775" y="6072188"/>
          <p14:tracePt t="86139" x="5518150" y="6027738"/>
          <p14:tracePt t="86156" x="5572125" y="6000750"/>
          <p14:tracePt t="86172" x="5616575" y="5983288"/>
          <p14:tracePt t="86189" x="5680075" y="5956300"/>
          <p14:tracePt t="86190" x="5688013" y="5948363"/>
          <p14:tracePt t="86206" x="5732463" y="5929313"/>
          <p14:tracePt t="86222" x="5803900" y="5911850"/>
          <p14:tracePt t="86239" x="5849938" y="5884863"/>
          <p14:tracePt t="86256" x="5857875" y="5884863"/>
          <p14:tracePt t="86272" x="5867400" y="5876925"/>
          <p14:tracePt t="86289" x="5867400" y="5857875"/>
          <p14:tracePt t="86306" x="5884863" y="5832475"/>
          <p14:tracePt t="86322" x="5884863" y="5805488"/>
          <p14:tracePt t="86339" x="5875338" y="5786438"/>
          <p14:tracePt t="86355" x="5857875" y="5761038"/>
          <p14:tracePt t="86372" x="5840413" y="5761038"/>
          <p14:tracePt t="86389" x="5795963" y="5761038"/>
          <p14:tracePt t="86406" x="5715000" y="5768975"/>
          <p14:tracePt t="86422" x="5626100" y="5768975"/>
          <p14:tracePt t="86439" x="5537200" y="5778500"/>
          <p14:tracePt t="86440" x="5483225" y="5778500"/>
          <p14:tracePt t="86457" x="5402263" y="5778500"/>
          <p14:tracePt t="86472" x="5322888" y="5778500"/>
          <p14:tracePt t="86489" x="5251450" y="5778500"/>
          <p14:tracePt t="86505" x="5170488" y="5805488"/>
          <p14:tracePt t="86522" x="5089525" y="5822950"/>
          <p14:tracePt t="86539" x="4973638" y="5822950"/>
          <p14:tracePt t="86556" x="4795838" y="5840413"/>
          <p14:tracePt t="86572" x="4705350" y="5840413"/>
          <p14:tracePt t="86589" x="4598988" y="5867400"/>
          <p14:tracePt t="86605" x="4572000" y="5884863"/>
          <p14:tracePt t="86622" x="4554538" y="5884863"/>
          <p14:tracePt t="86690" x="4554538" y="5894388"/>
          <p14:tracePt t="86698" x="4545013" y="5903913"/>
          <p14:tracePt t="86708" x="4545013" y="5911850"/>
          <p14:tracePt t="86723" x="4537075" y="5956300"/>
          <p14:tracePt t="86739" x="4537075" y="5983288"/>
          <p14:tracePt t="86756" x="4537075" y="5992813"/>
          <p14:tracePt t="86772" x="4545013" y="6010275"/>
          <p14:tracePt t="86789" x="4589463" y="6037263"/>
          <p14:tracePt t="86806" x="4652963" y="6054725"/>
          <p14:tracePt t="86822" x="4714875" y="6081713"/>
          <p14:tracePt t="86839" x="4840288" y="6126163"/>
          <p14:tracePt t="86855" x="4911725" y="6135688"/>
          <p14:tracePt t="86872" x="4992688" y="6135688"/>
          <p14:tracePt t="86889" x="5037138" y="6143625"/>
          <p14:tracePt t="86905" x="5081588" y="6143625"/>
          <p14:tracePt t="86922" x="5099050" y="6143625"/>
          <p14:tracePt t="86939" x="5126038" y="6143625"/>
          <p14:tracePt t="86940" x="5135563" y="6135688"/>
          <p14:tracePt t="86957" x="5153025" y="6135688"/>
          <p14:tracePt t="87026" x="5153025" y="6126163"/>
          <p14:tracePt t="87043" x="5143500" y="6118225"/>
          <p14:tracePt t="87052" x="5135563" y="6108700"/>
          <p14:tracePt t="87065" x="5126038" y="6108700"/>
          <p14:tracePt t="87077" x="5099050" y="6099175"/>
          <p14:tracePt t="87091" x="5081588" y="6099175"/>
          <p14:tracePt t="87106" x="5072063" y="6099175"/>
          <p14:tracePt t="87122" x="5064125" y="6099175"/>
          <p14:tracePt t="87169" x="5054600" y="6099175"/>
          <p14:tracePt t="87182" x="5045075" y="6099175"/>
          <p14:tracePt t="87190" x="5018088" y="6099175"/>
          <p14:tracePt t="87207" x="5000625" y="6099175"/>
          <p14:tracePt t="87222" x="4965700" y="6108700"/>
          <p14:tracePt t="87239" x="4946650" y="6108700"/>
          <p14:tracePt t="87256" x="4911725" y="6108700"/>
          <p14:tracePt t="87272" x="4894263" y="6108700"/>
          <p14:tracePt t="87289" x="4875213" y="6108700"/>
          <p14:tracePt t="87306" x="4857750" y="6091238"/>
          <p14:tracePt t="87322" x="4822825" y="6054725"/>
          <p14:tracePt t="87339" x="4786313" y="6027738"/>
          <p14:tracePt t="87355" x="4759325" y="6000750"/>
          <p14:tracePt t="87372" x="4732338" y="5983288"/>
          <p14:tracePt t="87389" x="4724400" y="5975350"/>
          <p14:tracePt t="87405" x="4705350" y="5948363"/>
          <p14:tracePt t="87422" x="4697413" y="5929313"/>
          <p14:tracePt t="87439" x="4679950" y="5911850"/>
          <p14:tracePt t="87456" x="4652963" y="5894388"/>
          <p14:tracePt t="87457" x="4643438" y="5876925"/>
          <p14:tracePt t="87473" x="4625975" y="5849938"/>
          <p14:tracePt t="87490" x="4616450" y="5822950"/>
          <p14:tracePt t="87507" x="4589463" y="5805488"/>
          <p14:tracePt t="87523" x="4572000" y="5786438"/>
          <p14:tracePt t="87540" x="4554538" y="5768975"/>
          <p14:tracePt t="87556" x="4518025" y="5741988"/>
          <p14:tracePt t="87573" x="4491038" y="5715000"/>
          <p14:tracePt t="87575" x="4465638" y="5697538"/>
          <p14:tracePt t="87590" x="4411663" y="5662613"/>
          <p14:tracePt t="87608" x="4375150" y="5635625"/>
          <p14:tracePt t="87623" x="4357688" y="5618163"/>
          <p14:tracePt t="87639" x="4340225" y="5599113"/>
          <p14:tracePt t="87656" x="4322763" y="5591175"/>
          <p14:tracePt t="87673" x="4286250" y="5581650"/>
          <p14:tracePt t="87689" x="4241800" y="5554663"/>
          <p14:tracePt t="87708" x="4116388" y="5519738"/>
          <p14:tracePt t="87723" x="4071938" y="5473700"/>
          <p14:tracePt t="87740" x="4027488" y="5456238"/>
          <p14:tracePt t="87756" x="3990975" y="5429250"/>
          <p14:tracePt t="87773" x="3965575" y="5411788"/>
          <p14:tracePt t="87789" x="3946525" y="5394325"/>
          <p14:tracePt t="87806" x="3929063" y="5367338"/>
          <p14:tracePt t="87822" x="3911600" y="5357813"/>
          <p14:tracePt t="87839" x="3884613" y="5349875"/>
          <p14:tracePt t="87857" x="3857625" y="5330825"/>
          <p14:tracePt t="87873" x="3840163" y="5313363"/>
          <p14:tracePt t="87889" x="3813175" y="5295900"/>
          <p14:tracePt t="87906" x="3795713" y="5278438"/>
          <p14:tracePt t="87923" x="3776663" y="5268913"/>
          <p14:tracePt t="87939" x="3759200" y="5259388"/>
          <p14:tracePt t="87956" x="3741738" y="5251450"/>
          <p14:tracePt t="87973" x="3741738" y="5233988"/>
          <p14:tracePt t="87989" x="3741738" y="5214938"/>
          <p14:tracePt t="88059" x="3741738" y="5207000"/>
          <p14:tracePt t="88099" x="3751263" y="5207000"/>
          <p14:tracePt t="88123" x="3759200" y="5197475"/>
          <p14:tracePt t="88137" x="3768725" y="5197475"/>
          <p14:tracePt t="88145" x="3776663" y="5197475"/>
          <p14:tracePt t="88161" x="3786188" y="5197475"/>
          <p14:tracePt t="88173" x="3795713" y="5197475"/>
          <p14:tracePt t="88190" x="3822700" y="5197475"/>
          <p14:tracePt t="88206" x="3830638" y="5197475"/>
          <p14:tracePt t="88223" x="3857625" y="5197475"/>
          <p14:tracePt t="88240" x="3875088" y="5197475"/>
          <p14:tracePt t="88256" x="3902075" y="5207000"/>
          <p14:tracePt t="88273" x="3929063" y="5224463"/>
          <p14:tracePt t="88289" x="3946525" y="5224463"/>
          <p14:tracePt t="88306" x="3973513" y="5233988"/>
          <p14:tracePt t="88323" x="3990975" y="5233988"/>
          <p14:tracePt t="88326" x="4000500" y="5233988"/>
          <p14:tracePt t="88342" x="4017963" y="5233988"/>
          <p14:tracePt t="88357" x="4044950" y="5233988"/>
          <p14:tracePt t="88373" x="4071938" y="5233988"/>
          <p14:tracePt t="88390" x="4098925" y="5233988"/>
          <p14:tracePt t="88406" x="4116388" y="5233988"/>
          <p14:tracePt t="88423" x="4133850" y="5233988"/>
          <p14:tracePt t="88439" x="4152900" y="5233988"/>
          <p14:tracePt t="88457" x="4179888" y="5233988"/>
          <p14:tracePt t="88473" x="4187825" y="5233988"/>
          <p14:tracePt t="88490" x="4205288" y="5241925"/>
          <p14:tracePt t="88528" x="4214813" y="5241925"/>
          <p14:tracePt t="88552" x="4224338" y="5241925"/>
          <p14:tracePt t="88567" x="4232275" y="5241925"/>
          <p14:tracePt t="88575" x="4259263" y="5241925"/>
          <p14:tracePt t="88590" x="4268788" y="5241925"/>
          <p14:tracePt t="88591" x="4276725" y="5251450"/>
          <p14:tracePt t="88606" x="4286250" y="5251450"/>
          <p14:tracePt t="88623" x="4295775" y="5251450"/>
          <p14:tracePt t="88639" x="4313238" y="5251450"/>
          <p14:tracePt t="88677" x="4322763" y="5251450"/>
          <p14:tracePt t="88693" x="4330700" y="5251450"/>
          <p14:tracePt t="88701" x="4340225" y="5259388"/>
          <p14:tracePt t="88717" x="4348163" y="5259388"/>
          <p14:tracePt t="88733" x="4357688" y="5259388"/>
          <p14:tracePt t="88741" x="4367213" y="5259388"/>
          <p14:tracePt t="88756" x="4384675" y="5259388"/>
          <p14:tracePt t="88803" x="4394200" y="5259388"/>
          <p14:tracePt t="88858" x="4402138" y="5259388"/>
          <p14:tracePt t="88868" x="4411663" y="5259388"/>
          <p14:tracePt t="88879" x="4419600" y="5259388"/>
          <p14:tracePt t="88890" x="4438650" y="5268913"/>
          <p14:tracePt t="88906" x="4465638" y="5268913"/>
          <p14:tracePt t="88923" x="4483100" y="5268913"/>
          <p14:tracePt t="88940" x="4491038" y="5268913"/>
          <p14:tracePt t="88959" x="4500563" y="5268913"/>
          <p14:tracePt t="88975" x="4510088" y="5268913"/>
          <p14:tracePt t="88989" x="4510088" y="5278438"/>
          <p14:tracePt t="89006" x="4545013" y="5278438"/>
          <p14:tracePt t="89023" x="4562475" y="5278438"/>
          <p14:tracePt t="89039" x="4581525" y="5278438"/>
          <p14:tracePt t="89056" x="4608513" y="5278438"/>
          <p14:tracePt t="89072" x="4625975" y="5278438"/>
          <p14:tracePt t="89089" x="4643438" y="5278438"/>
          <p14:tracePt t="89106" x="4660900" y="5286375"/>
          <p14:tracePt t="89107" x="4679950" y="5286375"/>
          <p14:tracePt t="89122" x="4697413" y="5286375"/>
          <p14:tracePt t="89139" x="4714875" y="5286375"/>
          <p14:tracePt t="89156" x="4732338" y="5286375"/>
          <p14:tracePt t="89172" x="4751388" y="5286375"/>
          <p14:tracePt t="89189" x="4768850" y="5278438"/>
          <p14:tracePt t="89206" x="4776788" y="5278438"/>
          <p14:tracePt t="89224" x="4786313" y="5268913"/>
          <p14:tracePt t="89226" x="4795838" y="5268913"/>
          <p14:tracePt t="89242" x="4813300" y="5259388"/>
          <p14:tracePt t="89258" x="4840288" y="5251450"/>
          <p14:tracePt t="89274" x="4857750" y="5241925"/>
          <p14:tracePt t="89289" x="4867275" y="5214938"/>
          <p14:tracePt t="89306" x="4875213" y="5207000"/>
          <p14:tracePt t="89323" x="4875213" y="5197475"/>
          <p14:tracePt t="89340" x="4884738" y="5180013"/>
          <p14:tracePt t="89341" x="4902200" y="5170488"/>
          <p14:tracePt t="89358" x="4921250" y="5143500"/>
          <p14:tracePt t="89374" x="4938713" y="5126038"/>
          <p14:tracePt t="89390" x="4956175" y="5108575"/>
          <p14:tracePt t="89406" x="4983163" y="5072063"/>
          <p14:tracePt t="89423" x="5000625" y="5054600"/>
          <p14:tracePt t="89440" x="5018088" y="5019675"/>
          <p14:tracePt t="89456" x="5045075" y="4956175"/>
          <p14:tracePt t="89473" x="5072063" y="4894263"/>
          <p14:tracePt t="89490" x="5099050" y="4830763"/>
          <p14:tracePt t="89491" x="5099050" y="4813300"/>
          <p14:tracePt t="89507" x="5126038" y="4741863"/>
          <p14:tracePt t="89523" x="5143500" y="4679950"/>
          <p14:tracePt t="89539" x="5170488" y="4608513"/>
          <p14:tracePt t="89556" x="5187950" y="4545013"/>
          <p14:tracePt t="89573" x="5197475" y="4510088"/>
          <p14:tracePt t="89589" x="5197475" y="4473575"/>
          <p14:tracePt t="89606" x="5197475" y="4367213"/>
          <p14:tracePt t="89623" x="5214938" y="4286250"/>
          <p14:tracePt t="89639" x="5232400" y="4233863"/>
          <p14:tracePt t="89656" x="5251450" y="4206875"/>
          <p14:tracePt t="89673" x="5278438" y="4170363"/>
          <p14:tracePt t="89689" x="5295900" y="4152900"/>
          <p14:tracePt t="89706" x="5330825" y="4098925"/>
          <p14:tracePt t="89723" x="5411788" y="4037013"/>
          <p14:tracePt t="89739" x="5518150" y="3948113"/>
          <p14:tracePt t="89756" x="5626100" y="3840163"/>
          <p14:tracePt t="89757" x="5670550" y="3778250"/>
          <p14:tracePt t="89772" x="5778500" y="3652838"/>
          <p14:tracePt t="89789" x="5840413" y="3554413"/>
          <p14:tracePt t="89807" x="5875338" y="3455988"/>
          <p14:tracePt t="89823" x="5902325" y="3375025"/>
          <p14:tracePt t="89840" x="5929313" y="3303588"/>
          <p14:tracePt t="89857" x="5956300" y="3197225"/>
          <p14:tracePt t="89873" x="5983288" y="3170238"/>
          <p14:tracePt t="89890" x="6000750" y="3135313"/>
          <p14:tracePt t="89906" x="6018213" y="3116263"/>
          <p14:tracePt t="89923" x="6045200" y="3081338"/>
          <p14:tracePt t="89940" x="6064250" y="3044825"/>
          <p14:tracePt t="89956" x="6089650" y="3017838"/>
          <p14:tracePt t="89974" x="6108700" y="2982913"/>
          <p14:tracePt t="89976" x="6135688" y="2973388"/>
          <p14:tracePt t="89992" x="6207125" y="2946400"/>
          <p14:tracePt t="90007" x="6286500" y="2928938"/>
          <p14:tracePt t="90023" x="6394450" y="2921000"/>
          <p14:tracePt t="90040" x="6492875" y="2901950"/>
          <p14:tracePt t="90056" x="6661150" y="2874963"/>
          <p14:tracePt t="90074" x="6858000" y="2840038"/>
          <p14:tracePt t="90090" x="7135813" y="2803525"/>
          <p14:tracePt t="90107" x="7394575" y="2786063"/>
          <p14:tracePt t="90124" x="7688263" y="2786063"/>
          <p14:tracePt t="90140" x="7813675" y="2786063"/>
          <p14:tracePt t="90156" x="7902575" y="2786063"/>
          <p14:tracePt t="90173" x="7983538" y="2786063"/>
          <p14:tracePt t="90190" x="8027988" y="2786063"/>
          <p14:tracePt t="90206" x="8054975" y="2803525"/>
          <p14:tracePt t="90223" x="8072438" y="2813050"/>
          <p14:tracePt t="90239" x="8108950" y="2840038"/>
          <p14:tracePt t="90256" x="8170863" y="2867025"/>
          <p14:tracePt t="90257" x="8207375" y="2874963"/>
          <p14:tracePt t="90274" x="8286750" y="2901950"/>
          <p14:tracePt t="90290" x="8367713" y="2938463"/>
          <p14:tracePt t="90307" x="8447088" y="2992438"/>
          <p14:tracePt t="90323" x="8510588" y="3063875"/>
          <p14:tracePt t="90340" x="8537575" y="3143250"/>
          <p14:tracePt t="90356" x="8564563" y="3232150"/>
          <p14:tracePt t="90373" x="8609013" y="3402013"/>
          <p14:tracePt t="90390" x="8616950" y="3509963"/>
          <p14:tracePt t="90406" x="8616950" y="3635375"/>
          <p14:tracePt t="90423" x="8616950" y="3830638"/>
          <p14:tracePt t="90440" x="8609013" y="4116388"/>
          <p14:tracePt t="90456" x="8555038" y="4411663"/>
          <p14:tracePt t="90473" x="8466138" y="4643438"/>
          <p14:tracePt t="90490" x="8394700" y="4759325"/>
          <p14:tracePt t="90491" x="8350250" y="4805363"/>
          <p14:tracePt t="90507" x="8269288" y="4884738"/>
          <p14:tracePt t="90523" x="8188325" y="4929188"/>
          <p14:tracePt t="90540" x="8108950" y="4956175"/>
          <p14:tracePt t="90556" x="8018463" y="4965700"/>
          <p14:tracePt t="90573" x="7939088" y="4965700"/>
          <p14:tracePt t="90590" x="7894638" y="4948238"/>
          <p14:tracePt t="90607" x="7867650" y="4929188"/>
          <p14:tracePt t="90624" x="7840663" y="4894263"/>
          <p14:tracePt t="90641" x="7796213" y="4795838"/>
          <p14:tracePt t="90657" x="7742238" y="4697413"/>
          <p14:tracePt t="90674" x="7697788" y="4581525"/>
          <p14:tracePt t="90690" x="7653338" y="4473575"/>
          <p14:tracePt t="90707" x="7616825" y="4357688"/>
          <p14:tracePt t="90723" x="7581900" y="4152900"/>
          <p14:tracePt t="90741" x="7466013" y="3867150"/>
          <p14:tracePt t="90757" x="7429500" y="3687763"/>
          <p14:tracePt t="90773" x="7429500" y="3581400"/>
          <p14:tracePt t="90789" x="7456488" y="3500438"/>
          <p14:tracePt t="90806" x="7545388" y="3402013"/>
          <p14:tracePt t="90823" x="7616825" y="3322638"/>
          <p14:tracePt t="90839" x="7688263" y="3295650"/>
          <p14:tracePt t="90856" x="7751763" y="3295650"/>
          <p14:tracePt t="90873" x="7769225" y="3295650"/>
          <p14:tracePt t="90890" x="7769225" y="3375025"/>
          <p14:tracePt t="90906" x="7724775" y="3465513"/>
          <p14:tracePt t="90923" x="7643813" y="3563938"/>
          <p14:tracePt t="90940" x="7537450" y="3679825"/>
          <p14:tracePt t="90957" x="7367588" y="3778250"/>
          <p14:tracePt t="90973" x="7180263" y="3876675"/>
          <p14:tracePt t="90990" x="6929438" y="3948113"/>
          <p14:tracePt t="90991" x="6823075" y="3983038"/>
          <p14:tracePt t="91008" x="6527800" y="4037013"/>
          <p14:tracePt t="91023" x="6197600" y="4064000"/>
          <p14:tracePt t="91040" x="5884863" y="4064000"/>
          <p14:tracePt t="91056" x="5616575" y="4054475"/>
          <p14:tracePt t="91073" x="5465763" y="4019550"/>
          <p14:tracePt t="91090" x="5367338" y="3992563"/>
          <p14:tracePt t="91107" x="5322888" y="3965575"/>
          <p14:tracePt t="91123" x="5303838" y="3948113"/>
          <p14:tracePt t="91140" x="5278438" y="3921125"/>
          <p14:tracePt t="91156" x="5259388" y="3876675"/>
          <p14:tracePt t="91173" x="5251450" y="3840163"/>
          <p14:tracePt t="91190" x="5251450" y="3822700"/>
          <p14:tracePt t="91206" x="5241925" y="3778250"/>
          <p14:tracePt t="91223" x="5241925" y="3733800"/>
          <p14:tracePt t="91240" x="5241925" y="3687763"/>
          <p14:tracePt t="91241" x="5224463" y="3662363"/>
          <p14:tracePt t="91258" x="5224463" y="3635375"/>
          <p14:tracePt t="91273" x="5224463" y="3581400"/>
          <p14:tracePt t="91290" x="5224463" y="3554413"/>
          <p14:tracePt t="91307" x="5224463" y="3517900"/>
          <p14:tracePt t="91323" x="5241925" y="3473450"/>
          <p14:tracePt t="91340" x="5241925" y="3438525"/>
          <p14:tracePt t="91356" x="5259388" y="3375025"/>
          <p14:tracePt t="91373" x="5278438" y="3313113"/>
          <p14:tracePt t="91390" x="5303838" y="3268663"/>
          <p14:tracePt t="91406" x="5322888" y="3232150"/>
          <p14:tracePt t="91408" x="5330825" y="3214688"/>
          <p14:tracePt t="91423" x="5340350" y="3187700"/>
          <p14:tracePt t="91439" x="5357813" y="3179763"/>
          <p14:tracePt t="91456" x="5367338" y="3170238"/>
          <p14:tracePt t="91473" x="5375275" y="3152775"/>
          <p14:tracePt t="91489" x="5394325" y="3125788"/>
          <p14:tracePt t="91508" x="5429250" y="3098800"/>
          <p14:tracePt t="91524" x="5446713" y="3081338"/>
          <p14:tracePt t="91540" x="5465763" y="3071813"/>
          <p14:tracePt t="91557" x="5500688" y="3054350"/>
          <p14:tracePt t="91574" x="5527675" y="3054350"/>
          <p14:tracePt t="91590" x="5564188" y="3054350"/>
          <p14:tracePt t="91607" x="5608638" y="3054350"/>
          <p14:tracePt t="91624" x="5626100" y="3054350"/>
          <p14:tracePt t="91641" x="5661025" y="3054350"/>
          <p14:tracePt t="91658" x="5680075" y="3054350"/>
          <p14:tracePt t="91673" x="5707063" y="3063875"/>
          <p14:tracePt t="91690" x="5751513" y="3063875"/>
          <p14:tracePt t="91707" x="5822950" y="3081338"/>
          <p14:tracePt t="91723" x="5884863" y="3108325"/>
          <p14:tracePt t="91740" x="5946775" y="3135313"/>
          <p14:tracePt t="91758" x="6045200" y="3170238"/>
          <p14:tracePt t="91773" x="6126163" y="3224213"/>
          <p14:tracePt t="91790" x="6207125" y="3278188"/>
          <p14:tracePt t="91806" x="6259513" y="3330575"/>
          <p14:tracePt t="91823" x="6286500" y="3367088"/>
          <p14:tracePt t="91840" x="6303963" y="3411538"/>
          <p14:tracePt t="91857" x="6323013" y="3446463"/>
          <p14:tracePt t="91874" x="6340475" y="3509963"/>
          <p14:tracePt t="91890" x="6357938" y="3554413"/>
          <p14:tracePt t="91891" x="6367463" y="3581400"/>
          <p14:tracePt t="91908" x="6375400" y="3643313"/>
          <p14:tracePt t="91923" x="6394450" y="3706813"/>
          <p14:tracePt t="91940" x="6394450" y="3778250"/>
          <p14:tracePt t="91956" x="6394450" y="3857625"/>
          <p14:tracePt t="91973" x="6375400" y="3938588"/>
          <p14:tracePt t="91990" x="6357938" y="4010025"/>
          <p14:tracePt t="92006" x="6340475" y="4090988"/>
          <p14:tracePt t="92023" x="6296025" y="4206875"/>
          <p14:tracePt t="92040" x="6259513" y="4286250"/>
          <p14:tracePt t="92056" x="6224588" y="4313238"/>
          <p14:tracePt t="92073" x="6188075" y="4340225"/>
          <p14:tracePt t="92089" x="6153150" y="4367213"/>
          <p14:tracePt t="92107" x="6099175" y="4402138"/>
          <p14:tracePt t="92124" x="6027738" y="4429125"/>
          <p14:tracePt t="92140" x="5956300" y="4456113"/>
          <p14:tracePt t="92158" x="5840413" y="4465638"/>
          <p14:tracePt t="92174" x="5759450" y="4465638"/>
          <p14:tracePt t="92190" x="5680075" y="4448175"/>
          <p14:tracePt t="92206" x="5643563" y="4429125"/>
          <p14:tracePt t="92223" x="5616575" y="4402138"/>
          <p14:tracePt t="92240" x="5581650" y="4384675"/>
          <p14:tracePt t="92257" x="5564188" y="4357688"/>
          <p14:tracePt t="92273" x="5545138" y="4340225"/>
          <p14:tracePt t="92290" x="5500688" y="4295775"/>
          <p14:tracePt t="92306" x="5446713" y="4214813"/>
          <p14:tracePt t="92324" x="5421313" y="4135438"/>
          <p14:tracePt t="92340" x="5394325" y="4064000"/>
          <p14:tracePt t="92357" x="5367338" y="4027488"/>
          <p14:tracePt t="92374" x="5349875" y="4000500"/>
          <p14:tracePt t="92390" x="5330825" y="3983038"/>
          <p14:tracePt t="92392" x="5330825" y="3965575"/>
          <p14:tracePt t="92408" x="5322888" y="3929063"/>
          <p14:tracePt t="92425" x="5322888" y="3884613"/>
          <p14:tracePt t="92440" x="5303838" y="3795713"/>
          <p14:tracePt t="92457" x="5303838" y="3714750"/>
          <p14:tracePt t="92473" x="5303838" y="3643313"/>
          <p14:tracePt t="92490" x="5278438" y="3563938"/>
          <p14:tracePt t="92506" x="5278438" y="3527425"/>
          <p14:tracePt t="92523" x="5278438" y="3500438"/>
          <p14:tracePt t="92540" x="5278438" y="3411538"/>
          <p14:tracePt t="92556" x="5278438" y="3367088"/>
          <p14:tracePt t="92573" x="5295900" y="3349625"/>
          <p14:tracePt t="92590" x="5313363" y="3322638"/>
          <p14:tracePt t="92642" x="5322888" y="3313113"/>
          <p14:tracePt t="92653" x="5322888" y="3303588"/>
          <p14:tracePt t="92666" x="5322888" y="3295650"/>
          <p14:tracePt t="92675" x="5330825" y="3295650"/>
          <p14:tracePt t="92690" x="5340350" y="3286125"/>
          <p14:tracePt t="92707" x="5349875" y="3278188"/>
          <p14:tracePt t="92723" x="5375275" y="3251200"/>
          <p14:tracePt t="92740" x="5384800" y="3251200"/>
          <p14:tracePt t="92831" x="5384800" y="3241675"/>
          <p14:tracePt t="92986" x="5394325" y="3232150"/>
          <p14:tracePt t="92997" x="5402263" y="3224213"/>
          <p14:tracePt t="93008" x="5411788" y="3214688"/>
          <p14:tracePt t="93024" x="5438775" y="3197225"/>
          <p14:tracePt t="93043" x="5465763" y="3135313"/>
          <p14:tracePt t="93057" x="5492750" y="3116263"/>
          <p14:tracePt t="93074" x="5510213" y="3098800"/>
          <p14:tracePt t="93091" x="5527675" y="3071813"/>
          <p14:tracePt t="93107" x="5537200" y="3063875"/>
          <p14:tracePt t="93123" x="5545138" y="3044825"/>
          <p14:tracePt t="93140" x="5564188" y="3036888"/>
          <p14:tracePt t="93159" x="5572125" y="3027363"/>
          <p14:tracePt t="93175" x="5589588" y="3017838"/>
          <p14:tracePt t="93190" x="5635625" y="2992438"/>
          <p14:tracePt t="93207" x="5670550" y="2992438"/>
          <p14:tracePt t="93223" x="5715000" y="2982913"/>
          <p14:tracePt t="93240" x="5759450" y="2982913"/>
          <p14:tracePt t="93258" x="5778500" y="2982913"/>
          <p14:tracePt t="93273" x="5813425" y="2982913"/>
          <p14:tracePt t="93290" x="5840413" y="2982913"/>
          <p14:tracePt t="93292" x="5849938" y="2982913"/>
          <p14:tracePt t="93307" x="5894388" y="2982913"/>
          <p14:tracePt t="93323" x="5956300" y="2982913"/>
          <p14:tracePt t="93341" x="6037263" y="3009900"/>
          <p14:tracePt t="93357" x="6116638" y="3054350"/>
          <p14:tracePt t="93374" x="6180138" y="3089275"/>
          <p14:tracePt t="93391" x="6269038" y="3143250"/>
          <p14:tracePt t="93408" x="6323013" y="3179763"/>
          <p14:tracePt t="93425" x="6340475" y="3224213"/>
          <p14:tracePt t="93441" x="6367463" y="3295650"/>
          <p14:tracePt t="93457" x="6394450" y="3357563"/>
          <p14:tracePt t="93474" x="6411913" y="3429000"/>
          <p14:tracePt t="93491" x="6438900" y="3509963"/>
          <p14:tracePt t="93507" x="6456363" y="3571875"/>
          <p14:tracePt t="93524" x="6483350" y="3635375"/>
          <p14:tracePt t="93542" x="6500813" y="3706813"/>
          <p14:tracePt t="93558" x="6500813" y="3751263"/>
          <p14:tracePt t="93574" x="6500813" y="3805238"/>
          <p14:tracePt t="93591" x="6492875" y="3857625"/>
          <p14:tracePt t="93608" x="6483350" y="3921125"/>
          <p14:tracePt t="93624" x="6465888" y="4000500"/>
          <p14:tracePt t="93640" x="6438900" y="4081463"/>
          <p14:tracePt t="93657" x="6411913" y="4143375"/>
          <p14:tracePt t="93674" x="6384925" y="4187825"/>
          <p14:tracePt t="93690" x="6367463" y="4206875"/>
          <p14:tracePt t="93708" x="6340475" y="4241800"/>
          <p14:tracePt t="93724" x="6323013" y="4286250"/>
          <p14:tracePt t="93740" x="6296025" y="4305300"/>
          <p14:tracePt t="93757" x="6278563" y="4322763"/>
          <p14:tracePt t="93774" x="6259513" y="4349750"/>
          <p14:tracePt t="93790" x="6242050" y="4367213"/>
          <p14:tracePt t="93792" x="6232525" y="4376738"/>
          <p14:tracePt t="93808" x="6197600" y="4384675"/>
          <p14:tracePt t="93824" x="6180138" y="4384675"/>
          <p14:tracePt t="93840" x="6153150" y="4394200"/>
          <p14:tracePt t="93857" x="6126163" y="4394200"/>
          <p14:tracePt t="93874" x="6089650" y="4411663"/>
          <p14:tracePt t="93890" x="6037263" y="4421188"/>
          <p14:tracePt t="93907" x="5973763" y="4421188"/>
          <p14:tracePt t="93924" x="5938838" y="4421188"/>
          <p14:tracePt t="93940" x="5921375" y="4411663"/>
          <p14:tracePt t="93957" x="5884863" y="4384675"/>
          <p14:tracePt t="93974" x="5813425" y="4357688"/>
          <p14:tracePt t="93990" x="5751513" y="4340225"/>
          <p14:tracePt t="94007" x="5688013" y="4313238"/>
          <p14:tracePt t="94024" x="5635625" y="4286250"/>
          <p14:tracePt t="94040" x="5616575" y="4278313"/>
          <p14:tracePt t="94059" x="5616575" y="4268788"/>
          <p14:tracePt t="94074" x="5608638" y="4251325"/>
          <p14:tracePt t="94091" x="5599113" y="4224338"/>
          <p14:tracePt t="94107" x="5589588" y="4206875"/>
          <p14:tracePt t="94123" x="5572125" y="4187825"/>
          <p14:tracePt t="94140" x="5564188" y="4170363"/>
          <p14:tracePt t="94157" x="5545138" y="4135438"/>
          <p14:tracePt t="94173" x="5537200" y="4090988"/>
          <p14:tracePt t="94190" x="5510213" y="3973513"/>
          <p14:tracePt t="94206" x="5510213" y="3894138"/>
          <p14:tracePt t="94223" x="5492750" y="3830638"/>
          <p14:tracePt t="94240" x="5473700" y="3795713"/>
          <p14:tracePt t="94256" x="5446713" y="3768725"/>
          <p14:tracePt t="94273" x="5429250" y="3714750"/>
          <p14:tracePt t="94290" x="5411788" y="3652838"/>
          <p14:tracePt t="94309" x="5384800" y="3581400"/>
          <p14:tracePt t="94325" x="5375275" y="3536950"/>
          <p14:tracePt t="94341" x="5375275" y="3500438"/>
          <p14:tracePt t="94357" x="5375275" y="3482975"/>
          <p14:tracePt t="94374" x="5375275" y="3465513"/>
          <p14:tracePt t="94390" x="5375275" y="3438525"/>
          <p14:tracePt t="94407" x="5375275" y="3394075"/>
          <p14:tracePt t="94424" x="5375275" y="3367088"/>
          <p14:tracePt t="94440" x="5375275" y="3295650"/>
          <p14:tracePt t="94457" x="5375275" y="3278188"/>
          <p14:tracePt t="94474" x="5375275" y="3259138"/>
          <p14:tracePt t="94490" x="5394325" y="3241675"/>
          <p14:tracePt t="94507" x="5394325" y="3224213"/>
          <p14:tracePt t="94524" x="5421313" y="3206750"/>
          <p14:tracePt t="94540" x="5438775" y="3187700"/>
          <p14:tracePt t="94558" x="5456238" y="3152775"/>
          <p14:tracePt t="94575" x="5465763" y="3135313"/>
          <p14:tracePt t="94590" x="5473700" y="3135313"/>
          <p14:tracePt t="94607" x="5500688" y="3116263"/>
          <p14:tracePt t="94624" x="5500688" y="3098800"/>
          <p14:tracePt t="94640" x="5510213" y="3089275"/>
          <p14:tracePt t="94657" x="5527675" y="3081338"/>
          <p14:tracePt t="94674" x="5545138" y="3063875"/>
          <p14:tracePt t="94691" x="5581650" y="3044825"/>
          <p14:tracePt t="94707" x="5599113" y="3036888"/>
          <p14:tracePt t="94724" x="5616575" y="3017838"/>
          <p14:tracePt t="94740" x="5643563" y="3017838"/>
          <p14:tracePt t="94758" x="5661025" y="3017838"/>
          <p14:tracePt t="94773" x="5680075" y="3017838"/>
          <p14:tracePt t="94790" x="5707063" y="3017838"/>
          <p14:tracePt t="94807" x="5715000" y="3027363"/>
          <p14:tracePt t="94823" x="5732463" y="3027363"/>
          <p14:tracePt t="94840" x="5751513" y="3027363"/>
          <p14:tracePt t="94857" x="5768975" y="3027363"/>
          <p14:tracePt t="94873" x="5795963" y="3036888"/>
          <p14:tracePt t="94890" x="5813425" y="3044825"/>
          <p14:tracePt t="94907" x="5830888" y="3044825"/>
          <p14:tracePt t="94925" x="5840413" y="3044825"/>
          <p14:tracePt t="94996" x="5875338" y="3063875"/>
          <p14:tracePt t="95004" x="5894388" y="3081338"/>
          <p14:tracePt t="95011" x="5902325" y="3089275"/>
          <p14:tracePt t="95023" x="5911850" y="3098800"/>
          <p14:tracePt t="95040" x="5929313" y="3116263"/>
          <p14:tracePt t="95056" x="5946775" y="3135313"/>
          <p14:tracePt t="95075" x="5983288" y="3170238"/>
          <p14:tracePt t="95091" x="5992813" y="3187700"/>
          <p14:tracePt t="95107" x="6010275" y="3206750"/>
          <p14:tracePt t="95124" x="6018213" y="3241675"/>
          <p14:tracePt t="95140" x="6037263" y="3286125"/>
          <p14:tracePt t="95157" x="6045200" y="3330575"/>
          <p14:tracePt t="95174" x="6064250" y="3384550"/>
          <p14:tracePt t="95190" x="6064250" y="3411538"/>
          <p14:tracePt t="95207" x="6064250" y="3465513"/>
          <p14:tracePt t="95223" x="6064250" y="3500438"/>
          <p14:tracePt t="95240" x="6064250" y="3517900"/>
          <p14:tracePt t="95257" x="6064250" y="3544888"/>
          <p14:tracePt t="95273" x="6054725" y="3563938"/>
          <p14:tracePt t="95290" x="6045200" y="3581400"/>
          <p14:tracePt t="95307" x="6037263" y="3616325"/>
          <p14:tracePt t="95324" x="6027738" y="3635375"/>
          <p14:tracePt t="95340" x="6010275" y="3652838"/>
          <p14:tracePt t="95357" x="6000750" y="3687763"/>
          <p14:tracePt t="95374" x="5983288" y="3724275"/>
          <p14:tracePt t="95391" x="5965825" y="3751263"/>
          <p14:tracePt t="95407" x="5938838" y="3795713"/>
          <p14:tracePt t="95424" x="5929313" y="3830638"/>
          <p14:tracePt t="95441" x="5902325" y="3867150"/>
          <p14:tracePt t="95443" x="5902325" y="3876675"/>
          <p14:tracePt t="95459" x="5884863" y="3894138"/>
          <p14:tracePt t="95474" x="5867400" y="3929063"/>
          <p14:tracePt t="95490" x="5840413" y="3965575"/>
          <p14:tracePt t="95506" x="5822950" y="3983038"/>
          <p14:tracePt t="95524" x="5803900" y="4000500"/>
          <p14:tracePt t="95540" x="5786438" y="4027488"/>
          <p14:tracePt t="95558" x="5751513" y="4054475"/>
          <p14:tracePt t="95575" x="5732463" y="4071938"/>
          <p14:tracePt t="95591" x="5715000" y="4071938"/>
          <p14:tracePt t="95607" x="5697538" y="4081463"/>
          <p14:tracePt t="95624" x="5680075" y="4090988"/>
          <p14:tracePt t="95641" x="5661025" y="4090988"/>
          <p14:tracePt t="95657" x="5643563" y="4090988"/>
          <p14:tracePt t="95675" x="5608638" y="4090988"/>
          <p14:tracePt t="95676" x="5599113" y="4090988"/>
          <p14:tracePt t="95691" x="5589588" y="4090988"/>
          <p14:tracePt t="95708" x="5554663" y="4071938"/>
          <p14:tracePt t="95725" x="5537200" y="4054475"/>
          <p14:tracePt t="95741" x="5518150" y="4037013"/>
          <p14:tracePt t="95758" x="5492750" y="4000500"/>
          <p14:tracePt t="95774" x="5473700" y="3965575"/>
          <p14:tracePt t="95791" x="5446713" y="3921125"/>
          <p14:tracePt t="95809" x="5394325" y="3805238"/>
          <p14:tracePt t="95825" x="5375275" y="3768725"/>
          <p14:tracePt t="95841" x="5357813" y="3733800"/>
          <p14:tracePt t="95857" x="5330825" y="3706813"/>
          <p14:tracePt t="95874" x="5313363" y="3652838"/>
          <p14:tracePt t="95891" x="5295900" y="3635375"/>
          <p14:tracePt t="95907" x="5286375" y="3598863"/>
          <p14:tracePt t="95924" x="5278438" y="3581400"/>
          <p14:tracePt t="95941" x="5268913" y="3563938"/>
          <p14:tracePt t="95942" x="5268913" y="3554413"/>
          <p14:tracePt t="95958" x="5268913" y="3527425"/>
          <p14:tracePt t="95974" x="5259388" y="3517900"/>
          <p14:tracePt t="95991" x="5259388" y="3509963"/>
          <p14:tracePt t="97907" x="5251450" y="3509963"/>
          <p14:tracePt t="97918" x="5251450" y="3517900"/>
          <p14:tracePt t="97930" x="5241925" y="3544888"/>
          <p14:tracePt t="97945" x="5241925" y="3554413"/>
          <p14:tracePt t="97957" x="5224463" y="3554413"/>
          <p14:tracePt t="97974" x="5224463" y="3571875"/>
          <p14:tracePt t="97991" x="5214938" y="3581400"/>
          <p14:tracePt t="98007" x="5214938" y="3616325"/>
          <p14:tracePt t="98024" x="5207000" y="3635375"/>
          <p14:tracePt t="98041" x="5207000" y="3643313"/>
          <p14:tracePt t="98058" x="5197475" y="3662363"/>
          <p14:tracePt t="98074" x="5197475" y="3687763"/>
          <p14:tracePt t="98091" x="5197475" y="3706813"/>
          <p14:tracePt t="98110" x="5197475" y="3768725"/>
          <p14:tracePt t="98126" x="5197475" y="3795713"/>
          <p14:tracePt t="98141" x="5197475" y="3857625"/>
          <p14:tracePt t="98157" x="5197475" y="3948113"/>
          <p14:tracePt t="98174" x="5180013" y="3965575"/>
          <p14:tracePt t="98191" x="5099050" y="3983038"/>
          <p14:tracePt t="98207" x="5064125" y="3992563"/>
          <p14:tracePt t="98249" x="5037138" y="3992563"/>
          <p14:tracePt t="98260" x="5000625" y="4037013"/>
          <p14:tracePt t="98275" x="4973638" y="4054475"/>
          <p14:tracePt t="98291" x="4956175" y="4090988"/>
          <p14:tracePt t="98307" x="4946650" y="4108450"/>
          <p14:tracePt t="98324" x="4938713" y="4116388"/>
          <p14:tracePt t="98341" x="4911725" y="4116388"/>
          <p14:tracePt t="98359" x="4911725" y="4125913"/>
          <p14:tracePt t="98374" x="4894263" y="4143375"/>
          <p14:tracePt t="98390" x="4875213" y="4162425"/>
          <p14:tracePt t="98407" x="4867275" y="4152900"/>
          <p14:tracePt t="98423" x="4857750" y="4143375"/>
          <p14:tracePt t="98440" x="4857750" y="4125913"/>
          <p14:tracePt t="98457" x="4857750" y="4090988"/>
          <p14:tracePt t="98474" x="4840288" y="4071938"/>
          <p14:tracePt t="98492" x="4830763" y="4071938"/>
          <p14:tracePt t="98507" x="4830763" y="4064000"/>
          <p14:tracePt t="98587" x="4830763" y="4054475"/>
          <p14:tracePt t="98601" x="4830763" y="4044950"/>
          <p14:tracePt t="98612" x="4848225" y="4044950"/>
          <p14:tracePt t="98625" x="4848225" y="4027488"/>
          <p14:tracePt t="98641" x="4857750" y="4000500"/>
          <p14:tracePt t="98657" x="4875213" y="3992563"/>
          <p14:tracePt t="98674" x="4894263" y="3983038"/>
          <p14:tracePt t="98691" x="4911725" y="3973513"/>
          <p14:tracePt t="98707" x="4946650" y="3948113"/>
          <p14:tracePt t="98724" x="4992688" y="3929063"/>
          <p14:tracePt t="98740" x="5037138" y="3929063"/>
          <p14:tracePt t="98757" x="5108575" y="3902075"/>
          <p14:tracePt t="98758" x="5143500" y="3894138"/>
          <p14:tracePt t="98774" x="5207000" y="3867150"/>
          <p14:tracePt t="98790" x="5241925" y="3840163"/>
          <p14:tracePt t="98807" x="5259388" y="3822700"/>
          <p14:tracePt t="98824" x="5322888" y="3795713"/>
          <p14:tracePt t="98840" x="5402263" y="3768725"/>
          <p14:tracePt t="98857" x="5456238" y="3751263"/>
          <p14:tracePt t="98874" x="5473700" y="3714750"/>
          <p14:tracePt t="98890" x="5545138" y="3706813"/>
          <p14:tracePt t="98907" x="5616575" y="3706813"/>
          <p14:tracePt t="98924" x="5680075" y="3706813"/>
          <p14:tracePt t="98940" x="5707063" y="3706813"/>
          <p14:tracePt t="98958" x="5732463" y="3706813"/>
          <p14:tracePt t="98975" x="5778500" y="3697288"/>
          <p14:tracePt t="98994" x="5849938" y="3697288"/>
          <p14:tracePt t="99010" x="5911850" y="3697288"/>
          <p14:tracePt t="99026" x="6000750" y="3679825"/>
          <p14:tracePt t="99041" x="6108700" y="3679825"/>
          <p14:tracePt t="99058" x="6188075" y="3679825"/>
          <p14:tracePt t="99075" x="6296025" y="3679825"/>
          <p14:tracePt t="99091" x="6421438" y="3679825"/>
          <p14:tracePt t="99107" x="6527800" y="3670300"/>
          <p14:tracePt t="99125" x="6680200" y="3625850"/>
          <p14:tracePt t="99141" x="6769100" y="3616325"/>
          <p14:tracePt t="99157" x="6831013" y="3598863"/>
          <p14:tracePt t="99174" x="6894513" y="3598863"/>
          <p14:tracePt t="99191" x="6965950" y="3598863"/>
          <p14:tracePt t="99208" x="7045325" y="3608388"/>
          <p14:tracePt t="99224" x="7153275" y="3635375"/>
          <p14:tracePt t="99241" x="7331075" y="3662363"/>
          <p14:tracePt t="99260" x="7626350" y="3786188"/>
          <p14:tracePt t="99275" x="7707313" y="3867150"/>
          <p14:tracePt t="99291" x="7759700" y="3965575"/>
          <p14:tracePt t="99308" x="7778750" y="4044950"/>
          <p14:tracePt t="99324" x="7769225" y="4135438"/>
          <p14:tracePt t="99341" x="7724775" y="4251325"/>
          <p14:tracePt t="99358" x="7635875" y="4376738"/>
          <p14:tracePt t="99374" x="7545388" y="4473575"/>
          <p14:tracePt t="99391" x="7429500" y="4545013"/>
          <p14:tracePt t="99407" x="7350125" y="4572000"/>
          <p14:tracePt t="99424" x="7286625" y="4581525"/>
          <p14:tracePt t="99440" x="7269163" y="4591050"/>
          <p14:tracePt t="99457" x="7224713" y="4598988"/>
          <p14:tracePt t="99474" x="7188200" y="4598988"/>
          <p14:tracePt t="99491" x="7108825" y="4564063"/>
          <p14:tracePt t="99494" x="7072313" y="4537075"/>
          <p14:tracePt t="99510" x="6983413" y="4465638"/>
          <p14:tracePt t="99526" x="6902450" y="4384675"/>
          <p14:tracePt t="99541" x="6813550" y="4259263"/>
          <p14:tracePt t="99558" x="6707188" y="4044950"/>
          <p14:tracePt t="99574" x="6616700" y="3795713"/>
          <p14:tracePt t="99591" x="6564313" y="3544888"/>
          <p14:tracePt t="99608" x="6564313" y="3375025"/>
          <p14:tracePt t="99624" x="6564313" y="3224213"/>
          <p14:tracePt t="99641" x="6608763" y="3054350"/>
          <p14:tracePt t="99658" x="6680200" y="2955925"/>
          <p14:tracePt t="99674" x="6759575" y="2874963"/>
          <p14:tracePt t="99691" x="6840538" y="2803525"/>
          <p14:tracePt t="99708" x="6911975" y="2759075"/>
          <p14:tracePt t="99724" x="6992938" y="2714625"/>
          <p14:tracePt t="99741" x="7099300" y="2687638"/>
          <p14:tracePt t="99758" x="7313613" y="2643188"/>
          <p14:tracePt t="99775" x="7510463" y="2608263"/>
          <p14:tracePt t="99791" x="7707313" y="2589213"/>
          <p14:tracePt t="99807" x="7885113" y="2635250"/>
          <p14:tracePt t="99824" x="8010525" y="2724150"/>
          <p14:tracePt t="99841" x="8116888" y="2830513"/>
          <p14:tracePt t="99857" x="8207375" y="2938463"/>
          <p14:tracePt t="99874" x="8278813" y="3036888"/>
          <p14:tracePt t="99891" x="8331200" y="3116263"/>
          <p14:tracePt t="99908" x="8385175" y="3232150"/>
          <p14:tracePt t="99924" x="8394700" y="3313113"/>
          <p14:tracePt t="99941" x="8412163" y="3402013"/>
          <p14:tracePt t="99958" x="8402638" y="3482975"/>
          <p14:tracePt t="99974" x="8375650" y="3563938"/>
          <p14:tracePt t="99991" x="8323263" y="3643313"/>
          <p14:tracePt t="100008" x="8242300" y="3706813"/>
          <p14:tracePt t="100008" x="8188325" y="3741738"/>
          <p14:tracePt t="100024" x="8089900" y="3795713"/>
          <p14:tracePt t="100041" x="7974013" y="3840163"/>
          <p14:tracePt t="100057" x="7858125" y="3894138"/>
          <p14:tracePt t="100074" x="7724775" y="3938588"/>
          <p14:tracePt t="100090" x="7608888" y="3965575"/>
          <p14:tracePt t="100107" x="7518400" y="3983038"/>
          <p14:tracePt t="100124" x="7456488" y="3992563"/>
          <p14:tracePt t="100140" x="7421563" y="3992563"/>
          <p14:tracePt t="100157" x="7402513" y="4000500"/>
          <p14:tracePt t="100189" x="7402513" y="4019550"/>
          <p14:tracePt t="100229" x="7394575" y="4027488"/>
          <p14:tracePt t="100292" x="7385050" y="4027488"/>
          <p14:tracePt t="100304" x="7367588" y="4037013"/>
          <p14:tracePt t="100317" x="7350125" y="4054475"/>
          <p14:tracePt t="100328" x="7340600" y="4064000"/>
          <p14:tracePt t="100330" x="7323138" y="4071938"/>
          <p14:tracePt t="100342" x="7296150" y="4071938"/>
          <p14:tracePt t="100358" x="7215188" y="4090988"/>
          <p14:tracePt t="100374" x="7153275" y="4098925"/>
          <p14:tracePt t="100391" x="7089775" y="4098925"/>
          <p14:tracePt t="100408" x="7010400" y="4116388"/>
          <p14:tracePt t="100424" x="6929438" y="4143375"/>
          <p14:tracePt t="100441" x="6850063" y="4170363"/>
          <p14:tracePt t="100459" x="6759575" y="4206875"/>
          <p14:tracePt t="100475" x="6661150" y="4233863"/>
          <p14:tracePt t="100492" x="6564313" y="4259263"/>
          <p14:tracePt t="100508" x="6456363" y="4286250"/>
          <p14:tracePt t="100525" x="6323013" y="4330700"/>
          <p14:tracePt t="100541" x="6259513" y="4357688"/>
          <p14:tracePt t="100558" x="6180138" y="4376738"/>
          <p14:tracePt t="100574" x="6099175" y="4402138"/>
          <p14:tracePt t="100591" x="6037263" y="4429125"/>
          <p14:tracePt t="100607" x="5956300" y="4456113"/>
          <p14:tracePt t="100624" x="5884863" y="4483100"/>
          <p14:tracePt t="100640" x="5803900" y="4510088"/>
          <p14:tracePt t="100657" x="5741988" y="4537075"/>
          <p14:tracePt t="100674" x="5626100" y="4572000"/>
          <p14:tracePt t="100691" x="5545138" y="4616450"/>
          <p14:tracePt t="100707" x="5465763" y="4643438"/>
          <p14:tracePt t="100724" x="5384800" y="4679950"/>
          <p14:tracePt t="100740" x="5286375" y="4724400"/>
          <p14:tracePt t="100760" x="5116513" y="4795838"/>
          <p14:tracePt t="100776" x="5000625" y="4849813"/>
          <p14:tracePt t="100791" x="4884738" y="4884738"/>
          <p14:tracePt t="100807" x="4803775" y="4911725"/>
          <p14:tracePt t="100824" x="4732338" y="4929188"/>
          <p14:tracePt t="100841" x="4652963" y="4973638"/>
          <p14:tracePt t="100857" x="4554538" y="5000625"/>
          <p14:tracePt t="100874" x="4465638" y="5045075"/>
          <p14:tracePt t="100891" x="4348163" y="5072063"/>
          <p14:tracePt t="100908" x="4197350" y="5099050"/>
          <p14:tracePt t="100924" x="4062413" y="5126038"/>
          <p14:tracePt t="100941" x="4027488" y="5153025"/>
          <p14:tracePt t="100957" x="4000500" y="5162550"/>
          <p14:tracePt t="100974" x="3973513" y="5170488"/>
          <p14:tracePt t="100992" x="3965575" y="5180013"/>
          <p14:tracePt t="101008" x="3956050" y="5187950"/>
          <p14:tracePt t="101026" x="3946525" y="5197475"/>
          <p14:tracePt t="101041" x="3911600" y="5207000"/>
          <p14:tracePt t="101057" x="3894138" y="5233988"/>
          <p14:tracePt t="101074" x="3875088" y="5233988"/>
          <p14:tracePt t="101091" x="3867150" y="5241925"/>
          <p14:tracePt t="101108" x="3840163" y="5251450"/>
          <p14:tracePt t="101125" x="3830638" y="5251450"/>
          <p14:tracePt t="101151" x="3830638" y="5259388"/>
          <p14:tracePt t="101160" x="3822700" y="5259388"/>
          <p14:tracePt t="101174" x="3813175" y="5268913"/>
          <p14:tracePt t="101190" x="3786188" y="5278438"/>
          <p14:tracePt t="101207" x="3759200" y="5295900"/>
          <p14:tracePt t="101224" x="3741738" y="5305425"/>
          <p14:tracePt t="101241" x="3732213" y="5305425"/>
          <p14:tracePt t="101275" x="3732213" y="5286375"/>
          <p14:tracePt t="101282" x="3741738" y="5286375"/>
          <p14:tracePt t="101291" x="3751263" y="5278438"/>
          <p14:tracePt t="101307" x="3776663" y="5268913"/>
          <p14:tracePt t="101324" x="3795713" y="5259388"/>
          <p14:tracePt t="101340" x="3813175" y="5251450"/>
          <p14:tracePt t="101357" x="3848100" y="5251450"/>
          <p14:tracePt t="101374" x="3902075" y="5251450"/>
          <p14:tracePt t="101391" x="3983038" y="5251450"/>
          <p14:tracePt t="101407" x="4089400" y="5233988"/>
          <p14:tracePt t="101424" x="4224338" y="5207000"/>
          <p14:tracePt t="101425" x="4276725" y="5197475"/>
          <p14:tracePt t="101441" x="4384675" y="5180013"/>
          <p14:tracePt t="101457" x="4465638" y="5170488"/>
          <p14:tracePt t="101474" x="4527550" y="5170488"/>
          <p14:tracePt t="101491" x="4545013" y="5153025"/>
          <p14:tracePt t="101507" x="4554538" y="5153025"/>
          <p14:tracePt t="101524" x="4572000" y="5143500"/>
          <p14:tracePt t="101541" x="4608513" y="5143500"/>
          <p14:tracePt t="101557" x="4625975" y="5143500"/>
          <p14:tracePt t="101574" x="4643438" y="5143500"/>
          <p14:tracePt t="101698" x="4652963" y="5143500"/>
          <p14:tracePt t="101704" x="4670425" y="5143500"/>
          <p14:tracePt t="101746" x="4679950" y="5143500"/>
          <p14:tracePt t="101755" x="4687888" y="5143500"/>
          <p14:tracePt t="101765" x="4697413" y="5143500"/>
          <p14:tracePt t="101775" x="4705350" y="5143500"/>
          <p14:tracePt t="101792" x="4741863" y="5143500"/>
          <p14:tracePt t="101808" x="4751388" y="5143500"/>
          <p14:tracePt t="101825" x="4759325" y="5135563"/>
          <p14:tracePt t="101842" x="4768850" y="5135563"/>
          <p14:tracePt t="101858" x="4776788" y="5135563"/>
          <p14:tracePt t="101875" x="4786313" y="5126038"/>
          <p14:tracePt t="101892" x="4803775" y="5126038"/>
          <p14:tracePt t="101950" x="4822825" y="5116513"/>
          <p14:tracePt t="101964" x="4830763" y="5108575"/>
          <p14:tracePt t="101975" x="4840288" y="5108575"/>
          <p14:tracePt t="101991" x="4848225" y="5099050"/>
          <p14:tracePt t="102007" x="4857750" y="5099050"/>
          <p14:tracePt t="102024" x="4867275" y="5081588"/>
          <p14:tracePt t="102041" x="4875213" y="5081588"/>
          <p14:tracePt t="102057" x="4902200" y="5064125"/>
          <p14:tracePt t="102075" x="4911725" y="5054600"/>
          <p14:tracePt t="102092" x="4929188" y="5037138"/>
          <p14:tracePt t="102108" x="4946650" y="5027613"/>
          <p14:tracePt t="102125" x="4965700" y="5010150"/>
          <p14:tracePt t="102142" x="4973638" y="5010150"/>
          <p14:tracePt t="102158" x="4992688" y="4992688"/>
          <p14:tracePt t="102176" x="5010150" y="4983163"/>
          <p14:tracePt t="102191" x="5037138" y="4973638"/>
          <p14:tracePt t="102208" x="5045075" y="4965700"/>
          <p14:tracePt t="102225" x="5054600" y="4938713"/>
          <p14:tracePt t="102241" x="5072063" y="4921250"/>
          <p14:tracePt t="102258" x="5089525" y="4902200"/>
          <p14:tracePt t="102274" x="5089525" y="4894263"/>
          <p14:tracePt t="102291" x="5099050" y="4894263"/>
          <p14:tracePt t="102315" x="5099050" y="4884738"/>
          <p14:tracePt t="102331" x="5116513" y="4876800"/>
          <p14:tracePt t="102341" x="5116513" y="4857750"/>
          <p14:tracePt t="102357" x="5126038" y="4840288"/>
          <p14:tracePt t="102374" x="5135563" y="4822825"/>
          <p14:tracePt t="102391" x="5143500" y="4805363"/>
          <p14:tracePt t="102409" x="5153025" y="4768850"/>
          <p14:tracePt t="102426" x="5160963" y="4741863"/>
          <p14:tracePt t="102442" x="5180013" y="4687888"/>
          <p14:tracePt t="102459" x="5207000" y="4625975"/>
          <p14:tracePt t="102475" x="5224463" y="4564063"/>
          <p14:tracePt t="102491" x="5251450" y="4483100"/>
          <p14:tracePt t="102508" x="5268913" y="4438650"/>
          <p14:tracePt t="102525" x="5278438" y="4394200"/>
          <p14:tracePt t="102541" x="5286375" y="4367213"/>
          <p14:tracePt t="102558" x="5313363" y="4305300"/>
          <p14:tracePt t="102575" x="5340350" y="4233863"/>
          <p14:tracePt t="102592" x="5349875" y="4206875"/>
          <p14:tracePt t="102608" x="5349875" y="4179888"/>
          <p14:tracePt t="102625" x="5349875" y="4170363"/>
          <p14:tracePt t="102645" x="5349875" y="4162425"/>
          <p14:tracePt t="102737" x="5349875" y="4187825"/>
          <p14:tracePt t="102749" x="5349875" y="4224338"/>
          <p14:tracePt t="102766" x="5330825" y="4313238"/>
          <p14:tracePt t="102782" x="5313363" y="4394200"/>
          <p14:tracePt t="102791" x="5313363" y="4429125"/>
          <p14:tracePt t="102808" x="5286375" y="4492625"/>
          <p14:tracePt t="102809" x="5286375" y="4519613"/>
          <p14:tracePt t="102824" x="5278438" y="4554538"/>
          <p14:tracePt t="102841" x="5259388" y="4564063"/>
          <p14:tracePt t="102858" x="5259388" y="4572000"/>
          <p14:tracePt t="102874" x="5259388" y="4581525"/>
          <p14:tracePt t="102942" x="5259388" y="4554538"/>
          <p14:tracePt t="102952" x="5259388" y="4519613"/>
          <p14:tracePt t="102964" x="5259388" y="4483100"/>
          <p14:tracePt t="102975" x="5268913" y="4402138"/>
          <p14:tracePt t="102992" x="5278438" y="4330700"/>
          <p14:tracePt t="103009" x="5295900" y="4251325"/>
          <p14:tracePt t="103025" x="5295900" y="4206875"/>
          <p14:tracePt t="103041" x="5295900" y="4179888"/>
          <p14:tracePt t="103130" x="5295900" y="4206875"/>
          <p14:tracePt t="103140" x="5295900" y="4259263"/>
          <p14:tracePt t="103159" x="5295900" y="4349750"/>
          <p14:tracePt t="103177" x="5268913" y="4465638"/>
          <p14:tracePt t="103192" x="5251450" y="4519613"/>
          <p14:tracePt t="103209" x="5241925" y="4527550"/>
          <p14:tracePt t="103294" x="5232400" y="4500563"/>
          <p14:tracePt t="103302" x="5214938" y="4465638"/>
          <p14:tracePt t="103312" x="5207000" y="4438650"/>
          <p14:tracePt t="103325" x="5197475" y="4357688"/>
          <p14:tracePt t="103341" x="5170488" y="4286250"/>
          <p14:tracePt t="103357" x="5160963" y="4251325"/>
          <p14:tracePt t="103374" x="5160963" y="4233863"/>
          <p14:tracePt t="103391" x="5143500" y="4214813"/>
          <p14:tracePt t="103482" x="5143500" y="4224338"/>
          <p14:tracePt t="103498" x="5153025" y="4251325"/>
          <p14:tracePt t="103509" x="5160963" y="4278313"/>
          <p14:tracePt t="103525" x="5160963" y="4295775"/>
          <p14:tracePt t="103541" x="5170488" y="4313238"/>
          <p14:tracePt t="103608" x="5180013" y="4313238"/>
          <p14:tracePt t="103622" x="5180013" y="4305300"/>
          <p14:tracePt t="103633" x="5197475" y="4278313"/>
          <p14:tracePt t="103644" x="5207000" y="4214813"/>
          <p14:tracePt t="103659" x="5207000" y="4143375"/>
          <p14:tracePt t="103675" x="5224463" y="4081463"/>
          <p14:tracePt t="103678" x="5224463" y="4071938"/>
          <p14:tracePt t="103708" x="5224463" y="4064000"/>
          <p14:tracePt t="103732" x="5224463" y="4044950"/>
          <p14:tracePt t="103748" x="5232400" y="4037013"/>
          <p14:tracePt t="103761" x="5241925" y="4019550"/>
          <p14:tracePt t="103775" x="5251450" y="3983038"/>
          <p14:tracePt t="103791" x="5251450" y="3965575"/>
          <p14:tracePt t="103808" x="5251450" y="3948113"/>
          <p14:tracePt t="103810" x="5251450" y="3938588"/>
          <p14:tracePt t="103826" x="5251450" y="3911600"/>
          <p14:tracePt t="103842" x="5251450" y="3894138"/>
          <p14:tracePt t="103858" x="5251450" y="3876675"/>
          <p14:tracePt t="103874" x="5241925" y="3857625"/>
          <p14:tracePt t="103891" x="5224463" y="3830638"/>
          <p14:tracePt t="103907" x="5197475" y="3813175"/>
          <p14:tracePt t="103924" x="5187950" y="3795713"/>
          <p14:tracePt t="103941" x="5170488" y="3768725"/>
          <p14:tracePt t="103958" x="5135563" y="3741738"/>
          <p14:tracePt t="103974" x="5116513" y="3714750"/>
          <p14:tracePt t="103992" x="5081588" y="3697288"/>
          <p14:tracePt t="104008" x="5064125" y="3679825"/>
          <p14:tracePt t="104025" x="5054600" y="3679825"/>
          <p14:tracePt t="104068" x="5045075" y="3679825"/>
          <p14:tracePt t="104084" x="5037138" y="3687763"/>
          <p14:tracePt t="104096" x="5037138" y="3714750"/>
          <p14:tracePt t="104109" x="5037138" y="3759200"/>
          <p14:tracePt t="104125" x="5081588" y="3840163"/>
          <p14:tracePt t="104142" x="5135563" y="3921125"/>
          <p14:tracePt t="104158" x="5197475" y="3956050"/>
          <p14:tracePt t="104175" x="5232400" y="3983038"/>
          <p14:tracePt t="104191" x="5251450" y="3992563"/>
          <p14:tracePt t="104208" x="5268913" y="4000500"/>
          <p14:tracePt t="104225" x="5286375" y="4000500"/>
          <p14:tracePt t="104248" x="5303838" y="4000500"/>
          <p14:tracePt t="104258" x="5313363" y="3992563"/>
          <p14:tracePt t="104275" x="5322888" y="3956050"/>
          <p14:tracePt t="104291" x="5322888" y="3921125"/>
          <p14:tracePt t="104294" x="5322888" y="3902075"/>
          <p14:tracePt t="104308" x="5322888" y="3894138"/>
          <p14:tracePt t="104326" x="5313363" y="3849688"/>
          <p14:tracePt t="104342" x="5278438" y="3830638"/>
          <p14:tracePt t="104359" x="5259388" y="3830638"/>
          <p14:tracePt t="104376" x="5224463" y="3830638"/>
          <p14:tracePt t="104392" x="5160963" y="3840163"/>
          <p14:tracePt t="104408" x="5099050" y="3857625"/>
          <p14:tracePt t="104425" x="5081588" y="3867150"/>
          <p14:tracePt t="104473" x="5081588" y="3876675"/>
          <p14:tracePt t="104481" x="5081588" y="3884613"/>
          <p14:tracePt t="104491" x="5081588" y="3921125"/>
          <p14:tracePt t="104508" x="5099050" y="3983038"/>
          <p14:tracePt t="104524" x="5116513" y="4019550"/>
          <p14:tracePt t="104541" x="5143500" y="4037013"/>
          <p14:tracePt t="104558" x="5160963" y="4037013"/>
          <p14:tracePt t="104574" x="5180013" y="4037013"/>
          <p14:tracePt t="104576" x="5187950" y="4037013"/>
          <p14:tracePt t="104591" x="5207000" y="4019550"/>
          <p14:tracePt t="104608" x="5232400" y="4000500"/>
          <p14:tracePt t="104624" x="5241925" y="3956050"/>
          <p14:tracePt t="104641" x="5251450" y="3894138"/>
          <p14:tracePt t="104659" x="5251450" y="3830638"/>
          <p14:tracePt t="104676" x="5241925" y="3768725"/>
          <p14:tracePt t="104692" x="5214938" y="3714750"/>
          <p14:tracePt t="104710" x="5170488" y="3670300"/>
          <p14:tracePt t="104727" x="5143500" y="3662363"/>
          <p14:tracePt t="104742" x="5126038" y="3662363"/>
          <p14:tracePt t="104759" x="5108575" y="3662363"/>
          <p14:tracePt t="104788" x="5099050" y="3670300"/>
          <p14:tracePt t="104799" x="5099050" y="3679825"/>
          <p14:tracePt t="104812" x="5089525" y="3706813"/>
          <p14:tracePt t="104826" x="5089525" y="3724275"/>
          <p14:tracePt t="104842" x="5089525" y="3741738"/>
          <p14:tracePt t="104859" x="5089525" y="3759200"/>
          <p14:tracePt t="104875" x="5089525" y="3786188"/>
          <p14:tracePt t="104892" x="5089525" y="3840163"/>
          <p14:tracePt t="104909" x="5081588" y="3921125"/>
          <p14:tracePt t="104925" x="5054600" y="4027488"/>
          <p14:tracePt t="104942" x="5027613" y="4162425"/>
          <p14:tracePt t="104960" x="4965700" y="4340225"/>
          <p14:tracePt t="104977" x="4938713" y="4421188"/>
          <p14:tracePt t="104992" x="4921250" y="4483100"/>
          <p14:tracePt t="105008" x="4911725" y="4510088"/>
          <p14:tracePt t="105025" x="4911725" y="4537075"/>
          <p14:tracePt t="105041" x="4894263" y="4554538"/>
          <p14:tracePt t="105058" x="4884738" y="4572000"/>
          <p14:tracePt t="105074" x="4867275" y="4598988"/>
          <p14:tracePt t="105075" x="4867275" y="4616450"/>
          <p14:tracePt t="105091" x="4857750" y="4635500"/>
          <p14:tracePt t="105108" x="4848225" y="4652963"/>
          <p14:tracePt t="105124" x="4848225" y="4670425"/>
          <p14:tracePt t="105233" x="4848225" y="4679950"/>
          <p14:tracePt t="105241" x="4867275" y="4687888"/>
          <p14:tracePt t="105247" x="4875213" y="4687888"/>
          <p14:tracePt t="105258" x="4894263" y="4687888"/>
          <p14:tracePt t="105274" x="4946650" y="4687888"/>
          <p14:tracePt t="105291" x="4965700" y="4679950"/>
          <p14:tracePt t="105308" x="4992688" y="4652963"/>
          <p14:tracePt t="105324" x="5010150" y="4625975"/>
          <p14:tracePt t="105342" x="5045075" y="4545013"/>
          <p14:tracePt t="105358" x="5072063" y="4519613"/>
          <p14:tracePt t="105374" x="5081588" y="4473575"/>
          <p14:tracePt t="105391" x="5081588" y="4438650"/>
          <p14:tracePt t="105408" x="5072063" y="4421188"/>
          <p14:tracePt t="105425" x="5072063" y="4394200"/>
          <p14:tracePt t="105441" x="5072063" y="4376738"/>
          <p14:tracePt t="105458" x="5072063" y="4357688"/>
          <p14:tracePt t="105474" x="5054600" y="4349750"/>
          <p14:tracePt t="105476" x="5045075" y="4349750"/>
          <p14:tracePt t="105491" x="5027613" y="4349750"/>
          <p14:tracePt t="105508" x="5010150" y="4349750"/>
          <p14:tracePt t="105524" x="4973638" y="4357688"/>
          <p14:tracePt t="105541" x="4956175" y="4376738"/>
          <p14:tracePt t="105558" x="4938713" y="4384675"/>
          <p14:tracePt t="105575" x="4911725" y="4411663"/>
          <p14:tracePt t="105592" x="4894263" y="4421188"/>
          <p14:tracePt t="105648" x="4921250" y="4384675"/>
          <p14:tracePt t="105660" x="4946650" y="4367213"/>
          <p14:tracePt t="105675" x="4983163" y="4330700"/>
          <p14:tracePt t="105691" x="5000625" y="4313238"/>
          <p14:tracePt t="105708" x="5018088" y="4295775"/>
          <p14:tracePt t="105725" x="5045075" y="4295775"/>
          <p14:tracePt t="105763" x="5037138" y="4295775"/>
          <p14:tracePt t="105772" x="5027613" y="4305300"/>
          <p14:tracePt t="105780" x="5027613" y="4313238"/>
          <p14:tracePt t="105791" x="5018088" y="4313238"/>
          <p14:tracePt t="105808" x="5000625" y="4330700"/>
          <p14:tracePt t="105824" x="4983163" y="4349750"/>
          <p14:tracePt t="105841" x="4956175" y="4349750"/>
          <p14:tracePt t="105858" x="4946650" y="4357688"/>
          <p14:tracePt t="105905" x="4956175" y="4340225"/>
          <p14:tracePt t="105913" x="4973638" y="4340225"/>
          <p14:tracePt t="105924" x="4983163" y="4330700"/>
          <p14:tracePt t="105941" x="5000625" y="4313238"/>
          <p14:tracePt t="105958" x="5018088" y="4295775"/>
          <p14:tracePt t="105974" x="5045075" y="4286250"/>
          <p14:tracePt t="106016" x="5037138" y="4286250"/>
          <p14:tracePt t="106029" x="5027613" y="4295775"/>
          <p14:tracePt t="106041" x="5010150" y="4305300"/>
          <p14:tracePt t="106058" x="4983163" y="4313238"/>
          <p14:tracePt t="106132" x="4992688" y="4313238"/>
          <p14:tracePt t="106143" x="5000625" y="4305300"/>
          <p14:tracePt t="106158" x="5027613" y="4286250"/>
          <p14:tracePt t="106175" x="5054600" y="4268788"/>
          <p14:tracePt t="106192" x="5064125" y="4268788"/>
          <p14:tracePt t="106235" x="5064125" y="4278313"/>
          <p14:tracePt t="106245" x="5054600" y="4286250"/>
          <p14:tracePt t="106259" x="5037138" y="4295775"/>
          <p14:tracePt t="106314" x="5037138" y="4305300"/>
          <p14:tracePt t="106337" x="5045075" y="4305300"/>
          <p14:tracePt t="106348" x="5072063" y="4295775"/>
          <p14:tracePt t="106359" x="5089525" y="4295775"/>
          <p14:tracePt t="106361" x="5108575" y="4278313"/>
          <p14:tracePt t="106375" x="5126038" y="4259263"/>
          <p14:tracePt t="106438" x="5108575" y="4268788"/>
          <p14:tracePt t="106447" x="5099050" y="4286250"/>
          <p14:tracePt t="106460" x="5072063" y="4295775"/>
          <p14:tracePt t="106476" x="5064125" y="4305300"/>
          <p14:tracePt t="106554" x="5072063" y="4295775"/>
          <p14:tracePt t="106565" x="5089525" y="4295775"/>
          <p14:tracePt t="106576" x="5099050" y="4295775"/>
          <p14:tracePt t="106592" x="5116513" y="4278313"/>
          <p14:tracePt t="106609" x="5126038" y="4268788"/>
          <p14:tracePt t="106664" x="5116513" y="4286250"/>
          <p14:tracePt t="106672" x="5108575" y="4295775"/>
          <p14:tracePt t="106680" x="5099050" y="4305300"/>
          <p14:tracePt t="106691" x="5081588" y="4313238"/>
          <p14:tracePt t="106708" x="5072063" y="4322763"/>
          <p14:tracePt t="106782" x="5089525" y="4313238"/>
          <p14:tracePt t="106790" x="5099050" y="4313238"/>
          <p14:tracePt t="106798" x="5108575" y="4305300"/>
          <p14:tracePt t="106867" x="5099050" y="4305300"/>
          <p14:tracePt t="106914" x="5081588" y="4305300"/>
          <p14:tracePt t="106930" x="5072063" y="4305300"/>
          <p14:tracePt t="106939" x="5064125" y="4305300"/>
          <p14:tracePt t="106962" x="5054600" y="4305300"/>
          <p14:tracePt t="106971" x="5045075" y="4305300"/>
          <p14:tracePt t="106979" x="5037138" y="4305300"/>
          <p14:tracePt t="106993" x="5010150" y="4322763"/>
          <p14:tracePt t="107009" x="4983163" y="4349750"/>
          <p14:tracePt t="107025" x="4965700" y="4367213"/>
          <p14:tracePt t="107042" x="4884738" y="4429125"/>
          <p14:tracePt t="107059" x="4803775" y="4510088"/>
          <p14:tracePt t="107075" x="4759325" y="4608513"/>
          <p14:tracePt t="107092" x="4732338" y="4687888"/>
          <p14:tracePt t="107109" x="4705350" y="4751388"/>
          <p14:tracePt t="107126" x="4625975" y="4867275"/>
          <p14:tracePt t="107143" x="4545013" y="4956175"/>
          <p14:tracePt t="107158" x="4419600" y="5045075"/>
          <p14:tracePt t="107175" x="4259263" y="5108575"/>
          <p14:tracePt t="107192" x="4143375" y="5153025"/>
          <p14:tracePt t="107208" x="4081463" y="5180013"/>
          <p14:tracePt t="107225" x="4037013" y="5207000"/>
          <p14:tracePt t="107243" x="4000500" y="5233988"/>
          <p14:tracePt t="107259" x="3983038" y="5251450"/>
          <p14:tracePt t="107275" x="3965575" y="5278438"/>
          <p14:tracePt t="107291" x="3902075" y="5286375"/>
          <p14:tracePt t="107308" x="3822700" y="5305425"/>
          <p14:tracePt t="107325" x="3751263" y="5305425"/>
          <p14:tracePt t="107341" x="3714750" y="5313363"/>
          <p14:tracePt t="107358" x="3697288" y="5313363"/>
          <p14:tracePt t="107375" x="3670300" y="5322888"/>
          <p14:tracePt t="107376" x="3660775" y="5322888"/>
          <p14:tracePt t="107393" x="3643313" y="5322888"/>
          <p14:tracePt t="107408" x="3625850" y="5322888"/>
          <p14:tracePt t="107425" x="3589338" y="5322888"/>
          <p14:tracePt t="107441" x="3544888" y="5322888"/>
          <p14:tracePt t="107458" x="3509963" y="5322888"/>
          <p14:tracePt t="107475" x="3465513" y="5322888"/>
          <p14:tracePt t="107492" x="3340100" y="5330825"/>
          <p14:tracePt t="107508" x="3160713" y="5367338"/>
          <p14:tracePt t="107525" x="2982913" y="5402263"/>
          <p14:tracePt t="107542" x="2857500" y="5429250"/>
          <p14:tracePt t="107558" x="2776538" y="5438775"/>
          <p14:tracePt t="107575" x="2741613" y="5448300"/>
          <p14:tracePt t="107592" x="2714625" y="5448300"/>
          <p14:tracePt t="107608" x="2697163" y="5448300"/>
          <p14:tracePt t="107625" x="2660650" y="5448300"/>
          <p14:tracePt t="107642" x="2616200" y="5448300"/>
          <p14:tracePt t="107659" x="2554288" y="5448300"/>
          <p14:tracePt t="107676" x="2509838" y="5465763"/>
          <p14:tracePt t="107692" x="2465388" y="5473700"/>
          <p14:tracePt t="107710" x="2419350" y="5483225"/>
          <p14:tracePt t="107726" x="2357438" y="5483225"/>
          <p14:tracePt t="107742" x="2312988" y="5483225"/>
          <p14:tracePt t="107759" x="2205038" y="5500688"/>
          <p14:tracePt t="107775" x="2187575" y="5500688"/>
          <p14:tracePt t="107792" x="2170113" y="5500688"/>
          <p14:tracePt t="107809" x="2152650" y="5500688"/>
          <p14:tracePt t="107826" x="2116138" y="5483225"/>
          <p14:tracePt t="107842" x="2071688" y="5465763"/>
          <p14:tracePt t="107859" x="2017713" y="5438775"/>
          <p14:tracePt t="107878" x="1946275" y="5421313"/>
          <p14:tracePt t="107893" x="1874838" y="5394325"/>
          <p14:tracePt t="107910" x="1822450" y="5367338"/>
          <p14:tracePt t="107925" x="1785938" y="5340350"/>
          <p14:tracePt t="107942" x="1776413" y="5322888"/>
          <p14:tracePt t="107986" x="1776413" y="5313363"/>
          <p14:tracePt t="108002" x="1776413" y="5305425"/>
          <p14:tracePt t="108017" x="1776413" y="5295900"/>
          <p14:tracePt t="108029" x="1785938" y="5295900"/>
          <p14:tracePt t="108042" x="1812925" y="5268913"/>
          <p14:tracePt t="108059" x="1822450" y="5251450"/>
          <p14:tracePt t="108076" x="1830388" y="5241925"/>
          <p14:tracePt t="108092" x="1839913" y="5233988"/>
          <p14:tracePt t="108109" x="1857375" y="5224463"/>
          <p14:tracePt t="108127" x="1919288" y="5187950"/>
          <p14:tracePt t="108143" x="1965325" y="5180013"/>
          <p14:tracePt t="108159" x="2044700" y="5162550"/>
          <p14:tracePt t="108175" x="2108200" y="5153025"/>
          <p14:tracePt t="108192" x="2179638" y="5126038"/>
          <p14:tracePt t="108208" x="2295525" y="5108575"/>
          <p14:tracePt t="108225" x="2419350" y="5081588"/>
          <p14:tracePt t="108242" x="2581275" y="5045075"/>
          <p14:tracePt t="108259" x="2803525" y="5019675"/>
          <p14:tracePt t="108260" x="2901950" y="5000625"/>
          <p14:tracePt t="108275" x="3036888" y="4965700"/>
          <p14:tracePt t="108292" x="3125788" y="4956175"/>
          <p14:tracePt t="108309" x="3160713" y="4956175"/>
          <p14:tracePt t="108325" x="3179763" y="4956175"/>
          <p14:tracePt t="108342" x="3205163" y="4965700"/>
          <p14:tracePt t="108359" x="3232150" y="4973638"/>
          <p14:tracePt t="108375" x="3295650" y="4973638"/>
          <p14:tracePt t="108377" x="3348038" y="4973638"/>
          <p14:tracePt t="108393" x="3429000" y="4973638"/>
          <p14:tracePt t="108409" x="3517900" y="4973638"/>
          <p14:tracePt t="108425" x="3589338" y="4973638"/>
          <p14:tracePt t="108442" x="3687763" y="4992688"/>
          <p14:tracePt t="108459" x="3795713" y="5019675"/>
          <p14:tracePt t="108476" x="3894138" y="5045075"/>
          <p14:tracePt t="108492" x="3973513" y="5072063"/>
          <p14:tracePt t="108508" x="4044950" y="5099050"/>
          <p14:tracePt t="108525" x="4133850" y="5126038"/>
          <p14:tracePt t="108541" x="4197350" y="5135563"/>
          <p14:tracePt t="108559" x="4214813" y="5143500"/>
          <p14:tracePt t="108576" x="4241800" y="5143500"/>
          <p14:tracePt t="108592" x="4259263" y="5153025"/>
          <p14:tracePt t="108609" x="4286250" y="5170488"/>
          <p14:tracePt t="108625" x="4340225" y="5180013"/>
          <p14:tracePt t="108627" x="4375150" y="5180013"/>
          <p14:tracePt t="108643" x="4446588" y="5180013"/>
          <p14:tracePt t="108659" x="4510088" y="5170488"/>
          <p14:tracePt t="108675" x="4572000" y="5170488"/>
          <p14:tracePt t="108692" x="4633913" y="5153025"/>
          <p14:tracePt t="108709" x="4714875" y="5135563"/>
          <p14:tracePt t="108725" x="4776788" y="5126038"/>
          <p14:tracePt t="108742" x="4830763" y="5108575"/>
          <p14:tracePt t="108759" x="4857750" y="5091113"/>
          <p14:tracePt t="108761" x="4867275" y="5091113"/>
          <p14:tracePt t="108775" x="4884738" y="5081588"/>
          <p14:tracePt t="108792" x="4911725" y="5072063"/>
          <p14:tracePt t="108809" x="4929188" y="5064125"/>
          <p14:tracePt t="108825" x="4965700" y="5037138"/>
          <p14:tracePt t="108842" x="5010150" y="5019675"/>
          <p14:tracePt t="108859" x="5045075" y="4992688"/>
          <p14:tracePt t="108876" x="5072063" y="4965700"/>
          <p14:tracePt t="108893" x="5081588" y="4921250"/>
          <p14:tracePt t="108909" x="5099050" y="4857750"/>
          <p14:tracePt t="108925" x="5099050" y="4822825"/>
          <p14:tracePt t="108942" x="5099050" y="4795838"/>
          <p14:tracePt t="108960" x="5099050" y="4759325"/>
          <p14:tracePt t="108975" x="5099050" y="4724400"/>
          <p14:tracePt t="108992" x="5089525" y="4679950"/>
          <p14:tracePt t="109009" x="5064125" y="4616450"/>
          <p14:tracePt t="109011" x="5064125" y="4598988"/>
          <p14:tracePt t="109026" x="5045075" y="4527550"/>
          <p14:tracePt t="109042" x="5027613" y="4465638"/>
          <p14:tracePt t="109058" x="5018088" y="4421188"/>
          <p14:tracePt t="109075" x="5000625" y="4340225"/>
          <p14:tracePt t="109092" x="4983163" y="4278313"/>
          <p14:tracePt t="109109" x="4956175" y="4214813"/>
          <p14:tracePt t="109126" x="4938713" y="4170363"/>
          <p14:tracePt t="109143" x="4938713" y="4152900"/>
          <p14:tracePt t="109159" x="4938713" y="4143375"/>
          <p14:tracePt t="109175" x="4938713" y="4125913"/>
          <p14:tracePt t="109192" x="4946650" y="4064000"/>
          <p14:tracePt t="109209" x="4973638" y="3983038"/>
          <p14:tracePt t="109225" x="5000625" y="3921125"/>
          <p14:tracePt t="109242" x="5018088" y="3840163"/>
          <p14:tracePt t="109259" x="5037138" y="3778250"/>
          <p14:tracePt t="109261" x="5045075" y="3768725"/>
          <p14:tracePt t="109276" x="5045075" y="3751263"/>
          <p14:tracePt t="109277" x="5045075" y="3741738"/>
          <p14:tracePt t="109293" x="5054600" y="3714750"/>
          <p14:tracePt t="109309" x="5054600" y="3697288"/>
          <p14:tracePt t="109326" x="5054600" y="3679825"/>
          <p14:tracePt t="109342" x="5064125" y="3652838"/>
          <p14:tracePt t="109359" x="5064125" y="3625850"/>
          <p14:tracePt t="109375" x="5081588" y="3581400"/>
          <p14:tracePt t="109393" x="5089525" y="3536950"/>
          <p14:tracePt t="109409" x="5099050" y="3500438"/>
          <p14:tracePt t="109425" x="5099050" y="3482975"/>
          <p14:tracePt t="109442" x="5099050" y="3446463"/>
          <p14:tracePt t="109459" x="5099050" y="3421063"/>
          <p14:tracePt t="109475" x="5099050" y="3384550"/>
          <p14:tracePt t="109492" x="5099050" y="3367088"/>
          <p14:tracePt t="109509" x="5099050" y="3330575"/>
          <p14:tracePt t="109526" x="5099050" y="3295650"/>
          <p14:tracePt t="109543" x="5099050" y="3259138"/>
          <p14:tracePt t="109559" x="5099050" y="3241675"/>
          <p14:tracePt t="109575" x="5089525" y="3214688"/>
          <p14:tracePt t="109592" x="5081588" y="3197225"/>
          <p14:tracePt t="109609" x="5064125" y="3179763"/>
          <p14:tracePt t="109625" x="5054600" y="3143250"/>
          <p14:tracePt t="109642" x="5045075" y="3116263"/>
          <p14:tracePt t="109658" x="5027613" y="3081338"/>
          <p14:tracePt t="109675" x="5027613" y="3054350"/>
          <p14:tracePt t="109692" x="5018088" y="3027363"/>
          <p14:tracePt t="109709" x="5010150" y="3009900"/>
          <p14:tracePt t="109726" x="5000625" y="2992438"/>
          <p14:tracePt t="109742" x="4983163" y="2955925"/>
          <p14:tracePt t="109759" x="4973638" y="2938463"/>
          <p14:tracePt t="109760" x="4965700" y="2921000"/>
          <p14:tracePt t="109775" x="4956175" y="2901950"/>
          <p14:tracePt t="109793" x="4929188" y="2849563"/>
          <p14:tracePt t="109809" x="4929188" y="2830513"/>
          <p14:tracePt t="109825" x="4921250" y="2813050"/>
          <p14:tracePt t="109842" x="4902200" y="2778125"/>
          <p14:tracePt t="109859" x="4894263" y="2741613"/>
          <p14:tracePt t="109876" x="4875213" y="2724150"/>
          <p14:tracePt t="109892" x="4875213" y="2706688"/>
          <p14:tracePt t="109909" x="4875213" y="2670175"/>
          <p14:tracePt t="109925" x="4867275" y="2660650"/>
          <p14:tracePt t="109942" x="4867275" y="2652713"/>
          <p14:tracePt t="109959" x="4857750" y="2635250"/>
          <p14:tracePt t="109976" x="4857750" y="2598738"/>
          <p14:tracePt t="109992" x="4848225" y="2571750"/>
          <p14:tracePt t="110009" x="4848225" y="2544763"/>
          <p14:tracePt t="110026" x="4848225" y="2527300"/>
          <p14:tracePt t="110043" x="4848225" y="2509838"/>
          <p14:tracePt t="110059" x="4857750" y="2500313"/>
          <p14:tracePt t="110076" x="4867275" y="2473325"/>
          <p14:tracePt t="110093" x="4884738" y="2465388"/>
          <p14:tracePt t="110109" x="4894263" y="2446338"/>
          <p14:tracePt t="110126" x="4911725" y="2428875"/>
          <p14:tracePt t="110142" x="4929188" y="2420938"/>
          <p14:tracePt t="110159" x="4929188" y="2411413"/>
          <p14:tracePt t="110175" x="4938713" y="2393950"/>
          <p14:tracePt t="110192" x="4965700" y="2384425"/>
          <p14:tracePt t="110209" x="4973638" y="2374900"/>
          <p14:tracePt t="110225" x="4983163" y="2366963"/>
          <p14:tracePt t="110246" x="4992688" y="2366963"/>
          <p14:tracePt t="110258" x="5000625" y="2357438"/>
          <p14:tracePt t="110275" x="5018088" y="2349500"/>
          <p14:tracePt t="110292" x="5054600" y="2349500"/>
          <p14:tracePt t="110309" x="5064125" y="2349500"/>
          <p14:tracePt t="110325" x="5072063" y="2349500"/>
          <p14:tracePt t="110342" x="5081588" y="2349500"/>
          <p14:tracePt t="110358" x="5108575" y="2349500"/>
          <p14:tracePt t="110375" x="5116513" y="2357438"/>
          <p14:tracePt t="110392" x="5135563" y="2366963"/>
          <p14:tracePt t="110408" x="5143500" y="2384425"/>
          <p14:tracePt t="110425" x="5160963" y="2401888"/>
          <p14:tracePt t="110442" x="5180013" y="2411413"/>
          <p14:tracePt t="110458" x="5187950" y="2420938"/>
          <p14:tracePt t="110475" x="5197475" y="2438400"/>
          <p14:tracePt t="110492" x="5207000" y="2438400"/>
          <p14:tracePt t="110508" x="5214938" y="2446338"/>
          <p14:tracePt t="110525" x="5224463" y="2455863"/>
          <p14:tracePt t="110567" x="5224463" y="2465388"/>
          <p14:tracePt t="110645" x="5232400" y="2465388"/>
          <p14:tracePt t="110997" x="5251450" y="2465388"/>
          <p14:tracePt t="111022" x="5259388" y="2465388"/>
          <p14:tracePt t="111036" x="5268913" y="2465388"/>
          <p14:tracePt t="111046" x="5278438" y="2465388"/>
          <p14:tracePt t="111059" x="5303838" y="2465388"/>
          <p14:tracePt t="111076" x="5330825" y="2465388"/>
          <p14:tracePt t="111093" x="5349875" y="2465388"/>
          <p14:tracePt t="111109" x="5367338" y="2455863"/>
          <p14:tracePt t="111126" x="5375275" y="2446338"/>
          <p14:tracePt t="111142" x="5394325" y="2446338"/>
          <p14:tracePt t="111162" x="5402263" y="2438400"/>
          <p14:tracePt t="111178" x="5411788" y="2428875"/>
          <p14:tracePt t="111194" x="5429250" y="2420938"/>
          <p14:tracePt t="111211" x="5438775" y="2393950"/>
          <p14:tracePt t="111226" x="5465763" y="2374900"/>
          <p14:tracePt t="111243" x="5483225" y="2366963"/>
          <p14:tracePt t="111259" x="5492750" y="2366963"/>
          <p14:tracePt t="111279" x="5500688" y="2366963"/>
          <p14:tracePt t="111292" x="5510213" y="2366963"/>
          <p14:tracePt t="111309" x="5545138" y="2366963"/>
          <p14:tracePt t="111326" x="5564188" y="2366963"/>
          <p14:tracePt t="111342" x="5581650" y="2374900"/>
          <p14:tracePt t="111359" x="5599113" y="2384425"/>
          <p14:tracePt t="111375" x="5626100" y="2411413"/>
          <p14:tracePt t="111392" x="5643563" y="2428875"/>
          <p14:tracePt t="111409" x="5661025" y="2446338"/>
          <p14:tracePt t="111425" x="5670550" y="2465388"/>
          <p14:tracePt t="111442" x="5688013" y="2492375"/>
          <p14:tracePt t="111443" x="5697538" y="2500313"/>
          <p14:tracePt t="111459" x="5697538" y="2517775"/>
          <p14:tracePt t="111475" x="5697538" y="2536825"/>
          <p14:tracePt t="111493" x="5697538" y="2563813"/>
          <p14:tracePt t="111510" x="5697538" y="2581275"/>
          <p14:tracePt t="111526" x="5697538" y="2598738"/>
          <p14:tracePt t="111543" x="5697538" y="2625725"/>
          <p14:tracePt t="111560" x="5670550" y="2652713"/>
          <p14:tracePt t="111576" x="5653088" y="2670175"/>
          <p14:tracePt t="111593" x="5643563" y="2697163"/>
          <p14:tracePt t="111610" x="5626100" y="2714625"/>
          <p14:tracePt t="111626" x="5599113" y="2732088"/>
          <p14:tracePt t="111642" x="5581650" y="2751138"/>
          <p14:tracePt t="111659" x="5564188" y="2778125"/>
          <p14:tracePt t="111676" x="5545138" y="2795588"/>
          <p14:tracePt t="111677" x="5527675" y="2795588"/>
          <p14:tracePt t="111693" x="5510213" y="2803525"/>
          <p14:tracePt t="111709" x="5492750" y="2803525"/>
          <p14:tracePt t="111726" x="5473700" y="2803525"/>
          <p14:tracePt t="111742" x="5446713" y="2803525"/>
          <p14:tracePt t="111759" x="5429250" y="2803525"/>
          <p14:tracePt t="111776" x="5421313" y="2803525"/>
          <p14:tracePt t="111793" x="5402263" y="2795588"/>
          <p14:tracePt t="111809" x="5367338" y="2759075"/>
          <p14:tracePt t="111826" x="5349875" y="2741613"/>
          <p14:tracePt t="111842" x="5330825" y="2724150"/>
          <p14:tracePt t="111859" x="5303838" y="2706688"/>
          <p14:tracePt t="111876" x="5286375" y="2679700"/>
          <p14:tracePt t="111893" x="5268913" y="2670175"/>
          <p14:tracePt t="111909" x="5251450" y="2652713"/>
          <p14:tracePt t="111925" x="5224463" y="2635250"/>
          <p14:tracePt t="111942" x="5214938" y="2608263"/>
          <p14:tracePt t="111944" x="5207000" y="2598738"/>
          <p14:tracePt t="111959" x="5197475" y="2581275"/>
          <p14:tracePt t="111976" x="5187950" y="2563813"/>
          <p14:tracePt t="111992" x="5180013" y="2536825"/>
          <p14:tracePt t="112009" x="5160963" y="2517775"/>
          <p14:tracePt t="112025" x="5160963" y="2500313"/>
          <p14:tracePt t="112042" x="5153025" y="2473325"/>
          <p14:tracePt t="112059" x="5153025" y="2455863"/>
          <p14:tracePt t="112075" x="5153025" y="2428875"/>
          <p14:tracePt t="112092" x="5153025" y="2411413"/>
          <p14:tracePt t="112109" x="5153025" y="2384425"/>
          <p14:tracePt t="112126" x="5153025" y="2366963"/>
          <p14:tracePt t="112142" x="5180013" y="2349500"/>
          <p14:tracePt t="112159" x="5187950" y="2322513"/>
          <p14:tracePt t="112176" x="5207000" y="2303463"/>
          <p14:tracePt t="112177" x="5214938" y="2295525"/>
          <p14:tracePt t="112193" x="5214938" y="2278063"/>
          <p14:tracePt t="112209" x="5241925" y="2251075"/>
          <p14:tracePt t="112226" x="5251450" y="2232025"/>
          <p14:tracePt t="112242" x="5268913" y="2214563"/>
          <p14:tracePt t="112259" x="5278438" y="2197100"/>
          <p14:tracePt t="112275" x="5295900" y="2170113"/>
          <p14:tracePt t="112292" x="5303838" y="2160588"/>
          <p14:tracePt t="112309" x="5322888" y="2152650"/>
          <p14:tracePt t="112326" x="5330825" y="2152650"/>
          <p14:tracePt t="112342" x="5340350" y="2143125"/>
          <p14:tracePt t="112359" x="5349875" y="2143125"/>
          <p14:tracePt t="112375" x="5367338" y="2143125"/>
          <p14:tracePt t="112392" x="5394325" y="2143125"/>
          <p14:tracePt t="112408" x="5411788" y="2143125"/>
          <p14:tracePt t="112427" x="5438775" y="2143125"/>
          <p14:tracePt t="112445" x="5465763" y="2152650"/>
          <p14:tracePt t="112460" x="5483225" y="2170113"/>
          <p14:tracePt t="112476" x="5500688" y="2197100"/>
          <p14:tracePt t="112493" x="5510213" y="2206625"/>
          <p14:tracePt t="112510" x="5537200" y="2224088"/>
          <p14:tracePt t="112526" x="5554663" y="2232025"/>
          <p14:tracePt t="112542" x="5572125" y="2259013"/>
          <p14:tracePt t="112559" x="5581650" y="2278063"/>
          <p14:tracePt t="112576" x="5589588" y="2286000"/>
          <p14:tracePt t="112592" x="5616575" y="2312988"/>
          <p14:tracePt t="112609" x="5635625" y="2339975"/>
          <p14:tracePt t="112626" x="5643563" y="2357438"/>
          <p14:tracePt t="112642" x="5653088" y="2374900"/>
          <p14:tracePt t="112659" x="5653088" y="2401888"/>
          <p14:tracePt t="112675" x="5661025" y="2428875"/>
          <p14:tracePt t="112692" x="5661025" y="2465388"/>
          <p14:tracePt t="112693" x="5661025" y="2473325"/>
          <p14:tracePt t="112709" x="5661025" y="2492375"/>
          <p14:tracePt t="112726" x="5661025" y="2509838"/>
          <p14:tracePt t="112743" x="5643563" y="2536825"/>
          <p14:tracePt t="112760" x="5635625" y="2554288"/>
          <p14:tracePt t="112776" x="5626100" y="2563813"/>
          <p14:tracePt t="112792" x="5616575" y="2581275"/>
          <p14:tracePt t="112809" x="5599113" y="2608263"/>
          <p14:tracePt t="112826" x="5581650" y="2625725"/>
          <p14:tracePt t="112844" x="5564188" y="2652713"/>
          <p14:tracePt t="112859" x="5545138" y="2679700"/>
          <p14:tracePt t="112876" x="5518150" y="2697163"/>
          <p14:tracePt t="112892" x="5500688" y="2706688"/>
          <p14:tracePt t="112909" x="5456238" y="2732088"/>
          <p14:tracePt t="112925" x="5421313" y="2732088"/>
          <p14:tracePt t="112945" x="5394325" y="2741613"/>
          <p14:tracePt t="112961" x="5367338" y="2741613"/>
          <p14:tracePt t="112976" x="5349875" y="2741613"/>
          <p14:tracePt t="112992" x="5330825" y="2714625"/>
          <p14:tracePt t="113009" x="5313363" y="2697163"/>
          <p14:tracePt t="113026" x="5286375" y="2679700"/>
          <p14:tracePt t="113042" x="5268913" y="2660650"/>
          <p14:tracePt t="113059" x="5259388" y="2643188"/>
          <p14:tracePt t="113076" x="5251450" y="2635250"/>
          <p14:tracePt t="113093" x="5214938" y="2608263"/>
          <p14:tracePt t="113110" x="5207000" y="2589213"/>
          <p14:tracePt t="113126" x="5197475" y="2563813"/>
          <p14:tracePt t="113143" x="5187950" y="2544763"/>
          <p14:tracePt t="113159" x="5180013" y="2527300"/>
          <p14:tracePt t="113176" x="5180013" y="2500313"/>
          <p14:tracePt t="113193" x="5180013" y="2465388"/>
          <p14:tracePt t="113209" x="5180013" y="2438400"/>
          <p14:tracePt t="113225" x="5180013" y="2420938"/>
          <p14:tracePt t="113242" x="5180013" y="2411413"/>
          <p14:tracePt t="113259" x="5187950" y="2401888"/>
          <p14:tracePt t="113276" x="5187950" y="2384425"/>
          <p14:tracePt t="113292" x="5207000" y="2357438"/>
          <p14:tracePt t="113309" x="5224463" y="2349500"/>
          <p14:tracePt t="113325" x="5232400" y="2330450"/>
          <p14:tracePt t="113343" x="5259388" y="2303463"/>
          <p14:tracePt t="113360" x="5278438" y="2278063"/>
          <p14:tracePt t="113376" x="5303838" y="2259013"/>
          <p14:tracePt t="113393" x="5322888" y="2241550"/>
          <p14:tracePt t="113409" x="5330825" y="2232025"/>
          <p14:tracePt t="113426" x="5340350" y="2232025"/>
          <p14:tracePt t="113442" x="5349875" y="2214563"/>
          <p14:tracePt t="113459" x="5357813" y="2206625"/>
          <p14:tracePt t="113476" x="5384800" y="2197100"/>
          <p14:tracePt t="113493" x="5402263" y="2179638"/>
          <p14:tracePt t="113509" x="5438775" y="2179638"/>
          <p14:tracePt t="113526" x="5456238" y="2179638"/>
          <p14:tracePt t="113543" x="5473700" y="2179638"/>
          <p14:tracePt t="113559" x="5492750" y="2179638"/>
          <p14:tracePt t="113576" x="5518150" y="2179638"/>
          <p14:tracePt t="113578" x="5527675" y="2179638"/>
          <p14:tracePt t="113594" x="5545138" y="2179638"/>
          <p14:tracePt t="113609" x="5564188" y="2197100"/>
          <p14:tracePt t="113626" x="5572125" y="2224088"/>
          <p14:tracePt t="113643" x="5599113" y="2241550"/>
          <p14:tracePt t="113659" x="5616575" y="2259013"/>
          <p14:tracePt t="113676" x="5635625" y="2278063"/>
          <p14:tracePt t="113693" x="5661025" y="2303463"/>
          <p14:tracePt t="113709" x="5680075" y="2330450"/>
          <p14:tracePt t="113726" x="5688013" y="2349500"/>
          <p14:tracePt t="113742" x="5697538" y="2374900"/>
          <p14:tracePt t="113759" x="5707063" y="2393950"/>
          <p14:tracePt t="113775" x="5715000" y="2411413"/>
          <p14:tracePt t="113792" x="5715000" y="2428875"/>
          <p14:tracePt t="113809" x="5715000" y="2455863"/>
          <p14:tracePt t="113825" x="5715000" y="2473325"/>
          <p14:tracePt t="113843" x="5707063" y="2500313"/>
          <p14:tracePt t="113859" x="5697538" y="2527300"/>
          <p14:tracePt t="113876" x="5688013" y="2544763"/>
          <p14:tracePt t="113892" x="5670550" y="2563813"/>
          <p14:tracePt t="113909" x="5653088" y="2589213"/>
          <p14:tracePt t="113925" x="5635625" y="2608263"/>
          <p14:tracePt t="113942" x="5616575" y="2625725"/>
          <p14:tracePt t="113959" x="5599113" y="2635250"/>
          <p14:tracePt t="113975" x="5564188" y="2670175"/>
          <p14:tracePt t="113992" x="5545138" y="2679700"/>
          <p14:tracePt t="114009" x="5527675" y="2687638"/>
          <p14:tracePt t="114025" x="5500688" y="2687638"/>
          <p14:tracePt t="114042" x="5483225" y="2697163"/>
          <p14:tracePt t="114059" x="5465763" y="2706688"/>
          <p14:tracePt t="114075" x="5446713" y="2706688"/>
          <p14:tracePt t="114093" x="5411788" y="2714625"/>
          <p14:tracePt t="114109" x="5384800" y="2714625"/>
          <p14:tracePt t="114125" x="5330825" y="2706688"/>
          <p14:tracePt t="114143" x="5303838" y="2706688"/>
          <p14:tracePt t="114159" x="5268913" y="2679700"/>
          <p14:tracePt t="114176" x="5251450" y="2679700"/>
          <p14:tracePt t="114193" x="5232400" y="2670175"/>
          <p14:tracePt t="114210" x="5224463" y="2660650"/>
          <p14:tracePt t="114226" x="5207000" y="2643188"/>
          <p14:tracePt t="114243" x="5197475" y="2625725"/>
          <p14:tracePt t="114259" x="5187950" y="2598738"/>
          <p14:tracePt t="114276" x="5170488" y="2581275"/>
          <p14:tracePt t="114293" x="5153025" y="2563813"/>
          <p14:tracePt t="114309" x="5143500" y="2536825"/>
          <p14:tracePt t="114326" x="5143500" y="2517775"/>
          <p14:tracePt t="114343" x="5135563" y="2492375"/>
          <p14:tracePt t="114359" x="5135563" y="2465388"/>
          <p14:tracePt t="114376" x="5135563" y="2455863"/>
          <p14:tracePt t="114393" x="5135563" y="2438400"/>
          <p14:tracePt t="114409" x="5135563" y="2420938"/>
          <p14:tracePt t="114426" x="5135563" y="2393950"/>
          <p14:tracePt t="114443" x="5135563" y="2384425"/>
          <p14:tracePt t="114459" x="5135563" y="2366963"/>
          <p14:tracePt t="114476" x="5170488" y="2339975"/>
          <p14:tracePt t="114492" x="5180013" y="2312988"/>
          <p14:tracePt t="114509" x="5197475" y="2295525"/>
          <p14:tracePt t="114526" x="5214938" y="2278063"/>
          <p14:tracePt t="114543" x="5241925" y="2259013"/>
          <p14:tracePt t="114559" x="5259388" y="2232025"/>
          <p14:tracePt t="114576" x="5268913" y="2214563"/>
          <p14:tracePt t="114592" x="5278438" y="2197100"/>
          <p14:tracePt t="114593" x="5286375" y="2197100"/>
          <p14:tracePt t="114609" x="5313363" y="2170113"/>
          <p14:tracePt t="114633" x="5322888" y="2160588"/>
          <p14:tracePt t="114642" x="5330825" y="2160588"/>
          <p14:tracePt t="114659" x="5349875" y="2152650"/>
          <p14:tracePt t="114675" x="5367338" y="2143125"/>
          <p14:tracePt t="114692" x="5411788" y="2143125"/>
          <p14:tracePt t="114709" x="5446713" y="2143125"/>
          <p14:tracePt t="114726" x="5465763" y="2143125"/>
          <p14:tracePt t="114743" x="5492750" y="2152650"/>
          <p14:tracePt t="114760" x="5500688" y="2160588"/>
          <p14:tracePt t="114777" x="5518150" y="2187575"/>
          <p14:tracePt t="114793" x="5537200" y="2206625"/>
          <p14:tracePt t="114809" x="5564188" y="2224088"/>
          <p14:tracePt t="114826" x="5572125" y="2232025"/>
          <p14:tracePt t="114844" x="5589588" y="2259013"/>
          <p14:tracePt t="114860" x="5608638" y="2278063"/>
          <p14:tracePt t="114876" x="5635625" y="2286000"/>
          <p14:tracePt t="114893" x="5643563" y="2295525"/>
          <p14:tracePt t="114909" x="5653088" y="2322513"/>
          <p14:tracePt t="114926" x="5661025" y="2339975"/>
          <p14:tracePt t="114943" x="5670550" y="2357438"/>
          <p14:tracePt t="114960" x="5670550" y="2374900"/>
          <p14:tracePt t="114961" x="5680075" y="2384425"/>
          <p14:tracePt t="114976" x="5680075" y="2401888"/>
          <p14:tracePt t="114993" x="5680075" y="2420938"/>
          <p14:tracePt t="115010" x="5680075" y="2428875"/>
          <p14:tracePt t="115026" x="5680075" y="2446338"/>
          <p14:tracePt t="115043" x="5670550" y="2473325"/>
          <p14:tracePt t="115059" x="5661025" y="2500313"/>
          <p14:tracePt t="115076" x="5635625" y="2527300"/>
          <p14:tracePt t="115093" x="5626100" y="2544763"/>
          <p14:tracePt t="115094" x="5616575" y="2554288"/>
          <p14:tracePt t="115109" x="5616575" y="2563813"/>
          <p14:tracePt t="115126" x="5608638" y="2571750"/>
          <p14:tracePt t="115142" x="5599113" y="2581275"/>
          <p14:tracePt t="115160" x="5581650" y="2608263"/>
          <p14:tracePt t="115177" x="5554663" y="2625725"/>
          <p14:tracePt t="115193" x="5537200" y="2635250"/>
          <p14:tracePt t="115210" x="5518150" y="2643188"/>
          <p14:tracePt t="115258" x="5510213" y="2652713"/>
          <p14:tracePt t="115282" x="5500688" y="2652713"/>
          <p14:tracePt t="115298" x="5473700" y="2652713"/>
          <p14:tracePt t="115309" x="5465763" y="2652713"/>
          <p14:tracePt t="115326" x="5429250" y="2652713"/>
          <p14:tracePt t="115343" x="5411788" y="2643188"/>
          <p14:tracePt t="115360" x="5394325" y="2643188"/>
          <p14:tracePt t="115377" x="5375275" y="2643188"/>
          <p14:tracePt t="115393" x="5340350" y="2643188"/>
          <p14:tracePt t="115410" x="5322888" y="2643188"/>
          <p14:tracePt t="115427" x="5286375" y="2643188"/>
          <p14:tracePt t="115443" x="5268913" y="2643188"/>
          <p14:tracePt t="115460" x="5251450" y="2625725"/>
          <p14:tracePt t="115477" x="5232400" y="2616200"/>
          <p14:tracePt t="115495" x="5214938" y="2598738"/>
          <p14:tracePt t="115510" x="5214938" y="2589213"/>
          <p14:tracePt t="115527" x="5197475" y="2581275"/>
          <p14:tracePt t="115543" x="5187950" y="2563813"/>
          <p14:tracePt t="115560" x="5180013" y="2554288"/>
          <p14:tracePt t="115576" x="5170488" y="2536825"/>
          <p14:tracePt t="115593" x="5153025" y="2509838"/>
          <p14:tracePt t="115609" x="5143500" y="2482850"/>
          <p14:tracePt t="115626" x="5143500" y="2465388"/>
          <p14:tracePt t="115643" x="5143500" y="2438400"/>
          <p14:tracePt t="115659" x="5143500" y="2420938"/>
          <p14:tracePt t="115676" x="5143500" y="2411413"/>
          <p14:tracePt t="115693" x="5143500" y="2393950"/>
          <p14:tracePt t="115709" x="5143500" y="2374900"/>
          <p14:tracePt t="115727" x="5143500" y="2366963"/>
          <p14:tracePt t="115751" x="5160963" y="2357438"/>
          <p14:tracePt t="115760" x="5170488" y="2349500"/>
          <p14:tracePt t="115776" x="5180013" y="2330450"/>
          <p14:tracePt t="115792" x="5197475" y="2303463"/>
          <p14:tracePt t="115809" x="5207000" y="2286000"/>
          <p14:tracePt t="115826" x="5224463" y="2278063"/>
          <p14:tracePt t="115843" x="5241925" y="2268538"/>
          <p14:tracePt t="115859" x="5259388" y="2251075"/>
          <p14:tracePt t="115876" x="5278438" y="2224088"/>
          <p14:tracePt t="115892" x="5295900" y="2214563"/>
          <p14:tracePt t="115910" x="5322888" y="2206625"/>
          <p14:tracePt t="115927" x="5340350" y="2187575"/>
          <p14:tracePt t="115943" x="5349875" y="2179638"/>
          <p14:tracePt t="115959" x="5357813" y="2170113"/>
          <p14:tracePt t="115976" x="5367338" y="2152650"/>
          <p14:tracePt t="115978" x="5384800" y="2152650"/>
          <p14:tracePt t="115994" x="5402263" y="2152650"/>
          <p14:tracePt t="116010" x="5429250" y="2152650"/>
          <p14:tracePt t="116026" x="5456238" y="2160588"/>
          <p14:tracePt t="116043" x="5473700" y="2160588"/>
          <p14:tracePt t="116059" x="5492750" y="2170113"/>
          <p14:tracePt t="116076" x="5510213" y="2170113"/>
          <p14:tracePt t="116093" x="5537200" y="2187575"/>
          <p14:tracePt t="116109" x="5554663" y="2206625"/>
          <p14:tracePt t="116126" x="5581650" y="2241550"/>
          <p14:tracePt t="116143" x="5599113" y="2259013"/>
          <p14:tracePt t="116159" x="5616575" y="2278063"/>
          <p14:tracePt t="116176" x="5616575" y="2295525"/>
          <p14:tracePt t="116193" x="5626100" y="2322513"/>
          <p14:tracePt t="116210" x="5626100" y="2339975"/>
          <p14:tracePt t="116211" x="5626100" y="2349500"/>
          <p14:tracePt t="116226" x="5626100" y="2357438"/>
          <p14:tracePt t="116244" x="5626100" y="2401888"/>
          <p14:tracePt t="116260" x="5599113" y="2438400"/>
          <p14:tracePt t="116276" x="5581650" y="2455863"/>
          <p14:tracePt t="116292" x="5572125" y="2465388"/>
          <p14:tracePt t="116309" x="5554663" y="2473325"/>
          <p14:tracePt t="116327" x="5537200" y="2492375"/>
          <p14:tracePt t="116343" x="5510213" y="2509838"/>
          <p14:tracePt t="116360" x="5492750" y="2527300"/>
          <p14:tracePt t="116377" x="5456238" y="2536825"/>
          <p14:tracePt t="116393" x="5429250" y="2544763"/>
          <p14:tracePt t="116410" x="5411788" y="2554288"/>
          <p14:tracePt t="116426" x="5384800" y="2554288"/>
          <p14:tracePt t="116443" x="5367338" y="2554288"/>
          <p14:tracePt t="116460" x="5349875" y="2544763"/>
          <p14:tracePt t="116476" x="5330825" y="2544763"/>
          <p14:tracePt t="116494" x="5295900" y="2527300"/>
          <p14:tracePt t="116510" x="5278438" y="2527300"/>
          <p14:tracePt t="116526" x="5259388" y="2517775"/>
          <p14:tracePt t="116543" x="5232400" y="2500313"/>
          <p14:tracePt t="116559" x="5214938" y="2492375"/>
          <p14:tracePt t="116576" x="5207000" y="2473325"/>
          <p14:tracePt t="116593" x="5197475" y="2465388"/>
          <p14:tracePt t="116610" x="5187950" y="2446338"/>
          <p14:tracePt t="116628" x="5180013" y="2411413"/>
          <p14:tracePt t="116644" x="5180013" y="2393950"/>
          <p14:tracePt t="116660" x="5180013" y="2374900"/>
          <p14:tracePt t="116677" x="5160963" y="2349500"/>
          <p14:tracePt t="116693" x="5160963" y="2339975"/>
          <p14:tracePt t="116710" x="5160963" y="2330450"/>
          <p14:tracePt t="116726" x="5160963" y="2322513"/>
          <p14:tracePt t="116744" x="5160963" y="2303463"/>
          <p14:tracePt t="116761" x="5160963" y="2295525"/>
          <p14:tracePt t="116776" x="5170488" y="2268538"/>
          <p14:tracePt t="116793" x="5180013" y="2251075"/>
          <p14:tracePt t="116809" x="5187950" y="2241550"/>
          <p14:tracePt t="116826" x="5207000" y="2224088"/>
          <p14:tracePt t="116843" x="5224463" y="2197100"/>
          <p14:tracePt t="116859" x="5241925" y="2179638"/>
          <p14:tracePt t="116876" x="5251450" y="2170113"/>
          <p14:tracePt t="116893" x="5268913" y="2152650"/>
          <p14:tracePt t="116909" x="5278438" y="2143125"/>
          <p14:tracePt t="116926" x="5286375" y="2125663"/>
          <p14:tracePt t="116943" x="5295900" y="2116138"/>
          <p14:tracePt t="116959" x="5303838" y="2098675"/>
          <p14:tracePt t="116976" x="5322888" y="2098675"/>
          <p14:tracePt t="116992" x="5330825" y="2089150"/>
          <p14:tracePt t="116994" x="5330825" y="2081213"/>
          <p14:tracePt t="117010" x="5349875" y="2071688"/>
          <p14:tracePt t="117026" x="5367338" y="2054225"/>
          <p14:tracePt t="117042" x="5394325" y="2054225"/>
          <p14:tracePt t="117059" x="5411788" y="2054225"/>
          <p14:tracePt t="117076" x="5429250" y="2054225"/>
          <p14:tracePt t="117093" x="5438775" y="2054225"/>
          <p14:tracePt t="117111" x="5446713" y="2054225"/>
          <p14:tracePt t="117129" x="5465763" y="2054225"/>
          <p14:tracePt t="117146" x="5483225" y="2054225"/>
          <p14:tracePt t="117160" x="5500688" y="2054225"/>
          <p14:tracePt t="117177" x="5510213" y="2054225"/>
          <p14:tracePt t="117193" x="5537200" y="2063750"/>
          <p14:tracePt t="117210" x="5554663" y="2081213"/>
          <p14:tracePt t="117226" x="5564188" y="2081213"/>
          <p14:tracePt t="117244" x="5589588" y="2108200"/>
          <p14:tracePt t="117260" x="5599113" y="2135188"/>
          <p14:tracePt t="117276" x="5626100" y="2152650"/>
          <p14:tracePt t="117293" x="5626100" y="2170113"/>
          <p14:tracePt t="117310" x="5635625" y="2187575"/>
          <p14:tracePt t="117326" x="5643563" y="2214563"/>
          <p14:tracePt t="117343" x="5643563" y="2232025"/>
          <p14:tracePt t="117360" x="5643563" y="2251075"/>
          <p14:tracePt t="117376" x="5643563" y="2268538"/>
          <p14:tracePt t="117393" x="5643563" y="2295525"/>
          <p14:tracePt t="117410" x="5635625" y="2312988"/>
          <p14:tracePt t="117426" x="5626100" y="2322513"/>
          <p14:tracePt t="117443" x="5608638" y="2330450"/>
          <p14:tracePt t="117459" x="5589588" y="2339975"/>
          <p14:tracePt t="117476" x="5581650" y="2339975"/>
          <p14:tracePt t="117493" x="5581650" y="2357438"/>
          <p14:tracePt t="117510" x="5564188" y="2366963"/>
          <p14:tracePt t="117526" x="5545138" y="2374900"/>
          <p14:tracePt t="117543" x="5518150" y="2384425"/>
          <p14:tracePt t="117559" x="5500688" y="2393950"/>
          <p14:tracePt t="117576" x="5483225" y="2393950"/>
          <p14:tracePt t="117593" x="5456238" y="2393950"/>
          <p14:tracePt t="117609" x="5438775" y="2393950"/>
          <p14:tracePt t="117626" x="5429250" y="2393950"/>
          <p14:tracePt t="117643" x="5411788" y="2393950"/>
          <p14:tracePt t="117644" x="5402263" y="2393950"/>
          <p14:tracePt t="117659" x="5375275" y="2401888"/>
          <p14:tracePt t="117676" x="5367338" y="2401888"/>
          <p14:tracePt t="117693" x="5357813" y="2401888"/>
          <p14:tracePt t="117709" x="5349875" y="2411413"/>
          <p14:tracePt t="117759" x="5340350" y="2411413"/>
          <p14:tracePt t="117800" x="5330825" y="2411413"/>
          <p14:tracePt t="117816" x="5313363" y="2411413"/>
          <p14:tracePt t="117824" x="5303838" y="2411413"/>
          <p14:tracePt t="117832" x="5295900" y="2411413"/>
          <p14:tracePt t="117846" x="5286375" y="2411413"/>
          <p14:tracePt t="117862" x="5278438" y="2411413"/>
          <p14:tracePt t="117877" x="5268913" y="2411413"/>
          <p14:tracePt t="117878" x="5259388" y="2411413"/>
          <p14:tracePt t="117894" x="5251450" y="2411413"/>
          <p14:tracePt t="117918" x="5232400" y="2411413"/>
          <p14:tracePt t="117926" x="5224463" y="2401888"/>
          <p14:tracePt t="117943" x="5214938" y="2393950"/>
          <p14:tracePt t="117959" x="5207000" y="2374900"/>
          <p14:tracePt t="117976" x="5197475" y="2349500"/>
          <p14:tracePt t="117993" x="5197475" y="2330450"/>
          <p14:tracePt t="118010" x="5187950" y="2303463"/>
          <p14:tracePt t="118026" x="5187950" y="2278063"/>
          <p14:tracePt t="118043" x="5187950" y="2259013"/>
          <p14:tracePt t="118059" x="5187950" y="2251075"/>
          <p14:tracePt t="118076" x="5197475" y="2241550"/>
          <p14:tracePt t="118093" x="5214938" y="2224088"/>
          <p14:tracePt t="118109" x="5241925" y="2206625"/>
          <p14:tracePt t="118126" x="5251450" y="2206625"/>
          <p14:tracePt t="118143" x="5268913" y="2187575"/>
          <p14:tracePt t="118144" x="5268913" y="2179638"/>
          <p14:tracePt t="118160" x="5286375" y="2170113"/>
          <p14:tracePt t="118177" x="5303838" y="2170113"/>
          <p14:tracePt t="118193" x="5330825" y="2160588"/>
          <p14:tracePt t="118210" x="5357813" y="2152650"/>
          <p14:tracePt t="118226" x="5384800" y="2152650"/>
          <p14:tracePt t="118243" x="5402263" y="2152650"/>
          <p14:tracePt t="118259" x="5421313" y="2152650"/>
          <p14:tracePt t="118277" x="5456238" y="2152650"/>
          <p14:tracePt t="118294" x="5473700" y="2160588"/>
          <p14:tracePt t="118310" x="5483225" y="2170113"/>
          <p14:tracePt t="118327" x="5492750" y="2170113"/>
          <p14:tracePt t="118343" x="5510213" y="2179638"/>
          <p14:tracePt t="118360" x="5527675" y="2187575"/>
          <p14:tracePt t="118376" x="5537200" y="2187575"/>
          <p14:tracePt t="118394" x="5554663" y="2206625"/>
          <p14:tracePt t="118411" x="5564188" y="2224088"/>
          <p14:tracePt t="118427" x="5572125" y="2232025"/>
          <p14:tracePt t="118443" x="5581650" y="2241550"/>
          <p14:tracePt t="118460" x="5599113" y="2251075"/>
          <p14:tracePt t="118477" x="5616575" y="2259013"/>
          <p14:tracePt t="118494" x="5626100" y="2268538"/>
          <p14:tracePt t="118510" x="5643563" y="2278063"/>
          <p14:tracePt t="118526" x="5670550" y="2303463"/>
          <p14:tracePt t="118543" x="5680075" y="2312988"/>
          <p14:tracePt t="118559" x="5697538" y="2322513"/>
          <p14:tracePt t="118576" x="5707063" y="2339975"/>
          <p14:tracePt t="118593" x="5724525" y="2349500"/>
          <p14:tracePt t="118609" x="5751513" y="2374900"/>
          <p14:tracePt t="118626" x="5759450" y="2384425"/>
          <p14:tracePt t="118643" x="5768975" y="2393950"/>
          <p14:tracePt t="118661" x="5778500" y="2401888"/>
          <p14:tracePt t="118676" x="5795963" y="2420938"/>
          <p14:tracePt t="118693" x="5822950" y="2446338"/>
          <p14:tracePt t="118709" x="5830888" y="2465388"/>
          <p14:tracePt t="118726" x="5840413" y="2482850"/>
          <p14:tracePt t="118743" x="5849938" y="2500313"/>
          <p14:tracePt t="118760" x="5857875" y="2527300"/>
          <p14:tracePt t="118777" x="5867400" y="2536825"/>
          <p14:tracePt t="118794" x="5875338" y="2554288"/>
          <p14:tracePt t="118810" x="5894388" y="2571750"/>
          <p14:tracePt t="118827" x="5902325" y="2598738"/>
          <p14:tracePt t="118843" x="5902325" y="2616200"/>
          <p14:tracePt t="118860" x="5902325" y="2625725"/>
          <p14:tracePt t="118877" x="5902325" y="2643188"/>
          <p14:tracePt t="118893" x="5911850" y="2670175"/>
          <p14:tracePt t="118895" x="5911850" y="2679700"/>
          <p14:tracePt t="118911" x="5911850" y="2697163"/>
          <p14:tracePt t="118927" x="5902325" y="2714625"/>
          <p14:tracePt t="118943" x="5902325" y="2741613"/>
          <p14:tracePt t="118960" x="5884863" y="2759075"/>
          <p14:tracePt t="118977" x="5875338" y="2778125"/>
          <p14:tracePt t="118993" x="5867400" y="2795588"/>
          <p14:tracePt t="119010" x="5857875" y="2822575"/>
          <p14:tracePt t="119026" x="5849938" y="2840038"/>
          <p14:tracePt t="119043" x="5830888" y="2857500"/>
          <p14:tracePt t="119044" x="5830888" y="2867025"/>
          <p14:tracePt t="119059" x="5803900" y="2894013"/>
          <p14:tracePt t="119076" x="5795963" y="2901950"/>
          <p14:tracePt t="119093" x="5795963" y="2911475"/>
          <p14:tracePt t="119110" x="5786438" y="2911475"/>
          <p14:tracePt t="119145" x="5786438" y="2921000"/>
          <p14:tracePt t="119271" x="5778500" y="2928938"/>
          <p14:tracePt t="119283" x="5768975" y="2938463"/>
          <p14:tracePt t="119295" x="5768975" y="2955925"/>
          <p14:tracePt t="119310" x="5741988" y="2955925"/>
          <p14:tracePt t="119326" x="5732463" y="2965450"/>
          <p14:tracePt t="119381" x="5724525" y="2973388"/>
          <p14:tracePt t="119395" x="5715000" y="2973388"/>
          <p14:tracePt t="119406" x="5715000" y="2982913"/>
          <p14:tracePt t="119415" x="5707063" y="2982913"/>
          <p14:tracePt t="119427" x="5688013" y="3000375"/>
          <p14:tracePt t="119443" x="5680075" y="3027363"/>
          <p14:tracePt t="119460" x="5653088" y="3044825"/>
          <p14:tracePt t="119476" x="5635625" y="3063875"/>
          <p14:tracePt t="119493" x="5626100" y="3071813"/>
          <p14:tracePt t="119510" x="5616575" y="3081338"/>
          <p14:tracePt t="119526" x="5608638" y="3081338"/>
          <p14:tracePt t="119544" x="5608638" y="3089275"/>
          <p14:tracePt t="128009" x="5643563" y="3116263"/>
          <p14:tracePt t="128019" x="5751513" y="3170238"/>
          <p14:tracePt t="128031" x="5857875" y="3214688"/>
          <p14:tracePt t="128047" x="6045200" y="3313113"/>
          <p14:tracePt t="128063" x="6064250" y="3330575"/>
          <p14:tracePt t="128126" x="6054725" y="3330575"/>
          <p14:tracePt t="128134" x="6027738" y="3295650"/>
          <p14:tracePt t="128144" x="6000750" y="3259138"/>
          <p14:tracePt t="128161" x="5894388" y="3152775"/>
          <p14:tracePt t="128177" x="5751513" y="3036888"/>
          <p14:tracePt t="128194" x="5581650" y="2921000"/>
          <p14:tracePt t="128210" x="5411788" y="2795588"/>
          <p14:tracePt t="128212" x="5303838" y="2724150"/>
          <p14:tracePt t="128227" x="5135563" y="2608263"/>
          <p14:tracePt t="128244" x="5000625" y="2500313"/>
          <p14:tracePt t="128261" x="4875213" y="2384425"/>
          <p14:tracePt t="128277" x="4732338" y="2268538"/>
          <p14:tracePt t="128295" x="4545013" y="2170113"/>
          <p14:tracePt t="128313" x="4241800" y="2116138"/>
          <p14:tracePt t="128328" x="4044950" y="2116138"/>
          <p14:tracePt t="128344" x="3919538" y="2116138"/>
          <p14:tracePt t="128361" x="3867150" y="2125663"/>
          <p14:tracePt t="128377" x="3848100" y="2143125"/>
          <p14:tracePt t="128394" x="3776663" y="2170113"/>
          <p14:tracePt t="128411" x="3670300" y="2197100"/>
          <p14:tracePt t="128427" x="3490913" y="2224088"/>
          <p14:tracePt t="128444" x="3303588" y="2278063"/>
          <p14:tracePt t="128461" x="3179763" y="2303463"/>
          <p14:tracePt t="128462" x="3133725" y="2322513"/>
          <p14:tracePt t="128477" x="3054350" y="2349500"/>
          <p14:tracePt t="128494" x="2982913" y="2374900"/>
          <p14:tracePt t="128511" x="2901950" y="2401888"/>
          <p14:tracePt t="128528" x="2867025" y="2420938"/>
          <p14:tracePt t="128546" x="2857500" y="2420938"/>
          <p14:tracePt t="128611" x="2847975" y="2420938"/>
          <p14:tracePt t="128622" x="2822575" y="2393950"/>
          <p14:tracePt t="128635" x="2803525" y="2374900"/>
          <p14:tracePt t="128646" x="2795588" y="2366963"/>
          <p14:tracePt t="128661" x="2768600" y="2349500"/>
          <p14:tracePt t="128678" x="2751138" y="2322513"/>
          <p14:tracePt t="128694" x="2741613" y="2303463"/>
          <p14:tracePt t="128713" x="2724150" y="2286000"/>
          <p14:tracePt t="128728" x="2714625" y="2278063"/>
          <p14:tracePt t="128798" x="2697163" y="2268538"/>
          <p14:tracePt t="128814" x="2687638" y="2241550"/>
          <p14:tracePt t="128823" x="2687638" y="2232025"/>
          <p14:tracePt t="128830" x="2679700" y="2224088"/>
          <p14:tracePt t="128845" x="2670175" y="2197100"/>
          <p14:tracePt t="128861" x="2652713" y="2187575"/>
          <p14:tracePt t="128878" x="2643188" y="2179638"/>
          <p14:tracePt t="128895" x="2625725" y="2170113"/>
          <p14:tracePt t="128911" x="2608263" y="2152650"/>
          <p14:tracePt t="128928" x="2589213" y="2135188"/>
          <p14:tracePt t="128945" x="2571750" y="2108200"/>
          <p14:tracePt t="128946" x="2554288" y="2098675"/>
          <p14:tracePt t="128963" x="2527300" y="2081213"/>
          <p14:tracePt t="128979" x="2500313" y="2071688"/>
          <p14:tracePt t="128995" x="2482850" y="2044700"/>
          <p14:tracePt t="129011" x="2465388" y="2036763"/>
          <p14:tracePt t="129028" x="2446338" y="2027238"/>
          <p14:tracePt t="129044" x="2419350" y="2027238"/>
          <p14:tracePt t="129061" x="2401888" y="2027238"/>
          <p14:tracePt t="129078" x="2384425" y="2017713"/>
          <p14:tracePt t="129095" x="2330450" y="2009775"/>
          <p14:tracePt t="129112" x="2268538" y="1992313"/>
          <p14:tracePt t="129128" x="2224088" y="1992313"/>
          <p14:tracePt t="129145" x="2160588" y="1992313"/>
          <p14:tracePt t="129162" x="2125663" y="1992313"/>
          <p14:tracePt t="129179" x="2108200" y="1992313"/>
          <p14:tracePt t="129194" x="2089150" y="1992313"/>
          <p14:tracePt t="129212" x="2054225" y="1982788"/>
          <p14:tracePt t="129229" x="2036763" y="1982788"/>
          <p14:tracePt t="129245" x="2000250" y="1982788"/>
          <p14:tracePt t="129261" x="1982788" y="1982788"/>
          <p14:tracePt t="129278" x="1973263" y="1982788"/>
          <p14:tracePt t="129294" x="1955800" y="1982788"/>
          <p14:tracePt t="129311" x="1928813" y="1982788"/>
          <p14:tracePt t="129328" x="1901825" y="1992313"/>
          <p14:tracePt t="129345" x="1857375" y="2009775"/>
          <p14:tracePt t="129361" x="1822450" y="2027238"/>
          <p14:tracePt t="129378" x="1795463" y="2027238"/>
          <p14:tracePt t="129394" x="1758950" y="2027238"/>
          <p14:tracePt t="129411" x="1714500" y="2036763"/>
          <p14:tracePt t="129428" x="1670050" y="2036763"/>
          <p14:tracePt t="129444" x="1652588" y="2036763"/>
          <p14:tracePt t="129462" x="1598613" y="2036763"/>
          <p14:tracePt t="129479" x="1571625" y="2036763"/>
          <p14:tracePt t="129495" x="1554163" y="2036763"/>
          <p14:tracePt t="129511" x="1517650" y="2036763"/>
          <p14:tracePt t="129528" x="1490663" y="2036763"/>
          <p14:tracePt t="129545" x="1455738" y="2036763"/>
          <p14:tracePt t="129561" x="1428750" y="2036763"/>
          <p14:tracePt t="129578" x="1401763" y="2036763"/>
          <p14:tracePt t="129595" x="1374775" y="2044700"/>
          <p14:tracePt t="129611" x="1357313" y="2063750"/>
          <p14:tracePt t="129627" x="1339850" y="2081213"/>
          <p14:tracePt t="129644" x="1312863" y="2098675"/>
          <p14:tracePt t="129661" x="1295400" y="2116138"/>
          <p14:tracePt t="129677" x="1276350" y="2143125"/>
          <p14:tracePt t="129694" x="1250950" y="2160588"/>
          <p14:tracePt t="129711" x="1231900" y="2170113"/>
          <p14:tracePt t="129712" x="1223963" y="2179638"/>
          <p14:tracePt t="129728" x="1204913" y="2206625"/>
          <p14:tracePt t="129745" x="1169988" y="2224088"/>
          <p14:tracePt t="129762" x="1108075" y="2251075"/>
          <p14:tracePt t="129778" x="1054100" y="2268538"/>
          <p14:tracePt t="129795" x="1036638" y="2295525"/>
          <p14:tracePt t="129812" x="990600" y="2312988"/>
          <p14:tracePt t="129828" x="973138" y="2339975"/>
          <p14:tracePt t="129844" x="946150" y="2357438"/>
          <p14:tracePt t="129861" x="928688" y="2384425"/>
          <p14:tracePt t="129878" x="919163" y="2393950"/>
          <p14:tracePt t="129894" x="911225" y="2393950"/>
          <p14:tracePt t="129911" x="901700" y="2401888"/>
          <p14:tracePt t="129971" x="874713" y="2401888"/>
          <p14:tracePt t="129982" x="857250" y="2401888"/>
          <p14:tracePt t="129996" x="812800" y="2401888"/>
          <p14:tracePt t="130012" x="768350" y="2401888"/>
          <p14:tracePt t="130028" x="714375" y="2393950"/>
          <p14:tracePt t="130045" x="696913" y="2374900"/>
          <p14:tracePt t="130061" x="687388" y="2357438"/>
          <p14:tracePt t="130078" x="679450" y="2357438"/>
          <p14:tracePt t="130095" x="660400" y="2349500"/>
          <p14:tracePt t="130112" x="652463" y="2330450"/>
          <p14:tracePt t="130128" x="633413" y="2312988"/>
          <p14:tracePt t="130145" x="625475" y="2303463"/>
          <p14:tracePt t="130174" x="625475" y="2286000"/>
          <p14:tracePt t="130190" x="615950" y="2286000"/>
          <p14:tracePt t="130198" x="615950" y="2278063"/>
          <p14:tracePt t="130212" x="608013" y="2278063"/>
          <p14:tracePt t="130338" x="588963" y="2278063"/>
          <p14:tracePt t="130346" x="588963" y="2295525"/>
          <p14:tracePt t="130354" x="581025" y="2303463"/>
          <p14:tracePt t="130362" x="571500" y="2312988"/>
          <p14:tracePt t="130377" x="554038" y="2349500"/>
          <p14:tracePt t="130395" x="536575" y="2374900"/>
          <p14:tracePt t="130411" x="527050" y="2411413"/>
          <p14:tracePt t="130428" x="527050" y="2428875"/>
          <p14:tracePt t="130444" x="527050" y="2446338"/>
          <p14:tracePt t="130461" x="544513" y="2482850"/>
          <p14:tracePt t="130478" x="571500" y="2527300"/>
          <p14:tracePt t="130494" x="598488" y="2544763"/>
          <p14:tracePt t="130511" x="615950" y="2571750"/>
          <p14:tracePt t="130528" x="633413" y="2581275"/>
          <p14:tracePt t="130545" x="669925" y="2598738"/>
          <p14:tracePt t="130561" x="696913" y="2625725"/>
          <p14:tracePt t="130578" x="776288" y="2643188"/>
          <p14:tracePt t="130594" x="857250" y="2660650"/>
          <p14:tracePt t="130611" x="946150" y="2660650"/>
          <p14:tracePt t="130612" x="982663" y="2660650"/>
          <p14:tracePt t="130628" x="1054100" y="2643188"/>
          <p14:tracePt t="130644" x="1125538" y="2635250"/>
          <p14:tracePt t="130661" x="1187450" y="2608263"/>
          <p14:tracePt t="130678" x="1258888" y="2581275"/>
          <p14:tracePt t="130694" x="1330325" y="2544763"/>
          <p14:tracePt t="130711" x="1438275" y="2455863"/>
          <p14:tracePt t="130728" x="1536700" y="2393950"/>
          <p14:tracePt t="130744" x="1589088" y="2349500"/>
          <p14:tracePt t="130761" x="1625600" y="2330450"/>
          <p14:tracePt t="130778" x="1633538" y="2322513"/>
          <p14:tracePt t="130800" x="1633538" y="2312988"/>
          <p14:tracePt t="130811" x="1643063" y="2303463"/>
          <p14:tracePt t="130827" x="1670050" y="2278063"/>
          <p14:tracePt t="130844" x="1687513" y="2251075"/>
          <p14:tracePt t="130861" x="1704975" y="2224088"/>
          <p14:tracePt t="130862" x="1714500" y="2206625"/>
          <p14:tracePt t="130878" x="1741488" y="2187575"/>
          <p14:tracePt t="130894" x="1758950" y="2160588"/>
          <p14:tracePt t="130911" x="1795463" y="2143125"/>
          <p14:tracePt t="130928" x="1812925" y="2125663"/>
          <p14:tracePt t="130944" x="1830388" y="2098675"/>
          <p14:tracePt t="130961" x="1866900" y="2081213"/>
          <p14:tracePt t="130977" x="1928813" y="2054225"/>
          <p14:tracePt t="130979" x="1965325" y="2044700"/>
          <p14:tracePt t="130994" x="2027238" y="2017713"/>
          <p14:tracePt t="131011" x="2098675" y="1992313"/>
          <p14:tracePt t="131028" x="2170113" y="1965325"/>
          <p14:tracePt t="131044" x="2251075" y="1938338"/>
          <p14:tracePt t="131061" x="2330450" y="1928813"/>
          <p14:tracePt t="131077" x="2393950" y="1928813"/>
          <p14:tracePt t="131095" x="2438400" y="1928813"/>
          <p14:tracePt t="131111" x="2482850" y="1928813"/>
          <p14:tracePt t="131112" x="2490788" y="1928813"/>
          <p14:tracePt t="131128" x="2536825" y="1928813"/>
          <p14:tracePt t="131144" x="2581275" y="1928813"/>
          <p14:tracePt t="131161" x="2608263" y="1928813"/>
          <p14:tracePt t="131178" x="2625725" y="1928813"/>
          <p14:tracePt t="131194" x="2643188" y="1928813"/>
          <p14:tracePt t="131211" x="2687638" y="1946275"/>
          <p14:tracePt t="131227" x="2741613" y="1973263"/>
          <p14:tracePt t="131244" x="2759075" y="1982788"/>
          <p14:tracePt t="131261" x="2768600" y="1992313"/>
          <p14:tracePt t="131347" x="2776538" y="2009775"/>
          <p14:tracePt t="131363" x="2795588" y="2017713"/>
          <p14:tracePt t="131535" x="2786063" y="2017713"/>
          <p14:tracePt t="131551" x="2776538" y="2017713"/>
          <p14:tracePt t="131562" x="2768600" y="2000250"/>
          <p14:tracePt t="131579" x="2751138" y="1992313"/>
          <p14:tracePt t="131595" x="2741613" y="1982788"/>
          <p14:tracePt t="131629" x="2732088" y="1982788"/>
          <p14:tracePt t="131645" x="2732088" y="1973263"/>
          <p14:tracePt t="131654" x="2714625" y="1973263"/>
          <p14:tracePt t="131675" x="2705100" y="1973263"/>
          <p14:tracePt t="131698" x="2705100" y="1965325"/>
          <p14:tracePt t="131949" x="2697163" y="1965325"/>
          <p14:tracePt t="131965" x="2687638" y="1955800"/>
          <p14:tracePt t="131981" x="2679700" y="1955800"/>
          <p14:tracePt t="132019" x="2670175" y="1955800"/>
          <p14:tracePt t="132035" x="2660650" y="1955800"/>
          <p14:tracePt t="132047" x="2643188" y="1955800"/>
          <p14:tracePt t="132062" x="2625725" y="1955800"/>
          <p14:tracePt t="132079" x="2608263" y="1955800"/>
          <p14:tracePt t="132095" x="2589213" y="1965325"/>
          <p14:tracePt t="132114" x="2517775" y="1992313"/>
          <p14:tracePt t="132130" x="2465388" y="2009775"/>
          <p14:tracePt t="132145" x="2438400" y="2027238"/>
          <p14:tracePt t="132162" x="2384425" y="2044700"/>
          <p14:tracePt t="132178" x="2339975" y="2044700"/>
          <p14:tracePt t="132195" x="2276475" y="2071688"/>
          <p14:tracePt t="132212" x="2187575" y="2098675"/>
          <p14:tracePt t="132228" x="2071688" y="2125663"/>
          <p14:tracePt t="132245" x="1965325" y="2152650"/>
          <p14:tracePt t="132261" x="1857375" y="2170113"/>
          <p14:tracePt t="132262" x="1803400" y="2170113"/>
          <p14:tracePt t="132279" x="1660525" y="2170113"/>
          <p14:tracePt t="132294" x="1509713" y="2197100"/>
          <p14:tracePt t="132311" x="1330325" y="2232025"/>
          <p14:tracePt t="132328" x="1169988" y="2259013"/>
          <p14:tracePt t="132344" x="1062038" y="2286000"/>
          <p14:tracePt t="132361" x="955675" y="2322513"/>
          <p14:tracePt t="132378" x="822325" y="2349500"/>
          <p14:tracePt t="132394" x="758825" y="2349500"/>
          <p14:tracePt t="132411" x="714375" y="2349500"/>
          <p14:tracePt t="132427" x="669925" y="2349500"/>
          <p14:tracePt t="132444" x="633413" y="2349500"/>
          <p14:tracePt t="132462" x="615950" y="2349500"/>
          <p14:tracePt t="132477" x="598488" y="2349500"/>
          <p14:tracePt t="132496" x="561975" y="2366963"/>
          <p14:tracePt t="132498" x="536575" y="2374900"/>
          <p14:tracePt t="132514" x="490538" y="2393950"/>
          <p14:tracePt t="132530" x="411163" y="2428875"/>
          <p14:tracePt t="132545" x="330200" y="2473325"/>
          <p14:tracePt t="132561" x="295275" y="2492375"/>
          <p14:tracePt t="132578" x="276225" y="2500313"/>
          <p14:tracePt t="132661" x="285750" y="2492375"/>
          <p14:tracePt t="132672" x="322263" y="2482850"/>
          <p14:tracePt t="132683" x="347663" y="2465388"/>
          <p14:tracePt t="132696" x="393700" y="2446338"/>
          <p14:tracePt t="132711" x="455613" y="2420938"/>
          <p14:tracePt t="132728" x="527050" y="2393950"/>
          <p14:tracePt t="132745" x="598488" y="2366963"/>
          <p14:tracePt t="132762" x="696913" y="2339975"/>
          <p14:tracePt t="132763" x="750888" y="2322513"/>
          <p14:tracePt t="132778" x="901700" y="2295525"/>
          <p14:tracePt t="132794" x="1108075" y="2259013"/>
          <p14:tracePt t="132811" x="1303338" y="2224088"/>
          <p14:tracePt t="132828" x="1554163" y="2197100"/>
          <p14:tracePt t="132844" x="1795463" y="2179638"/>
          <p14:tracePt t="132861" x="2062163" y="2179638"/>
          <p14:tracePt t="132878" x="2259013" y="2179638"/>
          <p14:tracePt t="132894" x="2357438" y="2152650"/>
          <p14:tracePt t="132911" x="2438400" y="2135188"/>
          <p14:tracePt t="132928" x="2509838" y="2108200"/>
          <p14:tracePt t="132945" x="2589213" y="2098675"/>
          <p14:tracePt t="132961" x="2687638" y="2071688"/>
          <p14:tracePt t="132978" x="2776538" y="2044700"/>
          <p14:tracePt t="132995" x="2857500" y="2027238"/>
          <p14:tracePt t="133011" x="2919413" y="2027238"/>
          <p14:tracePt t="133013" x="2928938" y="2017713"/>
          <p14:tracePt t="133028" x="2938463" y="2017713"/>
          <p14:tracePt t="133029" x="2946400" y="2017713"/>
          <p14:tracePt t="133045" x="2955925" y="2017713"/>
          <p14:tracePt t="133122" x="2946400" y="2017713"/>
          <p14:tracePt t="133130" x="2911475" y="2017713"/>
          <p14:tracePt t="133145" x="2847975" y="2017713"/>
          <p14:tracePt t="133161" x="2741613" y="2017713"/>
          <p14:tracePt t="133178" x="2598738" y="2017713"/>
          <p14:tracePt t="133196" x="2401888" y="2027238"/>
          <p14:tracePt t="133212" x="2152650" y="2063750"/>
          <p14:tracePt t="133229" x="1938338" y="2081213"/>
          <p14:tracePt t="133245" x="1776413" y="2108200"/>
          <p14:tracePt t="133262" x="1670050" y="2108200"/>
          <p14:tracePt t="133263" x="1633538" y="2108200"/>
          <p14:tracePt t="133279" x="1562100" y="2108200"/>
          <p14:tracePt t="133295" x="1482725" y="2108200"/>
          <p14:tracePt t="133312" x="1411288" y="2108200"/>
          <p14:tracePt t="133328" x="1295400" y="2135188"/>
          <p14:tracePt t="133345" x="1143000" y="2187575"/>
          <p14:tracePt t="133361" x="928688" y="2251075"/>
          <p14:tracePt t="133378" x="723900" y="2322513"/>
          <p14:tracePt t="133395" x="490538" y="2384425"/>
          <p14:tracePt t="133411" x="384175" y="2411413"/>
          <p14:tracePt t="133428" x="322263" y="2428875"/>
          <p14:tracePt t="133445" x="295275" y="2428875"/>
          <p14:tracePt t="133568" x="303213" y="2428875"/>
          <p14:tracePt t="133575" x="322263" y="2420938"/>
          <p14:tracePt t="133583" x="357188" y="2420938"/>
          <p14:tracePt t="133595" x="401638" y="2411413"/>
          <p14:tracePt t="133611" x="490538" y="2384425"/>
          <p14:tracePt t="133628" x="608013" y="2357438"/>
          <p14:tracePt t="133645" x="741363" y="2295525"/>
          <p14:tracePt t="133662" x="955675" y="2251075"/>
          <p14:tracePt t="133678" x="1133475" y="2214563"/>
          <p14:tracePt t="133694" x="1285875" y="2187575"/>
          <p14:tracePt t="133711" x="1465263" y="2152650"/>
          <p14:tracePt t="133728" x="1598613" y="2125663"/>
          <p14:tracePt t="133744" x="1704975" y="2098675"/>
          <p14:tracePt t="133761" x="1839913" y="2071688"/>
          <p14:tracePt t="133778" x="2000250" y="2044700"/>
          <p14:tracePt t="133795" x="2125663" y="2044700"/>
          <p14:tracePt t="133811" x="2241550" y="2017713"/>
          <p14:tracePt t="133828" x="2330450" y="2000250"/>
          <p14:tracePt t="133844" x="2374900" y="2000250"/>
          <p14:tracePt t="133861" x="2393950" y="2000250"/>
          <p14:tracePt t="133878" x="2419350" y="2000250"/>
          <p14:tracePt t="133895" x="2446338" y="2000250"/>
          <p14:tracePt t="133911" x="2482850" y="2000250"/>
          <p14:tracePt t="133928" x="2562225" y="2027238"/>
          <p14:tracePt t="133944" x="2625725" y="2036763"/>
          <p14:tracePt t="133961" x="2679700" y="2044700"/>
          <p14:tracePt t="133978" x="2697163" y="2063750"/>
          <p14:tracePt t="133994" x="2714625" y="2063750"/>
          <p14:tracePt t="134011" x="2751138" y="2081213"/>
          <p14:tracePt t="134028" x="2768600" y="2081213"/>
          <p14:tracePt t="134029" x="2776538" y="2081213"/>
          <p14:tracePt t="134045" x="2803525" y="2081213"/>
          <p14:tracePt t="134061" x="2813050" y="2089150"/>
          <p14:tracePt t="134078" x="2830513" y="2098675"/>
          <p14:tracePt t="134096" x="2847975" y="2108200"/>
          <p14:tracePt t="134112" x="2884488" y="2125663"/>
          <p14:tracePt t="134129" x="2938463" y="2135188"/>
          <p14:tracePt t="134145" x="3017838" y="2143125"/>
          <p14:tracePt t="134162" x="3081338" y="2143125"/>
          <p14:tracePt t="134162" x="3116263" y="2143125"/>
          <p14:tracePt t="134178" x="3197225" y="2160588"/>
          <p14:tracePt t="134195" x="3268663" y="2170113"/>
          <p14:tracePt t="134212" x="3367088" y="2197100"/>
          <p14:tracePt t="134228" x="3473450" y="2224088"/>
          <p14:tracePt t="134245" x="3571875" y="2251075"/>
          <p14:tracePt t="134262" x="3697288" y="2268538"/>
          <p14:tracePt t="134263" x="3776663" y="2286000"/>
          <p14:tracePt t="134279" x="3956050" y="2312988"/>
          <p14:tracePt t="134295" x="4125913" y="2312988"/>
          <p14:tracePt t="134312" x="4295775" y="2312988"/>
          <p14:tracePt t="134328" x="4500563" y="2259013"/>
          <p14:tracePt t="134345" x="4616450" y="2197100"/>
          <p14:tracePt t="134362" x="4714875" y="2170113"/>
          <p14:tracePt t="134378" x="4776788" y="2143125"/>
          <p14:tracePt t="134395" x="4857750" y="2125663"/>
          <p14:tracePt t="134412" x="4884738" y="2108200"/>
          <p14:tracePt t="134413" x="4911725" y="2098675"/>
          <p14:tracePt t="134429" x="4946650" y="2089150"/>
          <p14:tracePt t="134445" x="4973638" y="2081213"/>
          <p14:tracePt t="134462" x="5027613" y="2063750"/>
          <p14:tracePt t="134478" x="5089525" y="2036763"/>
          <p14:tracePt t="134495" x="5135563" y="2027238"/>
          <p14:tracePt t="134512" x="5170488" y="2017713"/>
          <p14:tracePt t="134529" x="5224463" y="2017713"/>
          <p14:tracePt t="134545" x="5241925" y="2017713"/>
          <p14:tracePt t="134561" x="5251450" y="2017713"/>
          <p14:tracePt t="134578" x="5286375" y="2017713"/>
          <p14:tracePt t="134595" x="5330825" y="2017713"/>
          <p14:tracePt t="134611" x="5357813" y="2027238"/>
          <p14:tracePt t="134628" x="5421313" y="2044700"/>
          <p14:tracePt t="134644" x="5500688" y="2071688"/>
          <p14:tracePt t="134661" x="5545138" y="2089150"/>
          <p14:tracePt t="134678" x="5581650" y="2098675"/>
          <p14:tracePt t="134694" x="5599113" y="2098675"/>
          <p14:tracePt t="134711" x="5616575" y="2108200"/>
          <p14:tracePt t="134728" x="5643563" y="2108200"/>
          <p14:tracePt t="134745" x="5653088" y="2108200"/>
          <p14:tracePt t="134761" x="5661025" y="2125663"/>
          <p14:tracePt t="134779" x="5680075" y="2143125"/>
          <p14:tracePt t="134795" x="5688013" y="2152650"/>
          <p14:tracePt t="134812" x="5715000" y="2152650"/>
          <p14:tracePt t="134828" x="5715000" y="2160588"/>
          <p14:tracePt t="134845" x="5724525" y="2160588"/>
          <p14:tracePt t="135000" x="5732463" y="2160588"/>
          <p14:tracePt t="135011" x="5741988" y="2160588"/>
          <p14:tracePt t="135029" x="5778500" y="2160588"/>
          <p14:tracePt t="135045" x="5803900" y="2160588"/>
          <p14:tracePt t="135062" x="5813425" y="2160588"/>
          <p14:tracePt t="135080" x="5822950" y="2160588"/>
          <p14:tracePt t="135096" x="5849938" y="2160588"/>
          <p14:tracePt t="135454" x="5857875" y="2160588"/>
          <p14:tracePt t="135465" x="5867400" y="2160588"/>
          <p14:tracePt t="135479" x="5921375" y="2160588"/>
          <p14:tracePt t="135497" x="6000750" y="2160588"/>
          <p14:tracePt t="135512" x="6089650" y="2160588"/>
          <p14:tracePt t="135528" x="6153150" y="2135188"/>
          <p14:tracePt t="135545" x="6215063" y="2125663"/>
          <p14:tracePt t="135562" x="6251575" y="2108200"/>
          <p14:tracePt t="135578" x="6259513" y="2098675"/>
          <p14:tracePt t="135617" x="6269038" y="2098675"/>
          <p14:tracePt t="135634" x="6278563" y="2081213"/>
          <p14:tracePt t="135641" x="6278563" y="2071688"/>
          <p14:tracePt t="135647" x="6278563" y="2054225"/>
          <p14:tracePt t="135661" x="6296025" y="2044700"/>
          <p14:tracePt t="135678" x="6296025" y="2027238"/>
          <p14:tracePt t="135679" x="6296025" y="2009775"/>
          <p14:tracePt t="135695" x="6286500" y="1973263"/>
          <p14:tracePt t="135711" x="6278563" y="1938338"/>
          <p14:tracePt t="135728" x="6269038" y="1911350"/>
          <p14:tracePt t="135745" x="6259513" y="1884363"/>
          <p14:tracePt t="135762" x="6242050" y="1866900"/>
          <p14:tracePt t="135778" x="6215063" y="1849438"/>
          <p14:tracePt t="135796" x="6197600" y="1830388"/>
          <p14:tracePt t="135798" x="6188075" y="1822450"/>
          <p14:tracePt t="135812" x="6170613" y="1795463"/>
          <p14:tracePt t="135829" x="6143625" y="1785938"/>
          <p14:tracePt t="135846" x="6126163" y="1776413"/>
          <p14:tracePt t="135862" x="6108700" y="1768475"/>
          <p14:tracePt t="135878" x="6089650" y="1758950"/>
          <p14:tracePt t="135895" x="6064250" y="1751013"/>
          <p14:tracePt t="135912" x="6054725" y="1751013"/>
          <p14:tracePt t="135929" x="6045200" y="1751013"/>
          <p14:tracePt t="135953" x="6037263" y="1751013"/>
          <p14:tracePt t="135969" x="6027738" y="1751013"/>
          <p14:tracePt t="135978" x="6018213" y="1751013"/>
          <p14:tracePt t="135995" x="5992813" y="1758950"/>
          <p14:tracePt t="136012" x="5973763" y="1768475"/>
          <p14:tracePt t="136028" x="5956300" y="1776413"/>
          <p14:tracePt t="136046" x="5938838" y="1795463"/>
          <p14:tracePt t="136048" x="5921375" y="1795463"/>
          <p14:tracePt t="136062" x="5902325" y="1812925"/>
          <p14:tracePt t="136079" x="5875338" y="1830388"/>
          <p14:tracePt t="136095" x="5849938" y="1849438"/>
          <p14:tracePt t="136112" x="5830888" y="1866900"/>
          <p14:tracePt t="136128" x="5813425" y="1884363"/>
          <p14:tracePt t="136145" x="5803900" y="1901825"/>
          <p14:tracePt t="136163" x="5768975" y="1920875"/>
          <p14:tracePt t="136179" x="5759450" y="1928813"/>
          <p14:tracePt t="136196" x="5759450" y="1938338"/>
          <p14:tracePt t="136212" x="5751513" y="1955800"/>
          <p14:tracePt t="136229" x="5741988" y="1965325"/>
          <p14:tracePt t="136246" x="5732463" y="1982788"/>
          <p14:tracePt t="136263" x="5732463" y="1992313"/>
          <p14:tracePt t="136279" x="5732463" y="2009775"/>
          <p14:tracePt t="136295" x="5732463" y="2036763"/>
          <p14:tracePt t="136297" x="5732463" y="2044700"/>
          <p14:tracePt t="136312" x="5732463" y="2054225"/>
          <p14:tracePt t="136330" x="5732463" y="2098675"/>
          <p14:tracePt t="136345" x="5732463" y="2125663"/>
          <p14:tracePt t="136362" x="5732463" y="2143125"/>
          <p14:tracePt t="136378" x="5732463" y="2170113"/>
          <p14:tracePt t="136395" x="5732463" y="2187575"/>
          <p14:tracePt t="136411" x="5732463" y="2206625"/>
          <p14:tracePt t="136428" x="5715000" y="2232025"/>
          <p14:tracePt t="136429" x="5715000" y="2251075"/>
          <p14:tracePt t="136445" x="5715000" y="2268538"/>
          <p14:tracePt t="136462" x="5715000" y="2303463"/>
          <p14:tracePt t="136478" x="5715000" y="2322513"/>
          <p14:tracePt t="136495" x="5715000" y="2339975"/>
          <p14:tracePt t="136512" x="5715000" y="2366963"/>
          <p14:tracePt t="136528" x="5715000" y="2384425"/>
          <p14:tracePt t="136545" x="5724525" y="2428875"/>
          <p14:tracePt t="136562" x="5732463" y="2465388"/>
          <p14:tracePt t="136578" x="5741988" y="2509838"/>
          <p14:tracePt t="136580" x="5759450" y="2536825"/>
          <p14:tracePt t="136595" x="5768975" y="2581275"/>
          <p14:tracePt t="136611" x="5786438" y="2598738"/>
          <p14:tracePt t="136628" x="5813425" y="2635250"/>
          <p14:tracePt t="136645" x="5822950" y="2643188"/>
          <p14:tracePt t="136662" x="5822950" y="2652713"/>
          <p14:tracePt t="136680" x="5840413" y="2670175"/>
          <p14:tracePt t="136696" x="5867400" y="2687638"/>
          <p14:tracePt t="136712" x="5884863" y="2697163"/>
          <p14:tracePt t="136729" x="5902325" y="2714625"/>
          <p14:tracePt t="136745" x="5921375" y="2724150"/>
          <p14:tracePt t="136762" x="5956300" y="2724150"/>
          <p14:tracePt t="136779" x="5983288" y="2724150"/>
          <p14:tracePt t="136796" x="6010275" y="2724150"/>
          <p14:tracePt t="136798" x="6018213" y="2724150"/>
          <p14:tracePt t="136813" x="6037263" y="2724150"/>
          <p14:tracePt t="136830" x="6072188" y="2714625"/>
          <p14:tracePt t="136846" x="6135688" y="2687638"/>
          <p14:tracePt t="136862" x="6197600" y="2660650"/>
          <p14:tracePt t="136879" x="6278563" y="2625725"/>
          <p14:tracePt t="136896" x="6357938" y="2598738"/>
          <p14:tracePt t="136912" x="6394450" y="2571750"/>
          <p14:tracePt t="136929" x="6411913" y="2554288"/>
          <p14:tracePt t="136946" x="6429375" y="2527300"/>
          <p14:tracePt t="136963" x="6438900" y="2500313"/>
          <p14:tracePt t="136979" x="6446838" y="2482850"/>
          <p14:tracePt t="136996" x="6465888" y="2465388"/>
          <p14:tracePt t="137012" x="6473825" y="2438400"/>
          <p14:tracePt t="137029" x="6473825" y="2420938"/>
          <p14:tracePt t="137046" x="6483350" y="2411413"/>
          <p14:tracePt t="137062" x="6500813" y="2393950"/>
          <p14:tracePt t="137064" x="6500813" y="2384425"/>
          <p14:tracePt t="137080" x="6518275" y="2349500"/>
          <p14:tracePt t="137096" x="6518275" y="2330450"/>
          <p14:tracePt t="137112" x="6537325" y="2286000"/>
          <p14:tracePt t="137129" x="6537325" y="2232025"/>
          <p14:tracePt t="137146" x="6537325" y="2187575"/>
          <p14:tracePt t="137162" x="6518275" y="2143125"/>
          <p14:tracePt t="137179" x="6500813" y="2108200"/>
          <p14:tracePt t="137196" x="6465888" y="2081213"/>
          <p14:tracePt t="137212" x="6456363" y="2054225"/>
          <p14:tracePt t="137229" x="6438900" y="2036763"/>
          <p14:tracePt t="137247" x="6421438" y="2017713"/>
          <p14:tracePt t="137262" x="6402388" y="1992313"/>
          <p14:tracePt t="137279" x="6384925" y="1965325"/>
          <p14:tracePt t="137296" x="6367463" y="1946275"/>
          <p14:tracePt t="137298" x="6357938" y="1928813"/>
          <p14:tracePt t="137312" x="6340475" y="1920875"/>
          <p14:tracePt t="137330" x="6313488" y="1893888"/>
          <p14:tracePt t="137346" x="6296025" y="1874838"/>
          <p14:tracePt t="137362" x="6269038" y="1849438"/>
          <p14:tracePt t="137379" x="6251575" y="1830388"/>
          <p14:tracePt t="137395" x="6242050" y="1822450"/>
          <p14:tracePt t="137412" x="6224588" y="1812925"/>
          <p14:tracePt t="137429" x="6207125" y="1812925"/>
          <p14:tracePt t="137446" x="6170613" y="1803400"/>
          <p14:tracePt t="137462" x="6143625" y="1803400"/>
          <p14:tracePt t="137479" x="6116638" y="1785938"/>
          <p14:tracePt t="137496" x="6099175" y="1785938"/>
          <p14:tracePt t="137512" x="6081713" y="1785938"/>
          <p14:tracePt t="137530" x="6072188" y="1785938"/>
          <p14:tracePt t="137546" x="6054725" y="1785938"/>
          <p14:tracePt t="137562" x="6037263" y="1785938"/>
          <p14:tracePt t="137564" x="6027738" y="1785938"/>
          <p14:tracePt t="137580" x="6010275" y="1785938"/>
          <p14:tracePt t="137596" x="5983288" y="1785938"/>
          <p14:tracePt t="137612" x="5965825" y="1785938"/>
          <p14:tracePt t="137629" x="5946775" y="1785938"/>
          <p14:tracePt t="137645" x="5938838" y="1795463"/>
          <p14:tracePt t="137662" x="5929313" y="1795463"/>
          <p14:tracePt t="137679" x="5921375" y="1803400"/>
          <p14:tracePt t="137695" x="5902325" y="1803400"/>
          <p14:tracePt t="137713" x="5884863" y="1812925"/>
          <p14:tracePt t="137729" x="5849938" y="1830388"/>
          <p14:tracePt t="137746" x="5830888" y="1857375"/>
          <p14:tracePt t="137763" x="5795963" y="1874838"/>
          <p14:tracePt t="137779" x="5768975" y="1884363"/>
          <p14:tracePt t="137795" x="5741988" y="1911350"/>
          <p14:tracePt t="137811" x="5724525" y="1920875"/>
          <p14:tracePt t="137828" x="5707063" y="1920875"/>
          <p14:tracePt t="137829" x="5707063" y="1928813"/>
          <p14:tracePt t="137862" x="5697538" y="1938338"/>
          <p14:tracePt t="137873" x="5697538" y="1946275"/>
          <p14:tracePt t="137884" x="5688013" y="1955800"/>
          <p14:tracePt t="137895" x="5670550" y="1982788"/>
          <p14:tracePt t="137912" x="5661025" y="2000250"/>
          <p14:tracePt t="137929" x="5653088" y="2017713"/>
          <p14:tracePt t="137946" x="5643563" y="2036763"/>
          <p14:tracePt t="137962" x="5643563" y="2054225"/>
          <p14:tracePt t="137979" x="5635625" y="2071688"/>
          <p14:tracePt t="137995" x="5635625" y="2089150"/>
          <p14:tracePt t="138013" x="5626100" y="2108200"/>
          <p14:tracePt t="138029" x="5626100" y="2135188"/>
          <p14:tracePt t="138045" x="5626100" y="2143125"/>
          <p14:tracePt t="138062" x="5626100" y="2160588"/>
          <p14:tracePt t="138080" x="5626100" y="2187575"/>
          <p14:tracePt t="138096" x="5626100" y="2214563"/>
          <p14:tracePt t="138112" x="5626100" y="2232025"/>
          <p14:tracePt t="138129" x="5626100" y="2251075"/>
          <p14:tracePt t="138146" x="5626100" y="2278063"/>
          <p14:tracePt t="138163" x="5626100" y="2295525"/>
          <p14:tracePt t="138179" x="5626100" y="2312988"/>
          <p14:tracePt t="138195" x="5626100" y="2322513"/>
          <p14:tracePt t="138212" x="5626100" y="2330450"/>
          <p14:tracePt t="138229" x="5626100" y="2366963"/>
          <p14:tracePt t="138246" x="5626100" y="2384425"/>
          <p14:tracePt t="138262" x="5635625" y="2401888"/>
          <p14:tracePt t="138279" x="5643563" y="2428875"/>
          <p14:tracePt t="138296" x="5643563" y="2446338"/>
          <p14:tracePt t="138312" x="5643563" y="2465388"/>
          <p14:tracePt t="138329" x="5653088" y="2482850"/>
          <p14:tracePt t="138330" x="5661025" y="2500313"/>
          <p14:tracePt t="138345" x="5680075" y="2517775"/>
          <p14:tracePt t="138362" x="5688013" y="2536825"/>
          <p14:tracePt t="138378" x="5707063" y="2554288"/>
          <p14:tracePt t="138395" x="5707063" y="2581275"/>
          <p14:tracePt t="138412" x="5715000" y="2589213"/>
          <p14:tracePt t="138428" x="5715000" y="2598738"/>
          <p14:tracePt t="138445" x="5732463" y="2616200"/>
          <p14:tracePt t="138462" x="5751513" y="2625725"/>
          <p14:tracePt t="138478" x="5768975" y="2652713"/>
          <p14:tracePt t="138480" x="5768975" y="2660650"/>
          <p14:tracePt t="138495" x="5786438" y="2679700"/>
          <p14:tracePt t="138512" x="5803900" y="2697163"/>
          <p14:tracePt t="138528" x="5830888" y="2706688"/>
          <p14:tracePt t="138545" x="5849938" y="2732088"/>
          <p14:tracePt t="138562" x="5867400" y="2732088"/>
          <p14:tracePt t="138579" x="5875338" y="2741613"/>
          <p14:tracePt t="138580" x="5884863" y="2741613"/>
          <p14:tracePt t="138595" x="5902325" y="2741613"/>
          <p14:tracePt t="138612" x="5921375" y="2741613"/>
          <p14:tracePt t="138628" x="5965825" y="2741613"/>
          <p14:tracePt t="138646" x="5983288" y="2724150"/>
          <p14:tracePt t="138663" x="6018213" y="2714625"/>
          <p14:tracePt t="138679" x="6045200" y="2706688"/>
          <p14:tracePt t="138697" x="6072188" y="2687638"/>
          <p14:tracePt t="138712" x="6099175" y="2679700"/>
          <p14:tracePt t="138714" x="6108700" y="2660650"/>
          <p14:tracePt t="138731" x="6135688" y="2652713"/>
          <p14:tracePt t="138746" x="6153150" y="2635250"/>
          <p14:tracePt t="138762" x="6170613" y="2616200"/>
          <p14:tracePt t="138779" x="6207125" y="2589213"/>
          <p14:tracePt t="138796" x="6215063" y="2581275"/>
          <p14:tracePt t="138812" x="6232525" y="2563813"/>
          <p14:tracePt t="138829" x="6242050" y="2544763"/>
          <p14:tracePt t="138846" x="6269038" y="2517775"/>
          <p14:tracePt t="138862" x="6278563" y="2500313"/>
          <p14:tracePt t="138878" x="6278563" y="2482850"/>
          <p14:tracePt t="138895" x="6286500" y="2446338"/>
          <p14:tracePt t="138912" x="6296025" y="2401888"/>
          <p14:tracePt t="138929" x="6296025" y="2339975"/>
          <p14:tracePt t="138945" x="6313488" y="2303463"/>
          <p14:tracePt t="138962" x="6313488" y="2278063"/>
          <p14:tracePt t="138978" x="6323013" y="2251075"/>
          <p14:tracePt t="138995" x="6330950" y="2214563"/>
          <p14:tracePt t="139012" x="6340475" y="2187575"/>
          <p14:tracePt t="139029" x="6340475" y="2170113"/>
          <p14:tracePt t="139046" x="6340475" y="2135188"/>
          <p14:tracePt t="139062" x="6340475" y="2081213"/>
          <p14:tracePt t="139079" x="6340475" y="2017713"/>
          <p14:tracePt t="139096" x="6313488" y="1901825"/>
          <p14:tracePt t="139112" x="6296025" y="1822450"/>
          <p14:tracePt t="139129" x="6286500" y="1776413"/>
          <p14:tracePt t="139145" x="6278563" y="1724025"/>
          <p14:tracePt t="139162" x="6251575" y="1704975"/>
          <p14:tracePt t="139179" x="6232525" y="1687513"/>
          <p14:tracePt t="139195" x="6207125" y="1670050"/>
          <p14:tracePt t="139212" x="6180138" y="1643063"/>
          <p14:tracePt t="139228" x="6161088" y="1625600"/>
          <p14:tracePt t="139230" x="6153150" y="1616075"/>
          <p14:tracePt t="139246" x="6135688" y="1608138"/>
          <p14:tracePt t="139262" x="6108700" y="1608138"/>
          <p14:tracePt t="139278" x="6099175" y="1608138"/>
          <p14:tracePt t="139295" x="6081713" y="1608138"/>
          <p14:tracePt t="139312" x="6064250" y="1608138"/>
          <p14:tracePt t="139328" x="6045200" y="1608138"/>
          <p14:tracePt t="139346" x="6018213" y="1608138"/>
          <p14:tracePt t="139362" x="6000750" y="1608138"/>
          <p14:tracePt t="139378" x="5965825" y="1616075"/>
          <p14:tracePt t="139395" x="5902325" y="1643063"/>
          <p14:tracePt t="139412" x="5857875" y="1652588"/>
          <p14:tracePt t="139428" x="5778500" y="1679575"/>
          <p14:tracePt t="139445" x="5741988" y="1704975"/>
          <p14:tracePt t="139462" x="5707063" y="1724025"/>
          <p14:tracePt t="139478" x="5688013" y="1741488"/>
          <p14:tracePt t="139497" x="5661025" y="1776413"/>
          <p14:tracePt t="139512" x="5635625" y="1795463"/>
          <p14:tracePt t="139529" x="5616575" y="1812925"/>
          <p14:tracePt t="139545" x="5599113" y="1839913"/>
          <p14:tracePt t="139562" x="5581650" y="1857375"/>
          <p14:tracePt t="139579" x="5554663" y="1893888"/>
          <p14:tracePt t="139595" x="5537200" y="1911350"/>
          <p14:tracePt t="139612" x="5527675" y="1938338"/>
          <p14:tracePt t="139629" x="5518150" y="1973263"/>
          <p14:tracePt t="139645" x="5500688" y="2000250"/>
          <p14:tracePt t="139662" x="5500688" y="2044700"/>
          <p14:tracePt t="139678" x="5492750" y="2098675"/>
          <p14:tracePt t="139695" x="5492750" y="2160588"/>
          <p14:tracePt t="139712" x="5492750" y="2187575"/>
          <p14:tracePt t="139730" x="5492750" y="2241550"/>
          <p14:tracePt t="139746" x="5492750" y="2286000"/>
          <p14:tracePt t="139762" x="5492750" y="2330450"/>
          <p14:tracePt t="139779" x="5492750" y="2366963"/>
          <p14:tracePt t="139795" x="5510213" y="2401888"/>
          <p14:tracePt t="139812" x="5510213" y="2428875"/>
          <p14:tracePt t="139828" x="5510213" y="2455863"/>
          <p14:tracePt t="139845" x="5518150" y="2473325"/>
          <p14:tracePt t="139862" x="5527675" y="2492375"/>
          <p14:tracePt t="139879" x="5537200" y="2527300"/>
          <p14:tracePt t="139895" x="5545138" y="2544763"/>
          <p14:tracePt t="139912" x="5545138" y="2571750"/>
          <p14:tracePt t="139928" x="5545138" y="2598738"/>
          <p14:tracePt t="139945" x="5554663" y="2616200"/>
          <p14:tracePt t="139962" x="5564188" y="2635250"/>
          <p14:tracePt t="139979" x="5589588" y="2660650"/>
          <p14:tracePt t="139980" x="5589588" y="2670175"/>
          <p14:tracePt t="139996" x="5608638" y="2687638"/>
          <p14:tracePt t="140012" x="5626100" y="2706688"/>
          <p14:tracePt t="140028" x="5653088" y="2714625"/>
          <p14:tracePt t="140045" x="5680075" y="2741613"/>
          <p14:tracePt t="140062" x="5707063" y="2759075"/>
          <p14:tracePt t="140079" x="5732463" y="2768600"/>
          <p14:tracePt t="140095" x="5751513" y="2768600"/>
          <p14:tracePt t="140112" x="5786438" y="2768600"/>
          <p14:tracePt t="140128" x="5857875" y="2768600"/>
          <p14:tracePt t="140146" x="5875338" y="2768600"/>
          <p14:tracePt t="140163" x="5902325" y="2768600"/>
          <p14:tracePt t="140180" x="5929313" y="2759075"/>
          <p14:tracePt t="140196" x="5946775" y="2751138"/>
          <p14:tracePt t="140213" x="5983288" y="2724150"/>
          <p14:tracePt t="140216" x="5992813" y="2714625"/>
          <p14:tracePt t="140232" x="6037263" y="2697163"/>
          <p14:tracePt t="140247" x="6072188" y="2670175"/>
          <p14:tracePt t="140263" x="6089650" y="2652713"/>
          <p14:tracePt t="140280" x="6108700" y="2625725"/>
          <p14:tracePt t="140296" x="6135688" y="2608263"/>
          <p14:tracePt t="140313" x="6143625" y="2581275"/>
          <p14:tracePt t="140329" x="6161088" y="2554288"/>
          <p14:tracePt t="140346" x="6161088" y="2527300"/>
          <p14:tracePt t="140362" x="6170613" y="2500313"/>
          <p14:tracePt t="140379" x="6170613" y="2482850"/>
          <p14:tracePt t="140380" x="6170613" y="2465388"/>
          <p14:tracePt t="140396" x="6170613" y="2420938"/>
          <p14:tracePt t="140412" x="6170613" y="2366963"/>
          <p14:tracePt t="140429" x="6161088" y="2339975"/>
          <p14:tracePt t="140446" x="6161088" y="2303463"/>
          <p14:tracePt t="140463" x="6153150" y="2286000"/>
          <p14:tracePt t="140479" x="6153150" y="2268538"/>
          <p14:tracePt t="140481" x="6143625" y="2251075"/>
          <p14:tracePt t="140497" x="6126163" y="2224088"/>
          <p14:tracePt t="140513" x="6116638" y="2187575"/>
          <p14:tracePt t="140529" x="6108700" y="2152650"/>
          <p14:tracePt t="140545" x="6099175" y="2108200"/>
          <p14:tracePt t="140562" x="6081713" y="2036763"/>
          <p14:tracePt t="140579" x="6072188" y="1982788"/>
          <p14:tracePt t="140595" x="6064250" y="1965325"/>
          <p14:tracePt t="140612" x="6054725" y="1946275"/>
          <p14:tracePt t="140629" x="6045200" y="1928813"/>
          <p14:tracePt t="140645" x="6027738" y="1893888"/>
          <p14:tracePt t="140662" x="6010275" y="1874838"/>
          <p14:tracePt t="140679" x="5992813" y="1857375"/>
          <p14:tracePt t="140695" x="5956300" y="1830388"/>
          <p14:tracePt t="140713" x="5894388" y="1803400"/>
          <p14:tracePt t="140732" x="5867400" y="1795463"/>
          <p14:tracePt t="140746" x="5840413" y="1795463"/>
          <p14:tracePt t="140763" x="5830888" y="1785938"/>
          <p14:tracePt t="140786" x="5822950" y="1785938"/>
          <p14:tracePt t="140796" x="5813425" y="1785938"/>
          <p14:tracePt t="140812" x="5795963" y="1785938"/>
          <p14:tracePt t="140829" x="5732463" y="1803400"/>
          <p14:tracePt t="140845" x="5697538" y="1822450"/>
          <p14:tracePt t="140862" x="5670550" y="1849438"/>
          <p14:tracePt t="140879" x="5643563" y="1857375"/>
          <p14:tracePt t="140880" x="5626100" y="1866900"/>
          <p14:tracePt t="140895" x="5599113" y="1874838"/>
          <p14:tracePt t="140896" x="5572125" y="1893888"/>
          <p14:tracePt t="140912" x="5510213" y="1920875"/>
          <p14:tracePt t="140929" x="5492750" y="1938338"/>
          <p14:tracePt t="140945" x="5473700" y="1955800"/>
          <p14:tracePt t="140962" x="5446713" y="1973263"/>
          <p14:tracePt t="140979" x="5438775" y="2009775"/>
          <p14:tracePt t="140996" x="5411788" y="2063750"/>
          <p14:tracePt t="141012" x="5384800" y="2125663"/>
          <p14:tracePt t="141029" x="5367338" y="2187575"/>
          <p14:tracePt t="141045" x="5357813" y="2224088"/>
          <p14:tracePt t="141062" x="5357813" y="2241550"/>
          <p14:tracePt t="141079" x="5357813" y="2259013"/>
          <p14:tracePt t="141095" x="5375275" y="2312988"/>
          <p14:tracePt t="141112" x="5384800" y="2339975"/>
          <p14:tracePt t="141129" x="5394325" y="2374900"/>
          <p14:tracePt t="141146" x="5421313" y="2420938"/>
          <p14:tracePt t="141162" x="5438775" y="2446338"/>
          <p14:tracePt t="141179" x="5456238" y="2482850"/>
          <p14:tracePt t="141195" x="5473700" y="2517775"/>
          <p14:tracePt t="141212" x="5492750" y="2536825"/>
          <p14:tracePt t="141229" x="5510213" y="2554288"/>
          <p14:tracePt t="141246" x="5537200" y="2581275"/>
          <p14:tracePt t="141246" x="5545138" y="2589213"/>
          <p14:tracePt t="141262" x="5572125" y="2608263"/>
          <p14:tracePt t="141279" x="5599113" y="2625725"/>
          <p14:tracePt t="141295" x="5616575" y="2652713"/>
          <p14:tracePt t="141312" x="5653088" y="2670175"/>
          <p14:tracePt t="141329" x="5670550" y="2679700"/>
          <p14:tracePt t="141346" x="5688013" y="2687638"/>
          <p14:tracePt t="141363" x="5724525" y="2687638"/>
          <p14:tracePt t="141364" x="5732463" y="2687638"/>
          <p14:tracePt t="141379" x="5751513" y="2687638"/>
          <p14:tracePt t="141396" x="5795963" y="2687638"/>
          <p14:tracePt t="141412" x="5822950" y="2687638"/>
          <p14:tracePt t="141429" x="5857875" y="2687638"/>
          <p14:tracePt t="141446" x="5902325" y="2679700"/>
          <p14:tracePt t="141463" x="5956300" y="2670175"/>
          <p14:tracePt t="141479" x="5973763" y="2660650"/>
          <p14:tracePt t="141496" x="6000750" y="2643188"/>
          <p14:tracePt t="141513" x="6027738" y="2635250"/>
          <p14:tracePt t="141529" x="6045200" y="2625725"/>
          <p14:tracePt t="141546" x="6064250" y="2608263"/>
          <p14:tracePt t="141562" x="6081713" y="2589213"/>
          <p14:tracePt t="141579" x="6108700" y="2563813"/>
          <p14:tracePt t="141596" x="6126163" y="2544763"/>
          <p14:tracePt t="141612" x="6143625" y="2527300"/>
          <p14:tracePt t="141629" x="6161088" y="2500313"/>
          <p14:tracePt t="141646" x="6188075" y="2473325"/>
          <p14:tracePt t="141662" x="6188075" y="2455863"/>
          <p14:tracePt t="141679" x="6197600" y="2428875"/>
          <p14:tracePt t="141695" x="6215063" y="2401888"/>
          <p14:tracePt t="141713" x="6224588" y="2366963"/>
          <p14:tracePt t="141729" x="6251575" y="2303463"/>
          <p14:tracePt t="141746" x="6259513" y="2259013"/>
          <p14:tracePt t="141763" x="6286500" y="2187575"/>
          <p14:tracePt t="141779" x="6296025" y="2152650"/>
          <p14:tracePt t="141796" x="6296025" y="2135188"/>
          <p14:tracePt t="141812" x="6296025" y="2116138"/>
          <p14:tracePt t="141829" x="6296025" y="2098675"/>
          <p14:tracePt t="141846" x="6286500" y="2071688"/>
          <p14:tracePt t="141862" x="6278563" y="2054225"/>
          <p14:tracePt t="141879" x="6269038" y="2036763"/>
          <p14:tracePt t="141880" x="6259513" y="2027238"/>
          <p14:tracePt t="141895" x="6251575" y="2009775"/>
          <p14:tracePt t="141912" x="6215063" y="1982788"/>
          <p14:tracePt t="141929" x="6197600" y="1965325"/>
          <p14:tracePt t="141946" x="6143625" y="1928813"/>
          <p14:tracePt t="141963" x="6099175" y="1893888"/>
          <p14:tracePt t="141980" x="6081713" y="1874838"/>
          <p14:tracePt t="141996" x="6054725" y="1874838"/>
          <p14:tracePt t="142013" x="6037263" y="1874838"/>
          <p14:tracePt t="142015" x="6027738" y="1874838"/>
          <p14:tracePt t="142030" x="6018213" y="1884363"/>
          <p14:tracePt t="142046" x="5983288" y="1893888"/>
          <p14:tracePt t="142063" x="5938838" y="1911350"/>
          <p14:tracePt t="142080" x="5875338" y="1938338"/>
          <p14:tracePt t="142097" x="5795963" y="1965325"/>
          <p14:tracePt t="142113" x="5751513" y="1973263"/>
          <p14:tracePt t="142115" x="5707063" y="1992313"/>
          <p14:tracePt t="142131" x="5688013" y="1992313"/>
          <p14:tracePt t="142146" x="5680075" y="2000250"/>
          <p14:tracePt t="142179" x="5670550" y="2009775"/>
          <p14:tracePt t="142189" x="5670550" y="2017713"/>
          <p14:tracePt t="142201" x="5661025" y="2027238"/>
          <p14:tracePt t="142214" x="5653088" y="2036763"/>
          <p14:tracePt t="142230" x="5626100" y="2063750"/>
          <p14:tracePt t="142246" x="5608638" y="2081213"/>
          <p14:tracePt t="142263" x="5599113" y="2098675"/>
          <p14:tracePt t="142265" x="5589588" y="2125663"/>
          <p14:tracePt t="142279" x="5581650" y="2143125"/>
          <p14:tracePt t="142296" x="5581650" y="2179638"/>
          <p14:tracePt t="142313" x="5581650" y="2224088"/>
          <p14:tracePt t="142329" x="5581650" y="2295525"/>
          <p14:tracePt t="142346" x="5581650" y="2339975"/>
          <p14:tracePt t="142363" x="5581650" y="2401888"/>
          <p14:tracePt t="142379" x="5589588" y="2482850"/>
          <p14:tracePt t="142381" x="5589588" y="2500313"/>
          <p14:tracePt t="142396" x="5589588" y="2536825"/>
          <p14:tracePt t="142412" x="5589588" y="2554288"/>
          <p14:tracePt t="142429" x="5608638" y="2581275"/>
          <p14:tracePt t="142445" x="5608638" y="2598738"/>
          <p14:tracePt t="142462" x="5589588" y="2635250"/>
          <p14:tracePt t="142479" x="5589588" y="2652713"/>
          <p14:tracePt t="146597" x="5589588" y="2660650"/>
          <p14:tracePt t="146608" x="5608638" y="2670175"/>
          <p14:tracePt t="146619" x="5643563" y="2687638"/>
          <p14:tracePt t="146630" x="5661025" y="2697163"/>
          <p14:tracePt t="146646" x="5680075" y="2697163"/>
          <p14:tracePt t="146663" x="5697538" y="2706688"/>
          <p14:tracePt t="146680" x="5715000" y="2714625"/>
          <p14:tracePt t="146696" x="5732463" y="2724150"/>
          <p14:tracePt t="146713" x="5759450" y="2732088"/>
          <p14:tracePt t="146730" x="5786438" y="2732088"/>
          <p14:tracePt t="146746" x="5803900" y="2741613"/>
          <p14:tracePt t="146763" x="5830888" y="2759075"/>
          <p14:tracePt t="146780" x="5849938" y="2768600"/>
          <p14:tracePt t="146796" x="5857875" y="2768600"/>
          <p14:tracePt t="146813" x="5875338" y="2778125"/>
          <p14:tracePt t="146814" x="5884863" y="2786063"/>
          <p14:tracePt t="146831" x="5902325" y="2795588"/>
          <p14:tracePt t="146846" x="5911850" y="2795588"/>
          <p14:tracePt t="146847" x="5921375" y="2803525"/>
          <p14:tracePt t="146864" x="5938838" y="2813050"/>
          <p14:tracePt t="146880" x="5956300" y="2813050"/>
          <p14:tracePt t="146897" x="5983288" y="2830513"/>
          <p14:tracePt t="146913" x="6000750" y="2830513"/>
          <p14:tracePt t="146930" x="6018213" y="2840038"/>
          <p14:tracePt t="146947" x="6064250" y="2840038"/>
          <p14:tracePt t="146963" x="6108700" y="2840038"/>
          <p14:tracePt t="146980" x="6170613" y="2840038"/>
          <p14:tracePt t="146996" x="6188075" y="2840038"/>
          <p14:tracePt t="147013" x="6207125" y="2840038"/>
          <p14:tracePt t="147030" x="6224588" y="2840038"/>
          <p14:tracePt t="147047" x="6242050" y="2840038"/>
          <p14:tracePt t="147097" x="6251575" y="2840038"/>
          <p14:tracePt t="147105" x="6259513" y="2840038"/>
          <p14:tracePt t="147114" x="6259513" y="2822575"/>
          <p14:tracePt t="147130" x="6269038" y="2822575"/>
          <p14:tracePt t="147147" x="6278563" y="2822575"/>
          <p14:tracePt t="147163" x="6278563" y="2813050"/>
          <p14:tracePt t="147347" x="6286500" y="2813050"/>
          <p14:tracePt t="147371" x="6296025" y="2813050"/>
          <p14:tracePt t="147395" x="6313488" y="2813050"/>
          <p14:tracePt t="147490" x="6323013" y="2803525"/>
          <p14:tracePt t="147501" x="6330950" y="2803525"/>
          <p14:tracePt t="147514" x="6350000" y="2795588"/>
          <p14:tracePt t="147530" x="6357938" y="2778125"/>
          <p14:tracePt t="147546" x="6375400" y="2768600"/>
          <p14:tracePt t="147563" x="6394450" y="2751138"/>
          <p14:tracePt t="147580" x="6411913" y="2741613"/>
          <p14:tracePt t="147654" x="6421438" y="2741613"/>
          <p14:tracePt t="147676" x="6429375" y="2741613"/>
          <p14:tracePt t="147692" x="6429375" y="2732088"/>
          <p14:tracePt t="147703" x="6438900" y="2732088"/>
          <p14:tracePt t="147732" x="6446838" y="2724150"/>
          <p14:tracePt t="147740" x="6465888" y="2714625"/>
          <p14:tracePt t="147756" x="6473825" y="2714625"/>
          <p14:tracePt t="147826" x="6473825" y="2706688"/>
          <p14:tracePt t="147848" x="6483350" y="2706688"/>
          <p14:tracePt t="147942" x="6492875" y="2706688"/>
          <p14:tracePt t="147953" x="6510338" y="2706688"/>
          <p14:tracePt t="147967" x="6527800" y="2706688"/>
          <p14:tracePt t="147980" x="6537325" y="2706688"/>
          <p14:tracePt t="147998" x="6572250" y="2706688"/>
          <p14:tracePt t="148013" x="6608763" y="2679700"/>
          <p14:tracePt t="148030" x="6653213" y="2679700"/>
          <p14:tracePt t="148047" x="6670675" y="2679700"/>
          <p14:tracePt t="148063" x="6697663" y="2679700"/>
          <p14:tracePt t="148080" x="6707188" y="2679700"/>
          <p14:tracePt t="148098" x="6724650" y="2687638"/>
          <p14:tracePt t="148114" x="6724650" y="2697163"/>
          <p14:tracePt t="148130" x="6742113" y="2697163"/>
          <p14:tracePt t="148147" x="6759575" y="2706688"/>
          <p14:tracePt t="148163" x="6778625" y="2706688"/>
          <p14:tracePt t="148179" x="6786563" y="2706688"/>
          <p14:tracePt t="148196" x="6804025" y="2714625"/>
          <p14:tracePt t="148213" x="6823075" y="2724150"/>
          <p14:tracePt t="148230" x="6840538" y="2724150"/>
          <p14:tracePt t="148255" x="6840538" y="2732088"/>
          <p14:tracePt t="148269" x="6850063" y="2732088"/>
          <p14:tracePt t="148280" x="6858000" y="2741613"/>
          <p14:tracePt t="148297" x="6867525" y="2751138"/>
          <p14:tracePt t="148313" x="6875463" y="2751138"/>
          <p14:tracePt t="148372" x="6875463" y="2768600"/>
          <p14:tracePt t="148420" x="6884988" y="2768600"/>
          <p14:tracePt t="148444" x="6894513" y="2768600"/>
          <p14:tracePt t="148458" x="6911975" y="2768600"/>
          <p14:tracePt t="148470" x="6921500" y="2768600"/>
          <p14:tracePt t="148481" x="6929438" y="2768600"/>
          <p14:tracePt t="148600" x="6938963" y="2768600"/>
          <p14:tracePt t="148637" x="6938963" y="2759075"/>
          <p14:tracePt t="148653" x="6938963" y="2751138"/>
          <p14:tracePt t="148685" x="6938963" y="2741613"/>
          <p14:tracePt t="148701" x="6938963" y="2732088"/>
          <p14:tracePt t="148740" x="6938963" y="2724150"/>
          <p14:tracePt t="148756" x="6938963" y="2714625"/>
          <p14:tracePt t="148772" x="6938963" y="2706688"/>
          <p14:tracePt t="148801" x="6938963" y="2697163"/>
          <p14:tracePt t="148817" x="6938963" y="2679700"/>
          <p14:tracePt t="148833" x="6938963" y="2670175"/>
          <p14:tracePt t="148849" x="6938963" y="2660650"/>
          <p14:tracePt t="148865" x="6938963" y="2652713"/>
          <p14:tracePt t="148873" x="6938963" y="2643188"/>
          <p14:tracePt t="148880" x="6938963" y="2635250"/>
          <p14:tracePt t="148896" x="6938963" y="2608263"/>
          <p14:tracePt t="148913" x="6938963" y="2598738"/>
          <p14:tracePt t="148929" x="6938963" y="2589213"/>
          <p14:tracePt t="148946" x="6938963" y="2571750"/>
          <p14:tracePt t="148963" x="6921500" y="2554288"/>
          <p14:tracePt t="148980" x="6902450" y="2527300"/>
          <p14:tracePt t="148996" x="6884988" y="2509838"/>
          <p14:tracePt t="149013" x="6875463" y="2500313"/>
          <p14:tracePt t="149037" x="6867525" y="2500313"/>
          <p14:tracePt t="149068" x="6858000" y="2492375"/>
          <p14:tracePt t="149084" x="6850063" y="2492375"/>
          <p14:tracePt t="149097" x="6831013" y="2482850"/>
          <p14:tracePt t="149114" x="6813550" y="2465388"/>
          <p14:tracePt t="149131" x="6796088" y="2465388"/>
          <p14:tracePt t="149147" x="6778625" y="2455863"/>
          <p14:tracePt t="149164" x="6751638" y="2446338"/>
          <p14:tracePt t="149180" x="6732588" y="2446338"/>
          <p14:tracePt t="149197" x="6715125" y="2446338"/>
          <p14:tracePt t="149213" x="6697663" y="2438400"/>
          <p14:tracePt t="149230" x="6680200" y="2438400"/>
          <p14:tracePt t="149247" x="6670675" y="2438400"/>
          <p14:tracePt t="149263" x="6643688" y="2428875"/>
          <p14:tracePt t="149280" x="6626225" y="2420938"/>
          <p14:tracePt t="149296" x="6599238" y="2411413"/>
          <p14:tracePt t="149313" x="6589713" y="2411413"/>
          <p14:tracePt t="149330" x="6581775" y="2401888"/>
          <p14:tracePt t="149346" x="6572250" y="2401888"/>
          <p14:tracePt t="149364" x="6564313" y="2401888"/>
          <p14:tracePt t="149381" x="6554788" y="2384425"/>
          <p14:tracePt t="149399" x="6527800" y="2384425"/>
          <p14:tracePt t="149414" x="6518275" y="2384425"/>
          <p14:tracePt t="149431" x="6500813" y="2374900"/>
          <p14:tracePt t="149447" x="6492875" y="2374900"/>
          <p14:tracePt t="149464" x="6483350" y="2374900"/>
          <p14:tracePt t="149481" x="6473825" y="2374900"/>
          <p14:tracePt t="149522" x="6456363" y="2374900"/>
          <p14:tracePt t="149533" x="6446838" y="2374900"/>
          <p14:tracePt t="149547" x="6429375" y="2374900"/>
          <p14:tracePt t="149576" x="6421438" y="2374900"/>
          <p14:tracePt t="149587" x="6411913" y="2374900"/>
          <p14:tracePt t="149601" x="6402388" y="2374900"/>
          <p14:tracePt t="149625" x="6384925" y="2374900"/>
          <p14:tracePt t="149636" x="6375400" y="2393950"/>
          <p14:tracePt t="149649" x="6367463" y="2411413"/>
          <p14:tracePt t="149664" x="6357938" y="2420938"/>
          <p14:tracePt t="149681" x="6340475" y="2428875"/>
          <p14:tracePt t="149697" x="6330950" y="2438400"/>
          <p14:tracePt t="149716" x="6303963" y="2455863"/>
          <p14:tracePt t="149731" x="6303963" y="2473325"/>
          <p14:tracePt t="149747" x="6303963" y="2482850"/>
          <p14:tracePt t="149748" x="6296025" y="2492375"/>
          <p14:tracePt t="149764" x="6286500" y="2500313"/>
          <p14:tracePt t="149780" x="6286500" y="2509838"/>
          <p14:tracePt t="149796" x="6278563" y="2517775"/>
          <p14:tracePt t="149813" x="6278563" y="2544763"/>
          <p14:tracePt t="149830" x="6269038" y="2554288"/>
          <p14:tracePt t="149846" x="6269038" y="2563813"/>
          <p14:tracePt t="149863" x="6269038" y="2571750"/>
          <p14:tracePt t="149880" x="6259513" y="2581275"/>
          <p14:tracePt t="149896" x="6259513" y="2598738"/>
          <p14:tracePt t="149913" x="6242050" y="2625725"/>
          <p14:tracePt t="149944" x="6242050" y="2635250"/>
          <p14:tracePt t="149967" x="6242050" y="2643188"/>
          <p14:tracePt t="149984" x="6242050" y="2652713"/>
          <p14:tracePt t="149998" x="6242050" y="2660650"/>
          <p14:tracePt t="150006" x="6242050" y="2670175"/>
          <p14:tracePt t="150014" x="6242050" y="2687638"/>
          <p14:tracePt t="150030" x="6242050" y="2697163"/>
          <p14:tracePt t="150047" x="6251575" y="2706688"/>
          <p14:tracePt t="150064" x="6251575" y="2714625"/>
          <p14:tracePt t="150080" x="6259513" y="2714625"/>
          <p14:tracePt t="150097" x="6259513" y="2724150"/>
          <p14:tracePt t="150114" x="6269038" y="2732088"/>
          <p14:tracePt t="150130" x="6286500" y="2751138"/>
          <p14:tracePt t="150147" x="6303963" y="2768600"/>
          <p14:tracePt t="150148" x="6303963" y="2778125"/>
          <p14:tracePt t="150164" x="6323013" y="2778125"/>
          <p14:tracePt t="150180" x="6330950" y="2786063"/>
          <p14:tracePt t="150197" x="6350000" y="2795588"/>
          <p14:tracePt t="150218" x="6357938" y="2803525"/>
          <p14:tracePt t="150230" x="6367463" y="2803525"/>
          <p14:tracePt t="150246" x="6394450" y="2813050"/>
          <p14:tracePt t="150264" x="6421438" y="2813050"/>
          <p14:tracePt t="150280" x="6438900" y="2822575"/>
          <p14:tracePt t="150296" x="6465888" y="2822575"/>
          <p14:tracePt t="150313" x="6483350" y="2822575"/>
          <p14:tracePt t="150330" x="6500813" y="2822575"/>
          <p14:tracePt t="150347" x="6510338" y="2822575"/>
          <p14:tracePt t="150363" x="6537325" y="2822575"/>
          <p14:tracePt t="150380" x="6554788" y="2822575"/>
          <p14:tracePt t="150396" x="6572250" y="2822575"/>
          <p14:tracePt t="150414" x="6616700" y="2822575"/>
          <p14:tracePt t="150430" x="6635750" y="2813050"/>
          <p14:tracePt t="150446" x="6653213" y="2813050"/>
          <p14:tracePt t="150463" x="6670675" y="2813050"/>
          <p14:tracePt t="150480" x="6680200" y="2803525"/>
          <p14:tracePt t="150496" x="6688138" y="2803525"/>
          <p14:tracePt t="150514" x="6715125" y="2786063"/>
          <p14:tracePt t="150531" x="6742113" y="2778125"/>
          <p14:tracePt t="150547" x="6759575" y="2778125"/>
          <p14:tracePt t="150564" x="6769100" y="2759075"/>
          <p14:tracePt t="150581" x="6778625" y="2759075"/>
          <p14:tracePt t="150597" x="6796088" y="2751138"/>
          <p14:tracePt t="150614" x="6823075" y="2741613"/>
          <p14:tracePt t="150632" x="6850063" y="2724150"/>
          <p14:tracePt t="150649" x="6858000" y="2714625"/>
          <p14:tracePt t="150664" x="6867525" y="2714625"/>
          <p14:tracePt t="150735" x="6884988" y="2706688"/>
          <p14:tracePt t="150751" x="6894513" y="2687638"/>
          <p14:tracePt t="150764" x="6894513" y="2679700"/>
          <p14:tracePt t="150781" x="6911975" y="2652713"/>
          <p14:tracePt t="150797" x="6921500" y="2635250"/>
          <p14:tracePt t="150814" x="6921500" y="2608263"/>
          <p14:tracePt t="150831" x="6921500" y="2598738"/>
          <p14:tracePt t="150847" x="6921500" y="2589213"/>
          <p14:tracePt t="150864" x="6921500" y="2571750"/>
          <p14:tracePt t="150882" x="6921500" y="2563813"/>
          <p14:tracePt t="150897" x="6921500" y="2544763"/>
          <p14:tracePt t="150914" x="6921500" y="2527300"/>
          <p14:tracePt t="150930" x="6921500" y="2517775"/>
          <p14:tracePt t="150947" x="6911975" y="2500313"/>
          <p14:tracePt t="150963" x="6902450" y="2482850"/>
          <p14:tracePt t="150980" x="6894513" y="2465388"/>
          <p14:tracePt t="150997" x="6867525" y="2446338"/>
          <p14:tracePt t="151013" x="6858000" y="2438400"/>
          <p14:tracePt t="151030" x="6840538" y="2428875"/>
          <p14:tracePt t="151046" x="6831013" y="2428875"/>
          <p14:tracePt t="151063" x="6804025" y="2420938"/>
          <p14:tracePt t="151080" x="6786563" y="2411413"/>
          <p14:tracePt t="151097" x="6769100" y="2411413"/>
          <p14:tracePt t="151113" x="6751638" y="2411413"/>
          <p14:tracePt t="151130" x="6732588" y="2393950"/>
          <p14:tracePt t="151147" x="6715125" y="2393950"/>
          <p14:tracePt t="151148" x="6707188" y="2393950"/>
          <p14:tracePt t="151164" x="6688138" y="2384425"/>
          <p14:tracePt t="151180" x="6661150" y="2384425"/>
          <p14:tracePt t="151198" x="6653213" y="2374900"/>
          <p14:tracePt t="151214" x="6635750" y="2374900"/>
          <p14:tracePt t="151231" x="6616700" y="2374900"/>
          <p14:tracePt t="151247" x="6608763" y="2374900"/>
          <p14:tracePt t="151264" x="6581775" y="2374900"/>
          <p14:tracePt t="151280" x="6564313" y="2374900"/>
          <p14:tracePt t="151297" x="6554788" y="2374900"/>
          <p14:tracePt t="151313" x="6545263" y="2374900"/>
          <p14:tracePt t="151330" x="6537325" y="2374900"/>
          <p14:tracePt t="151346" x="6527800" y="2374900"/>
          <p14:tracePt t="151363" x="6500813" y="2374900"/>
          <p14:tracePt t="151381" x="6492875" y="2374900"/>
          <p14:tracePt t="151397" x="6483350" y="2384425"/>
          <p14:tracePt t="151422" x="6473825" y="2384425"/>
          <p14:tracePt t="151460" x="6465888" y="2384425"/>
          <p14:tracePt t="151468" x="6456363" y="2384425"/>
          <p14:tracePt t="151484" x="6456363" y="2401888"/>
          <p14:tracePt t="151500" x="6438900" y="2401888"/>
          <p14:tracePt t="151513" x="6438900" y="2411413"/>
          <p14:tracePt t="151530" x="6429375" y="2420938"/>
          <p14:tracePt t="151547" x="6411913" y="2438400"/>
          <p14:tracePt t="151563" x="6402388" y="2455863"/>
          <p14:tracePt t="151580" x="6384925" y="2482850"/>
          <p14:tracePt t="151597" x="6375400" y="2500313"/>
          <p14:tracePt t="151614" x="6375400" y="2509838"/>
          <p14:tracePt t="151630" x="6375400" y="2517775"/>
          <p14:tracePt t="151649" x="6357938" y="2536825"/>
          <p14:tracePt t="151665" x="6350000" y="2554288"/>
          <p14:tracePt t="151681" x="6350000" y="2563813"/>
          <p14:tracePt t="151698" x="6350000" y="2581275"/>
          <p14:tracePt t="151714" x="6340475" y="2589213"/>
          <p14:tracePt t="151730" x="6340475" y="2608263"/>
          <p14:tracePt t="151747" x="6340475" y="2635250"/>
          <p14:tracePt t="151764" x="6340475" y="2652713"/>
          <p14:tracePt t="151781" x="6340475" y="2660650"/>
          <p14:tracePt t="151797" x="6340475" y="2679700"/>
          <p14:tracePt t="151814" x="6340475" y="2697163"/>
          <p14:tracePt t="151830" x="6340475" y="2714625"/>
          <p14:tracePt t="151847" x="6340475" y="2724150"/>
          <p14:tracePt t="151863" x="6340475" y="2732088"/>
          <p14:tracePt t="151880" x="6340475" y="2741613"/>
          <p14:tracePt t="151897" x="6350000" y="2741613"/>
          <p14:tracePt t="151914" x="6367463" y="2751138"/>
          <p14:tracePt t="151931" x="6375400" y="2778125"/>
          <p14:tracePt t="151948" x="6384925" y="2778125"/>
          <p14:tracePt t="151964" x="6394450" y="2778125"/>
          <p14:tracePt t="151982" x="6402388" y="2786063"/>
          <p14:tracePt t="151997" x="6411913" y="2786063"/>
          <p14:tracePt t="152014" x="6421438" y="2786063"/>
          <p14:tracePt t="152030" x="6446838" y="2795588"/>
          <p14:tracePt t="152047" x="6456363" y="2795588"/>
          <p14:tracePt t="152063" x="6483350" y="2795588"/>
          <p14:tracePt t="152080" x="6500813" y="2795588"/>
          <p14:tracePt t="152097" x="6527800" y="2795588"/>
          <p14:tracePt t="152113" x="6545263" y="2795588"/>
          <p14:tracePt t="152130" x="6564313" y="2795588"/>
          <p14:tracePt t="152147" x="6589713" y="2795588"/>
          <p14:tracePt t="152148" x="6599238" y="2795588"/>
          <p14:tracePt t="152164" x="6616700" y="2795588"/>
          <p14:tracePt t="152181" x="6635750" y="2795588"/>
          <p14:tracePt t="152198" x="6653213" y="2786063"/>
          <p14:tracePt t="152214" x="6680200" y="2786063"/>
          <p14:tracePt t="152231" x="6697663" y="2786063"/>
          <p14:tracePt t="152248" x="6715125" y="2778125"/>
          <p14:tracePt t="152264" x="6742113" y="2778125"/>
          <p14:tracePt t="152281" x="6759575" y="2759075"/>
          <p14:tracePt t="152298" x="6786563" y="2759075"/>
          <p14:tracePt t="152315" x="6813550" y="2751138"/>
          <p14:tracePt t="152330" x="6823075" y="2741613"/>
          <p14:tracePt t="152347" x="6831013" y="2741613"/>
          <p14:tracePt t="152364" x="6850063" y="2732088"/>
          <p14:tracePt t="152381" x="6858000" y="2724150"/>
          <p14:tracePt t="152398" x="6867525" y="2724150"/>
          <p14:tracePt t="152416" x="6884988" y="2714625"/>
          <p14:tracePt t="152431" x="6884988" y="2706688"/>
          <p14:tracePt t="152448" x="6902450" y="2687638"/>
          <p14:tracePt t="152464" x="6911975" y="2687638"/>
          <p14:tracePt t="152480" x="6921500" y="2687638"/>
          <p14:tracePt t="152500" x="6929438" y="2679700"/>
          <p14:tracePt t="152524" x="6938963" y="2679700"/>
          <p14:tracePt t="152548" x="6938963" y="2670175"/>
          <p14:tracePt t="152564" x="6946900" y="2660650"/>
          <p14:tracePt t="152572" x="6946900" y="2652713"/>
          <p14:tracePt t="152586" x="6946900" y="2643188"/>
          <p14:tracePt t="152597" x="6946900" y="2635250"/>
          <p14:tracePt t="152614" x="6946900" y="2616200"/>
          <p14:tracePt t="152630" x="6965950" y="2598738"/>
          <p14:tracePt t="152647" x="6965950" y="2581275"/>
          <p14:tracePt t="152664" x="6965950" y="2563813"/>
          <p14:tracePt t="152680" x="6965950" y="2544763"/>
          <p14:tracePt t="152697" x="6965950" y="2536825"/>
          <p14:tracePt t="152713" x="6956425" y="2517775"/>
          <p14:tracePt t="152730" x="6956425" y="2509838"/>
          <p14:tracePt t="152747" x="6946900" y="2500313"/>
          <p14:tracePt t="152764" x="6946900" y="2492375"/>
          <p14:tracePt t="152780" x="6938963" y="2482850"/>
          <p14:tracePt t="152797" x="6929438" y="2465388"/>
          <p14:tracePt t="152798" x="6929438" y="2455863"/>
          <p14:tracePt t="152814" x="6911975" y="2438400"/>
          <p14:tracePt t="152830" x="6902450" y="2420938"/>
          <p14:tracePt t="152847" x="6902450" y="2411413"/>
          <p14:tracePt t="152864" x="6894513" y="2393950"/>
          <p14:tracePt t="152881" x="6875463" y="2384425"/>
          <p14:tracePt t="152897" x="6858000" y="2374900"/>
          <p14:tracePt t="152914" x="6850063" y="2366963"/>
          <p14:tracePt t="152930" x="6840538" y="2357438"/>
          <p14:tracePt t="152947" x="6831013" y="2349500"/>
          <p14:tracePt t="152963" x="6823075" y="2339975"/>
          <p14:tracePt t="152981" x="6804025" y="2339975"/>
          <p14:tracePt t="152997" x="6796088" y="2322513"/>
          <p14:tracePt t="153014" x="6786563" y="2322513"/>
          <p14:tracePt t="153031" x="6778625" y="2322513"/>
          <p14:tracePt t="153047" x="6759575" y="2312988"/>
          <p14:tracePt t="153048" x="6751638" y="2312988"/>
          <p14:tracePt t="153072" x="6732588" y="2312988"/>
          <p14:tracePt t="153080" x="6724650" y="2312988"/>
          <p14:tracePt t="153097" x="6707188" y="2312988"/>
          <p14:tracePt t="153114" x="6688138" y="2312988"/>
          <p14:tracePt t="153130" x="6680200" y="2312988"/>
          <p14:tracePt t="153147" x="6653213" y="2312988"/>
          <p14:tracePt t="153166" x="6643688" y="2312988"/>
          <p14:tracePt t="153180" x="6635750" y="2312988"/>
          <p14:tracePt t="153197" x="6608763" y="2312988"/>
          <p14:tracePt t="153214" x="6581775" y="2312988"/>
          <p14:tracePt t="153231" x="6572250" y="2312988"/>
          <p14:tracePt t="153252" x="6564313" y="2312988"/>
          <p14:tracePt t="153290" x="6554788" y="2312988"/>
          <p14:tracePt t="153306" x="6545263" y="2312988"/>
          <p14:tracePt t="153315" x="6537325" y="2330450"/>
          <p14:tracePt t="153322" x="6527800" y="2330450"/>
          <p14:tracePt t="153338" x="6510338" y="2339975"/>
          <p14:tracePt t="153347" x="6500813" y="2339975"/>
          <p14:tracePt t="153364" x="6492875" y="2349500"/>
          <p14:tracePt t="153380" x="6483350" y="2349500"/>
          <p14:tracePt t="153397" x="6473825" y="2349500"/>
          <p14:tracePt t="153414" x="6465888" y="2357438"/>
          <p14:tracePt t="153439" x="6456363" y="2357438"/>
          <p14:tracePt t="153463" x="6438900" y="2366963"/>
          <p14:tracePt t="153470" x="6429375" y="2366963"/>
          <p14:tracePt t="153481" x="6421438" y="2374900"/>
          <p14:tracePt t="153497" x="6421438" y="2384425"/>
          <p14:tracePt t="153588" x="6411913" y="2401888"/>
          <p14:tracePt t="153596" x="6411913" y="2411413"/>
          <p14:tracePt t="153604" x="6402388" y="2420938"/>
          <p14:tracePt t="153614" x="6402388" y="2428875"/>
          <p14:tracePt t="153630" x="6394450" y="2438400"/>
          <p14:tracePt t="153648" x="6394450" y="2446338"/>
          <p14:tracePt t="153665" x="6384925" y="2473325"/>
          <p14:tracePt t="153683" x="6375400" y="2492375"/>
          <p14:tracePt t="153700" x="6375400" y="2509838"/>
          <p14:tracePt t="153720" x="6375400" y="2517775"/>
          <p14:tracePt t="153731" x="6357938" y="2527300"/>
          <p14:tracePt t="153747" x="6357938" y="2536825"/>
          <p14:tracePt t="153764" x="6357938" y="2563813"/>
          <p14:tracePt t="153781" x="6357938" y="2571750"/>
          <p14:tracePt t="153798" x="6357938" y="2598738"/>
          <p14:tracePt t="153815" x="6357938" y="2625725"/>
          <p14:tracePt t="153830" x="6367463" y="2643188"/>
          <p14:tracePt t="153847" x="6367463" y="2652713"/>
          <p14:tracePt t="153863" x="6375400" y="2660650"/>
          <p14:tracePt t="153880" x="6375400" y="2679700"/>
          <p14:tracePt t="153897" x="6384925" y="2679700"/>
          <p14:tracePt t="153914" x="6394450" y="2697163"/>
          <p14:tracePt t="153930" x="6402388" y="2714625"/>
          <p14:tracePt t="153947" x="6411913" y="2724150"/>
          <p14:tracePt t="153964" x="6421438" y="2732088"/>
          <p14:tracePt t="153980" x="6429375" y="2741613"/>
          <p14:tracePt t="153997" x="6446838" y="2751138"/>
          <p14:tracePt t="154013" x="6456363" y="2751138"/>
          <p14:tracePt t="154030" x="6473825" y="2768600"/>
          <p14:tracePt t="154047" x="6483350" y="2778125"/>
          <p14:tracePt t="154065" x="6492875" y="2786063"/>
          <p14:tracePt t="154081" x="6518275" y="2786063"/>
          <p14:tracePt t="154097" x="6537325" y="2795588"/>
          <p14:tracePt t="154114" x="6554788" y="2795588"/>
          <p14:tracePt t="154134" x="6564313" y="2803525"/>
          <p14:tracePt t="154147" x="6572250" y="2803525"/>
          <p14:tracePt t="154164" x="6599238" y="2803525"/>
          <p14:tracePt t="154180" x="6608763" y="2813050"/>
          <p14:tracePt t="154197" x="6616700" y="2813050"/>
          <p14:tracePt t="154214" x="6635750" y="2822575"/>
          <p14:tracePt t="154230" x="6643688" y="2822575"/>
          <p14:tracePt t="154247" x="6653213" y="2822575"/>
          <p14:tracePt t="154264" x="6670675" y="2822575"/>
          <p14:tracePt t="154281" x="6680200" y="2822575"/>
          <p14:tracePt t="154297" x="6697663" y="2822575"/>
          <p14:tracePt t="154314" x="6707188" y="2822575"/>
          <p14:tracePt t="154330" x="6715125" y="2822575"/>
          <p14:tracePt t="154347" x="6742113" y="2822575"/>
          <p14:tracePt t="154364" x="6751638" y="2822575"/>
          <p14:tracePt t="154380" x="6769100" y="2822575"/>
          <p14:tracePt t="154397" x="6786563" y="2822575"/>
          <p14:tracePt t="154414" x="6796088" y="2813050"/>
          <p14:tracePt t="154431" x="6813550" y="2813050"/>
          <p14:tracePt t="154447" x="6831013" y="2803525"/>
          <p14:tracePt t="154472" x="6840538" y="2803525"/>
          <p14:tracePt t="154480" x="6840538" y="2795588"/>
          <p14:tracePt t="154497" x="6850063" y="2786063"/>
          <p14:tracePt t="154513" x="6867525" y="2786063"/>
          <p14:tracePt t="154534" x="6884988" y="2778125"/>
          <p14:tracePt t="154556" x="6894513" y="2759075"/>
          <p14:tracePt t="154565" x="6894513" y="2751138"/>
          <p14:tracePt t="154581" x="6902450" y="2741613"/>
          <p14:tracePt t="154597" x="6921500" y="2724150"/>
          <p14:tracePt t="154614" x="6921500" y="2714625"/>
          <p14:tracePt t="154637" x="6929438" y="2706688"/>
          <p14:tracePt t="154706" x="6938963" y="2687638"/>
          <p14:tracePt t="154722" x="6938963" y="2670175"/>
          <p14:tracePt t="154730" x="6938963" y="2660650"/>
          <p14:tracePt t="154736" x="6938963" y="2652713"/>
          <p14:tracePt t="154747" x="6946900" y="2643188"/>
          <p14:tracePt t="154764" x="6946900" y="2616200"/>
          <p14:tracePt t="154793" x="6946900" y="2608263"/>
          <p14:tracePt t="154809" x="6946900" y="2598738"/>
          <p14:tracePt t="154823" x="6946900" y="2589213"/>
          <p14:tracePt t="154833" x="6946900" y="2581275"/>
          <p14:tracePt t="154848" x="6938963" y="2554288"/>
          <p14:tracePt t="154865" x="6929438" y="2536825"/>
          <p14:tracePt t="154881" x="6921500" y="2517775"/>
          <p14:tracePt t="154898" x="6921500" y="2500313"/>
          <p14:tracePt t="154914" x="6911975" y="2492375"/>
          <p14:tracePt t="154931" x="6911975" y="2473325"/>
          <p14:tracePt t="154949" x="6894513" y="2446338"/>
          <p14:tracePt t="154966" x="6875463" y="2438400"/>
          <p14:tracePt t="154981" x="6875463" y="2428875"/>
          <p14:tracePt t="154998" x="6867525" y="2420938"/>
          <p14:tracePt t="155015" x="6858000" y="2401888"/>
          <p14:tracePt t="155032" x="6850063" y="2393950"/>
          <p14:tracePt t="155048" x="6840538" y="2384425"/>
          <p14:tracePt t="155067" x="6831013" y="2374900"/>
          <p14:tracePt t="155081" x="6823075" y="2366963"/>
          <p14:tracePt t="155098" x="6796088" y="2366963"/>
          <p14:tracePt t="155115" x="6786563" y="2357438"/>
          <p14:tracePt t="155131" x="6778625" y="2357438"/>
          <p14:tracePt t="155147" x="6769100" y="2349500"/>
          <p14:tracePt t="155164" x="6751638" y="2330450"/>
          <p14:tracePt t="155181" x="6732588" y="2330450"/>
          <p14:tracePt t="155197" x="6715125" y="2330450"/>
          <p14:tracePt t="155215" x="6707188" y="2330450"/>
          <p14:tracePt t="155231" x="6688138" y="2322513"/>
          <p14:tracePt t="155248" x="6661150" y="2322513"/>
          <p14:tracePt t="155265" x="6643688" y="2312988"/>
          <p14:tracePt t="155281" x="6635750" y="2312988"/>
          <p14:tracePt t="155297" x="6616700" y="2312988"/>
          <p14:tracePt t="155314" x="6599238" y="2312988"/>
          <p14:tracePt t="155330" x="6581775" y="2312988"/>
          <p14:tracePt t="155347" x="6564313" y="2312988"/>
          <p14:tracePt t="155364" x="6554788" y="2312988"/>
          <p14:tracePt t="155380" x="6537325" y="2322513"/>
          <p14:tracePt t="155397" x="6510338" y="2322513"/>
          <p14:tracePt t="155414" x="6500813" y="2339975"/>
          <p14:tracePt t="155430" x="6483350" y="2339975"/>
          <p14:tracePt t="155447" x="6473825" y="2349500"/>
          <p14:tracePt t="155464" x="6465888" y="2349500"/>
          <p14:tracePt t="155480" x="6456363" y="2357438"/>
          <p14:tracePt t="155497" x="6438900" y="2357438"/>
          <p14:tracePt t="155514" x="6421438" y="2374900"/>
          <p14:tracePt t="155567" x="6411913" y="2384425"/>
          <p14:tracePt t="155583" x="6402388" y="2384425"/>
          <p14:tracePt t="155594" x="6402388" y="2393950"/>
          <p14:tracePt t="155606" x="6394450" y="2411413"/>
          <p14:tracePt t="155618" x="6384925" y="2411413"/>
          <p14:tracePt t="155631" x="6375400" y="2428875"/>
          <p14:tracePt t="155648" x="6357938" y="2428875"/>
          <p14:tracePt t="155669" x="6350000" y="2438400"/>
          <p14:tracePt t="155681" x="6350000" y="2446338"/>
          <p14:tracePt t="155697" x="6340475" y="2455863"/>
          <p14:tracePt t="155714" x="6330950" y="2482850"/>
          <p14:tracePt t="155715" x="6323013" y="2482850"/>
          <p14:tracePt t="155731" x="6313488" y="2500313"/>
          <p14:tracePt t="155747" x="6313488" y="2509838"/>
          <p14:tracePt t="155764" x="6313488" y="2517775"/>
          <p14:tracePt t="155780" x="6303963" y="2517775"/>
          <p14:tracePt t="155808" x="6303963" y="2536825"/>
          <p14:tracePt t="155824" x="6303963" y="2554288"/>
          <p14:tracePt t="155832" x="6303963" y="2563813"/>
          <p14:tracePt t="155847" x="6303963" y="2571750"/>
          <p14:tracePt t="155864" x="6303963" y="2589213"/>
          <p14:tracePt t="155880" x="6303963" y="2608263"/>
          <p14:tracePt t="155897" x="6303963" y="2625725"/>
          <p14:tracePt t="155914" x="6313488" y="2635250"/>
          <p14:tracePt t="155931" x="6323013" y="2643188"/>
          <p14:tracePt t="155947" x="6330950" y="2643188"/>
          <p14:tracePt t="155964" x="6340475" y="2652713"/>
          <p14:tracePt t="155965" x="6350000" y="2652713"/>
          <p14:tracePt t="155980" x="6367463" y="2660650"/>
          <p14:tracePt t="155998" x="6384925" y="2670175"/>
          <p14:tracePt t="156015" x="6402388" y="2679700"/>
          <p14:tracePt t="156032" x="6421438" y="2697163"/>
          <p14:tracePt t="156047" x="6446838" y="2706688"/>
          <p14:tracePt t="156064" x="6465888" y="2714625"/>
          <p14:tracePt t="156081" x="6483350" y="2724150"/>
          <p14:tracePt t="156097" x="6492875" y="2732088"/>
          <p14:tracePt t="156114" x="6527800" y="2751138"/>
          <p14:tracePt t="156131" x="6554788" y="2778125"/>
          <p14:tracePt t="156147" x="6589713" y="2795588"/>
          <p14:tracePt t="156164" x="6653213" y="2822575"/>
          <p14:tracePt t="156181" x="6715125" y="2849563"/>
          <p14:tracePt t="156197" x="6751638" y="2867025"/>
          <p14:tracePt t="156214" x="6769100" y="2874963"/>
          <p14:tracePt t="156231" x="6786563" y="2884488"/>
          <p14:tracePt t="156247" x="6813550" y="2884488"/>
          <p14:tracePt t="156264" x="6831013" y="2884488"/>
          <p14:tracePt t="156281" x="6840538" y="2884488"/>
          <p14:tracePt t="156297" x="6858000" y="2867025"/>
          <p14:tracePt t="156314" x="6884988" y="2849563"/>
          <p14:tracePt t="156317" x="6884988" y="2840038"/>
          <p14:tracePt t="156332" x="6894513" y="2840038"/>
          <p14:tracePt t="156348" x="6902450" y="2813050"/>
          <p14:tracePt t="156365" x="6921500" y="2786063"/>
          <p14:tracePt t="156381" x="6929438" y="2768600"/>
          <p14:tracePt t="156397" x="6946900" y="2741613"/>
          <p14:tracePt t="156414" x="6956425" y="2724150"/>
          <p14:tracePt t="156431" x="6965950" y="2714625"/>
          <p14:tracePt t="156447" x="6965950" y="2706688"/>
          <p14:tracePt t="156464" x="6983413" y="2687638"/>
          <p14:tracePt t="156465" x="6992938" y="2670175"/>
          <p14:tracePt t="156481" x="6992938" y="2652713"/>
          <p14:tracePt t="156497" x="7000875" y="2643188"/>
          <p14:tracePt t="156514" x="7000875" y="2635250"/>
          <p14:tracePt t="156531" x="7000875" y="2616200"/>
          <p14:tracePt t="156547" x="7000875" y="2589213"/>
          <p14:tracePt t="156564" x="7000875" y="2571750"/>
          <p14:tracePt t="156580" x="7000875" y="2554288"/>
          <p14:tracePt t="156600" x="6992938" y="2536825"/>
          <p14:tracePt t="156616" x="6973888" y="2509838"/>
          <p14:tracePt t="156632" x="6956425" y="2492375"/>
          <p14:tracePt t="156648" x="6956425" y="2482850"/>
          <p14:tracePt t="156665" x="6929438" y="2465388"/>
          <p14:tracePt t="156681" x="6921500" y="2446338"/>
          <p14:tracePt t="156698" x="6902450" y="2438400"/>
          <p14:tracePt t="156715" x="6894513" y="2420938"/>
          <p14:tracePt t="156731" x="6884988" y="2420938"/>
          <p14:tracePt t="156755" x="6867525" y="2411413"/>
          <p14:tracePt t="156765" x="6858000" y="2411413"/>
          <p14:tracePt t="156781" x="6840538" y="2393950"/>
          <p14:tracePt t="156798" x="6823075" y="2374900"/>
          <p14:tracePt t="156814" x="6796088" y="2366963"/>
          <p14:tracePt t="156831" x="6786563" y="2366963"/>
          <p14:tracePt t="156848" x="6778625" y="2366963"/>
          <p14:tracePt t="156865" x="6769100" y="2357438"/>
          <p14:tracePt t="156882" x="6759575" y="2357438"/>
          <p14:tracePt t="156898" x="6751638" y="2357438"/>
          <p14:tracePt t="156914" x="6724650" y="2349500"/>
          <p14:tracePt t="156931" x="6715125" y="2349500"/>
          <p14:tracePt t="156947" x="6707188" y="2349500"/>
          <p14:tracePt t="156964" x="6688138" y="2349500"/>
          <p14:tracePt t="156981" x="6680200" y="2349500"/>
          <p14:tracePt t="156997" x="6661150" y="2357438"/>
          <p14:tracePt t="157014" x="6635750" y="2357438"/>
          <p14:tracePt t="157031" x="6616700" y="2366963"/>
          <p14:tracePt t="157047" x="6599238" y="2366963"/>
          <p14:tracePt t="157064" x="6589713" y="2384425"/>
          <p14:tracePt t="157082" x="6564313" y="2384425"/>
          <p14:tracePt t="157085" x="6554788" y="2384425"/>
          <p14:tracePt t="157098" x="6545263" y="2393950"/>
          <p14:tracePt t="157116" x="6518275" y="2401888"/>
          <p14:tracePt t="157131" x="6492875" y="2411413"/>
          <p14:tracePt t="157148" x="6473825" y="2411413"/>
          <p14:tracePt t="157165" x="6456363" y="2420938"/>
          <p14:tracePt t="157181" x="6446838" y="2420938"/>
          <p14:tracePt t="157198" x="6429375" y="2428875"/>
          <p14:tracePt t="157214" x="6421438" y="2428875"/>
          <p14:tracePt t="157288" x="6411913" y="2438400"/>
          <p14:tracePt t="157304" x="6411913" y="2455863"/>
          <p14:tracePt t="157317" x="6402388" y="2465388"/>
          <p14:tracePt t="157320" x="6394450" y="2473325"/>
          <p14:tracePt t="157332" x="6394450" y="2482850"/>
          <p14:tracePt t="157350" x="6384925" y="2509838"/>
          <p14:tracePt t="157367" x="6375400" y="2536825"/>
          <p14:tracePt t="157382" x="6375400" y="2554288"/>
          <p14:tracePt t="157398" x="6375400" y="2571750"/>
          <p14:tracePt t="157415" x="6367463" y="2589213"/>
          <p14:tracePt t="157431" x="6367463" y="2616200"/>
          <p14:tracePt t="157448" x="6350000" y="2635250"/>
          <p14:tracePt t="157465" x="6350000" y="2652713"/>
          <p14:tracePt t="157483" x="6350000" y="2660650"/>
          <p14:tracePt t="157498" x="6340475" y="2679700"/>
          <p14:tracePt t="157514" x="6323013" y="2697163"/>
          <p14:tracePt t="157531" x="6303963" y="2714625"/>
          <p14:tracePt t="157548" x="6224588" y="2741613"/>
          <p14:tracePt t="157565" x="6116638" y="2751138"/>
          <p14:tracePt t="157581" x="5921375" y="2741613"/>
          <p14:tracePt t="157598" x="5643563" y="2652713"/>
          <p14:tracePt t="157616" x="5170488" y="2446338"/>
          <p14:tracePt t="157631" x="4884738" y="2312988"/>
          <p14:tracePt t="157648" x="4660900" y="2224088"/>
          <p14:tracePt t="157664" x="4545013" y="2197100"/>
          <p14:tracePt t="157681" x="4438650" y="2170113"/>
          <p14:tracePt t="157698" x="4286250" y="2143125"/>
          <p14:tracePt t="157715" x="4143375" y="2108200"/>
          <p14:tracePt t="157731" x="4062413" y="2081213"/>
          <p14:tracePt t="157748" x="3965575" y="2044700"/>
          <p14:tracePt t="157765" x="3884613" y="2017713"/>
          <p14:tracePt t="157782" x="3803650" y="1992313"/>
          <p14:tracePt t="157798" x="3724275" y="1982788"/>
          <p14:tracePt t="157815" x="3652838" y="1982788"/>
          <p14:tracePt t="157831" x="3562350" y="1982788"/>
          <p14:tracePt t="157833" x="3517900" y="1982788"/>
          <p14:tracePt t="157848" x="3465513" y="1982788"/>
          <p14:tracePt t="157866" x="3322638" y="2000250"/>
          <p14:tracePt t="157881" x="3205163" y="2027238"/>
          <p14:tracePt t="157898" x="3044825" y="2108200"/>
          <p14:tracePt t="157915" x="2813050" y="2214563"/>
          <p14:tracePt t="157931" x="2509838" y="2349500"/>
          <p14:tracePt t="157948" x="2303463" y="2428875"/>
          <p14:tracePt t="157965" x="2187575" y="2473325"/>
          <p14:tracePt t="157982" x="2125663" y="2500313"/>
          <p14:tracePt t="157999" x="2089150" y="2536825"/>
          <p14:tracePt t="158015" x="2071688" y="2544763"/>
          <p14:tracePt t="158031" x="2044700" y="2563813"/>
          <p14:tracePt t="158048" x="2027238" y="2581275"/>
          <p14:tracePt t="158064" x="1955800" y="2608263"/>
          <p14:tracePt t="158081" x="1857375" y="2652713"/>
          <p14:tracePt t="158098" x="1776413" y="2679700"/>
          <p14:tracePt t="158114" x="1687513" y="2706688"/>
          <p14:tracePt t="158115" x="1652588" y="2706688"/>
          <p14:tracePt t="158131" x="1598613" y="2706688"/>
          <p14:tracePt t="158148" x="1581150" y="2706688"/>
          <p14:tracePt t="158164" x="1571625" y="2697163"/>
          <p14:tracePt t="158181" x="1554163" y="2643188"/>
          <p14:tracePt t="158198" x="1554163" y="2571750"/>
          <p14:tracePt t="158214" x="1544638" y="2509838"/>
          <p14:tracePt t="158231" x="1544638" y="2492375"/>
          <p14:tracePt t="158328" x="1544638" y="2482850"/>
          <p14:tracePt t="158339" x="1581150" y="2465388"/>
          <p14:tracePt t="158351" x="1660525" y="2455863"/>
          <p14:tracePt t="158367" x="1751013" y="2438400"/>
          <p14:tracePt t="158382" x="1830388" y="2428875"/>
          <p14:tracePt t="158399" x="1901825" y="2411413"/>
          <p14:tracePt t="158415" x="1982788" y="2384425"/>
          <p14:tracePt t="158431" x="2062163" y="2357438"/>
          <p14:tracePt t="158448" x="2170113" y="2330450"/>
          <p14:tracePt t="158465" x="2286000" y="2303463"/>
          <p14:tracePt t="158481" x="2393950" y="2259013"/>
          <p14:tracePt t="158498" x="2517775" y="2206625"/>
          <p14:tracePt t="158500" x="2571750" y="2179638"/>
          <p14:tracePt t="158516" x="2741613" y="2071688"/>
          <p14:tracePt t="158531" x="2840038" y="2017713"/>
          <p14:tracePt t="158548" x="2894013" y="2000250"/>
          <p14:tracePt t="158565" x="2911475" y="1982788"/>
          <p14:tracePt t="158581" x="2911475" y="1973263"/>
          <p14:tracePt t="158616" x="2911475" y="1965325"/>
          <p14:tracePt t="158624" x="2911475" y="1955800"/>
          <p14:tracePt t="158632" x="2911475" y="1946275"/>
          <p14:tracePt t="158648" x="2911475" y="1938338"/>
          <p14:tracePt t="158664" x="2911475" y="1911350"/>
          <p14:tracePt t="158681" x="2911475" y="1893888"/>
          <p14:tracePt t="158698" x="2911475" y="1874838"/>
          <p14:tracePt t="158717" x="2911475" y="1866900"/>
          <p14:tracePt t="158733" x="2911475" y="1857375"/>
          <p14:tracePt t="158748" x="2911475" y="1839913"/>
          <p14:tracePt t="158765" x="2938463" y="1822450"/>
          <p14:tracePt t="158782" x="2965450" y="1822450"/>
          <p14:tracePt t="158797" x="2990850" y="1822450"/>
          <p14:tracePt t="158814" x="3089275" y="1839913"/>
          <p14:tracePt t="158831" x="3197225" y="1866900"/>
          <p14:tracePt t="158848" x="3330575" y="1893888"/>
          <p14:tracePt t="158864" x="3438525" y="1920875"/>
          <p14:tracePt t="158865" x="3490913" y="1938338"/>
          <p14:tracePt t="158881" x="3608388" y="1965325"/>
          <p14:tracePt t="158897" x="3714750" y="1992313"/>
          <p14:tracePt t="158914" x="3830638" y="2036763"/>
          <p14:tracePt t="158931" x="3938588" y="2063750"/>
          <p14:tracePt t="158947" x="4044950" y="2081213"/>
          <p14:tracePt t="158964" x="4152900" y="2089150"/>
          <p14:tracePt t="158981" x="4251325" y="2089150"/>
          <p14:tracePt t="158998" x="4322763" y="2108200"/>
          <p14:tracePt t="159014" x="4402138" y="2098675"/>
          <p14:tracePt t="159016" x="4438650" y="2089150"/>
          <p14:tracePt t="159031" x="4518025" y="2063750"/>
          <p14:tracePt t="159047" x="4598988" y="2036763"/>
          <p14:tracePt t="159064" x="4679950" y="2017713"/>
          <p14:tracePt t="159081" x="4751388" y="2017713"/>
          <p14:tracePt t="159097" x="4803775" y="2009775"/>
          <p14:tracePt t="159115" x="4848225" y="2009775"/>
          <p14:tracePt t="159116" x="4867275" y="2009775"/>
          <p14:tracePt t="159131" x="4894263" y="2009775"/>
          <p14:tracePt t="159148" x="4921250" y="2009775"/>
          <p14:tracePt t="159164" x="4938713" y="2017713"/>
          <p14:tracePt t="159181" x="5000625" y="2036763"/>
          <p14:tracePt t="159198" x="5054600" y="2054225"/>
          <p14:tracePt t="159214" x="5126038" y="2081213"/>
          <p14:tracePt t="159231" x="5160963" y="2098675"/>
          <p14:tracePt t="159247" x="5187950" y="2108200"/>
          <p14:tracePt t="159265" x="5214938" y="2116138"/>
          <p14:tracePt t="159343" x="5224463" y="2116138"/>
          <p14:tracePt t="159351" x="5232400" y="2116138"/>
          <p14:tracePt t="159364" x="5241925" y="2116138"/>
          <p14:tracePt t="159382" x="5268913" y="2108200"/>
          <p14:tracePt t="159414" x="5278438" y="2108200"/>
          <p14:tracePt t="159425" x="5286375" y="2089150"/>
          <p14:tracePt t="159436" x="5286375" y="2081213"/>
          <p14:tracePt t="159448" x="5295900" y="2063750"/>
          <p14:tracePt t="159465" x="5303838" y="2044700"/>
          <p14:tracePt t="159481" x="5313363" y="2017713"/>
          <p14:tracePt t="159500" x="5313363" y="1955800"/>
          <p14:tracePt t="159517" x="5330825" y="1893888"/>
          <p14:tracePt t="159533" x="5340350" y="1857375"/>
          <p14:tracePt t="159549" x="5367338" y="1839913"/>
          <p14:tracePt t="159565" x="5375275" y="1822450"/>
          <p14:tracePt t="159582" x="5384800" y="1795463"/>
          <p14:tracePt t="159598" x="5402263" y="1776413"/>
          <p14:tracePt t="159615" x="5411788" y="1768475"/>
          <p14:tracePt t="159631" x="5421313" y="1758950"/>
          <p14:tracePt t="159648" x="5446713" y="1751013"/>
          <p14:tracePt t="159665" x="5473700" y="1731963"/>
          <p14:tracePt t="159681" x="5537200" y="1724025"/>
          <p14:tracePt t="159698" x="5616575" y="1724025"/>
          <p14:tracePt t="159715" x="5688013" y="1724025"/>
          <p14:tracePt t="159731" x="5768975" y="1724025"/>
          <p14:tracePt t="159748" x="5830888" y="1724025"/>
          <p14:tracePt t="159750" x="5840413" y="1741488"/>
          <p14:tracePt t="159766" x="5884863" y="1758950"/>
          <p14:tracePt t="159782" x="5921375" y="1785938"/>
          <p14:tracePt t="159798" x="5946775" y="1795463"/>
          <p14:tracePt t="159815" x="6045200" y="1803400"/>
          <p14:tracePt t="159831" x="6135688" y="1803400"/>
          <p14:tracePt t="159848" x="6242050" y="1785938"/>
          <p14:tracePt t="159864" x="6357938" y="1758950"/>
          <p14:tracePt t="159881" x="6446838" y="1731963"/>
          <p14:tracePt t="159899" x="6483350" y="1724025"/>
          <p14:tracePt t="159915" x="6492875" y="1724025"/>
          <p14:tracePt t="159932" x="6500813" y="1724025"/>
          <p14:tracePt t="159948" x="6518275" y="1724025"/>
          <p14:tracePt t="159965" x="6527800" y="1714500"/>
          <p14:tracePt t="159981" x="6545263" y="1697038"/>
          <p14:tracePt t="159998" x="6608763" y="1679575"/>
          <p14:tracePt t="160015" x="6680200" y="1652588"/>
          <p14:tracePt t="160032" x="6688138" y="1643063"/>
          <p14:tracePt t="160049" x="6697663" y="1643063"/>
          <p14:tracePt t="160070" x="6707188" y="1643063"/>
          <p14:tracePt t="160188" x="6707188" y="1633538"/>
          <p14:tracePt t="160352" x="6707188" y="1643063"/>
          <p14:tracePt t="160366" x="6697663" y="1652588"/>
          <p14:tracePt t="160382" x="6680200" y="1670050"/>
          <p14:tracePt t="160398" x="6670675" y="1679575"/>
          <p14:tracePt t="160415" x="6643688" y="1704975"/>
          <p14:tracePt t="160431" x="6635750" y="1724025"/>
          <p14:tracePt t="160448" x="6616700" y="1741488"/>
          <p14:tracePt t="160465" x="6599238" y="1768475"/>
          <p14:tracePt t="160482" x="6572250" y="1785938"/>
          <p14:tracePt t="160499" x="6554788" y="1803400"/>
          <p14:tracePt t="160501" x="6545263" y="1812925"/>
          <p14:tracePt t="160517" x="6510338" y="1839913"/>
          <p14:tracePt t="160533" x="6438900" y="1866900"/>
          <p14:tracePt t="160548" x="6384925" y="1874838"/>
          <p14:tracePt t="160565" x="6357938" y="1884363"/>
          <p14:tracePt t="160582" x="6278563" y="1901825"/>
          <p14:tracePt t="160598" x="6215063" y="1901825"/>
          <p14:tracePt t="160615" x="6143625" y="1901825"/>
          <p14:tracePt t="160632" x="6045200" y="1884363"/>
          <p14:tracePt t="160648" x="5867400" y="1830388"/>
          <p14:tracePt t="160665" x="5670550" y="1785938"/>
          <p14:tracePt t="160682" x="5635625" y="1776413"/>
          <p14:tracePt t="160698" x="5626100" y="1751013"/>
          <p14:tracePt t="160715" x="5616575" y="1751013"/>
          <p14:tracePt t="160830" x="5589588" y="1758950"/>
          <p14:tracePt t="160841" x="5581650" y="1768475"/>
          <p14:tracePt t="160853" x="5564188" y="1795463"/>
          <p14:tracePt t="160866" x="5554663" y="1822450"/>
          <p14:tracePt t="160882" x="5527675" y="1884363"/>
          <p14:tracePt t="160898" x="5500688" y="1920875"/>
          <p14:tracePt t="160899" x="5492750" y="1946275"/>
          <p14:tracePt t="160915" x="5465763" y="1955800"/>
          <p14:tracePt t="160916" x="5438775" y="1982788"/>
          <p14:tracePt t="160931" x="5367338" y="2009775"/>
          <p14:tracePt t="160948" x="5295900" y="2036763"/>
          <p14:tracePt t="160964" x="5241925" y="2044700"/>
          <p14:tracePt t="160981" x="5180013" y="2063750"/>
          <p14:tracePt t="160998" x="5099050" y="2063750"/>
          <p14:tracePt t="161015" x="5018088" y="2044700"/>
          <p14:tracePt t="161016" x="4983163" y="2027238"/>
          <p14:tracePt t="161031" x="4867275" y="2000250"/>
          <p14:tracePt t="161048" x="4687888" y="1965325"/>
          <p14:tracePt t="161064" x="4500563" y="1965325"/>
          <p14:tracePt t="161081" x="4303713" y="1965325"/>
          <p14:tracePt t="161098" x="4081463" y="1973263"/>
          <p14:tracePt t="161114" x="3840163" y="1992313"/>
          <p14:tracePt t="161131" x="3616325" y="2009775"/>
          <p14:tracePt t="161149" x="3330575" y="2044700"/>
          <p14:tracePt t="161151" x="3179763" y="2063750"/>
          <p14:tracePt t="161167" x="2884488" y="2125663"/>
          <p14:tracePt t="161183" x="2679700" y="2206625"/>
          <p14:tracePt t="161199" x="2517775" y="2268538"/>
          <p14:tracePt t="161215" x="2384425" y="2322513"/>
          <p14:tracePt t="161232" x="2303463" y="2339975"/>
          <p14:tracePt t="161249" x="2286000" y="2357438"/>
          <p14:tracePt t="161266" x="2276475" y="2357438"/>
          <p14:tracePt t="161283" x="2259013" y="2357438"/>
          <p14:tracePt t="161338" x="2251075" y="2357438"/>
          <p14:tracePt t="161408" x="2251075" y="2349500"/>
          <p14:tracePt t="161424" x="2268538" y="2339975"/>
          <p14:tracePt t="161433" x="2286000" y="2322513"/>
          <p14:tracePt t="161448" x="2330450" y="2295525"/>
          <p14:tracePt t="161464" x="2384425" y="2278063"/>
          <p14:tracePt t="161481" x="2428875" y="2251075"/>
          <p14:tracePt t="161498" x="2473325" y="2224088"/>
          <p14:tracePt t="161514" x="2490788" y="2206625"/>
          <p14:tracePt t="161532" x="2517775" y="2187575"/>
          <p14:tracePt t="161548" x="2562225" y="2160588"/>
          <p14:tracePt t="161564" x="2581275" y="2143125"/>
          <p14:tracePt t="161581" x="2598738" y="2135188"/>
          <p14:tracePt t="161598" x="2633663" y="2125663"/>
          <p14:tracePt t="161614" x="2652713" y="2116138"/>
          <p14:tracePt t="161632" x="2687638" y="2116138"/>
          <p14:tracePt t="161651" x="2724150" y="2116138"/>
          <p14:tracePt t="161668" x="2741613" y="2116138"/>
          <p14:tracePt t="161683" x="2776538" y="2116138"/>
          <p14:tracePt t="161699" x="2840038" y="2116138"/>
          <p14:tracePt t="161715" x="2928938" y="2143125"/>
          <p14:tracePt t="161732" x="3062288" y="2170113"/>
          <p14:tracePt t="161750" x="3241675" y="2206625"/>
          <p14:tracePt t="161766" x="3446463" y="2241550"/>
          <p14:tracePt t="161782" x="3598863" y="2251075"/>
          <p14:tracePt t="161798" x="3759200" y="2251075"/>
          <p14:tracePt t="161815" x="3830638" y="2251075"/>
          <p14:tracePt t="161832" x="3894138" y="2251075"/>
          <p14:tracePt t="161848" x="3929063" y="2259013"/>
          <p14:tracePt t="161865" x="3990975" y="2278063"/>
          <p14:tracePt t="161882" x="4054475" y="2278063"/>
          <p14:tracePt t="161900" x="4160838" y="2286000"/>
          <p14:tracePt t="161917" x="4241800" y="2303463"/>
          <p14:tracePt t="161934" x="4322763" y="2303463"/>
          <p14:tracePt t="161951" x="4394200" y="2303463"/>
          <p14:tracePt t="161965" x="4491038" y="2312988"/>
          <p14:tracePt t="161982" x="4581525" y="2312988"/>
          <p14:tracePt t="161998" x="4660900" y="2330450"/>
          <p14:tracePt t="162015" x="4732338" y="2330450"/>
          <p14:tracePt t="162031" x="4776788" y="2330450"/>
          <p14:tracePt t="162049" x="4875213" y="2322513"/>
          <p14:tracePt t="162066" x="4956175" y="2312988"/>
          <p14:tracePt t="162082" x="5054600" y="2295525"/>
          <p14:tracePt t="162098" x="5143500" y="2268538"/>
          <p14:tracePt t="162115" x="5224463" y="2259013"/>
          <p14:tracePt t="162132" x="5251450" y="2259013"/>
          <p14:tracePt t="162148" x="5278438" y="2251075"/>
          <p14:tracePt t="162165" x="5286375" y="2251075"/>
          <p14:tracePt t="162183" x="5303838" y="2241550"/>
          <p14:tracePt t="162206" x="5313363" y="2224088"/>
          <p14:tracePt t="162215" x="5322888" y="2214563"/>
          <p14:tracePt t="162232" x="5340350" y="2197100"/>
          <p14:tracePt t="162249" x="5349875" y="2179638"/>
          <p14:tracePt t="162266" x="5349875" y="2143125"/>
          <p14:tracePt t="162283" x="5357813" y="2116138"/>
          <p14:tracePt t="162300" x="5357813" y="2054225"/>
          <p14:tracePt t="162315" x="5357813" y="2009775"/>
          <p14:tracePt t="162332" x="5367338" y="1946275"/>
          <p14:tracePt t="162348" x="5367338" y="1901825"/>
          <p14:tracePt t="162365" x="5394325" y="1874838"/>
          <p14:tracePt t="162382" x="5411788" y="1839913"/>
          <p14:tracePt t="162398" x="5421313" y="1822450"/>
          <p14:tracePt t="162416" x="5446713" y="1785938"/>
          <p14:tracePt t="162432" x="5446713" y="1776413"/>
          <p14:tracePt t="162448" x="5456238" y="1768475"/>
          <p14:tracePt t="162465" x="5473700" y="1758950"/>
          <p14:tracePt t="162482" x="5492750" y="1758950"/>
          <p14:tracePt t="162498" x="5589588" y="1758950"/>
          <p14:tracePt t="162515" x="5680075" y="1758950"/>
          <p14:tracePt t="162532" x="5768975" y="1758950"/>
          <p14:tracePt t="162548" x="5867400" y="1741488"/>
          <p14:tracePt t="162565" x="5938838" y="1741488"/>
          <p14:tracePt t="162566" x="5973763" y="1731963"/>
          <p14:tracePt t="162581" x="6010275" y="1731963"/>
          <p14:tracePt t="162598" x="6027738" y="1731963"/>
          <p14:tracePt t="162615" x="6081713" y="1741488"/>
          <p14:tracePt t="162631" x="6126163" y="1741488"/>
          <p14:tracePt t="162648" x="6188075" y="1741488"/>
          <p14:tracePt t="162665" x="6269038" y="1714500"/>
          <p14:tracePt t="162666" x="6303963" y="1704975"/>
          <p14:tracePt t="162682" x="6367463" y="1687513"/>
          <p14:tracePt t="162698" x="6394450" y="1679575"/>
          <p14:tracePt t="162714" x="6421438" y="1679575"/>
          <p14:tracePt t="162731" x="6438900" y="1670050"/>
          <p14:tracePt t="162749" x="6456363" y="1670050"/>
          <p14:tracePt t="162766" x="6483350" y="1670050"/>
          <p14:tracePt t="162782" x="6527800" y="1670050"/>
          <p14:tracePt t="162799" x="6599238" y="1652588"/>
          <p14:tracePt t="162802" x="6643688" y="1643063"/>
          <p14:tracePt t="162817" x="6707188" y="1625600"/>
          <p14:tracePt t="162832" x="6724650" y="1625600"/>
          <p14:tracePt t="162849" x="6732588" y="1625600"/>
          <p14:tracePt t="162957" x="6697663" y="1625600"/>
          <p14:tracePt t="162967" x="6661150" y="1633538"/>
          <p14:tracePt t="162982" x="6564313" y="1660525"/>
          <p14:tracePt t="162999" x="6456363" y="1687513"/>
          <p14:tracePt t="163016" x="6251575" y="1741488"/>
          <p14:tracePt t="163032" x="5983288" y="1795463"/>
          <p14:tracePt t="163050" x="5724525" y="1884363"/>
          <p14:tracePt t="163051" x="5626100" y="1901825"/>
          <p14:tracePt t="163067" x="5357813" y="1938338"/>
          <p14:tracePt t="163083" x="5072063" y="1955800"/>
          <p14:tracePt t="163099" x="4687888" y="1973263"/>
          <p14:tracePt t="163115" x="4170363" y="1973263"/>
          <p14:tracePt t="163132" x="3589338" y="2063750"/>
          <p14:tracePt t="163148" x="3170238" y="2224088"/>
          <p14:tracePt t="163165" x="2894013" y="2330450"/>
          <p14:tracePt t="163183" x="2652713" y="2411413"/>
          <p14:tracePt t="163199" x="2562225" y="2438400"/>
          <p14:tracePt t="163215" x="2500313" y="2446338"/>
          <p14:tracePt t="163232" x="2465388" y="2465388"/>
          <p14:tracePt t="163248" x="2446338" y="2465388"/>
          <p14:tracePt t="163265" x="2419350" y="2465388"/>
          <p14:tracePt t="163282" x="2374900" y="2473325"/>
          <p14:tracePt t="163299" x="2268538" y="2482850"/>
          <p14:tracePt t="163301" x="2179638" y="2482850"/>
          <p14:tracePt t="163315" x="2081213" y="2500313"/>
          <p14:tracePt t="163333" x="1625600" y="2536825"/>
          <p14:tracePt t="163348" x="1303338" y="2616200"/>
          <p14:tracePt t="163365" x="1054100" y="2652713"/>
          <p14:tracePt t="163382" x="938213" y="2679700"/>
          <p14:tracePt t="163399" x="901700" y="2697163"/>
          <p14:tracePt t="163416" x="893763" y="2706688"/>
          <p14:tracePt t="163433" x="884238" y="2714625"/>
          <p14:tracePt t="163449" x="874713" y="2732088"/>
          <p14:tracePt t="163465" x="857250" y="2751138"/>
          <p14:tracePt t="163482" x="822325" y="2759075"/>
          <p14:tracePt t="163499" x="741363" y="2786063"/>
          <p14:tracePt t="163516" x="652463" y="2830513"/>
          <p14:tracePt t="163532" x="527050" y="2884488"/>
          <p14:tracePt t="163549" x="366713" y="2965450"/>
          <p14:tracePt t="163551" x="285750" y="3000375"/>
          <p14:tracePt t="163565" x="250825" y="3017838"/>
          <p14:tracePt t="163582" x="196850" y="3027363"/>
          <p14:tracePt t="163636" x="204788" y="3017838"/>
          <p14:tracePt t="163645" x="231775" y="3000375"/>
          <p14:tracePt t="163654" x="268288" y="2992438"/>
          <p14:tracePt t="163666" x="295275" y="2982913"/>
          <p14:tracePt t="163682" x="374650" y="2955925"/>
          <p14:tracePt t="163698" x="544513" y="2894013"/>
          <p14:tracePt t="163715" x="660400" y="2849563"/>
          <p14:tracePt t="163732" x="776288" y="2813050"/>
          <p14:tracePt t="163748" x="884238" y="2786063"/>
          <p14:tracePt t="163765" x="1000125" y="2751138"/>
          <p14:tracePt t="163781" x="1108075" y="2714625"/>
          <p14:tracePt t="163798" x="1250950" y="2670175"/>
          <p14:tracePt t="163815" x="1366838" y="2608263"/>
          <p14:tracePt t="163816" x="1419225" y="2581275"/>
          <p14:tracePt t="163832" x="1500188" y="2554288"/>
          <p14:tracePt t="163848" x="1562100" y="2509838"/>
          <p14:tracePt t="163865" x="1598613" y="2492375"/>
          <p14:tracePt t="163881" x="1625600" y="2473325"/>
          <p14:tracePt t="163898" x="1643063" y="2446338"/>
          <p14:tracePt t="163915" x="1660525" y="2428875"/>
          <p14:tracePt t="163931" x="1679575" y="2393950"/>
          <p14:tracePt t="163948" x="1714500" y="2366963"/>
          <p14:tracePt t="163965" x="1731963" y="2349500"/>
          <p14:tracePt t="163981" x="1795463" y="2322513"/>
          <p14:tracePt t="163998" x="1874838" y="2312988"/>
          <p14:tracePt t="164015" x="1982788" y="2295525"/>
          <p14:tracePt t="164032" x="2125663" y="2278063"/>
          <p14:tracePt t="164051" x="2357438" y="2259013"/>
          <p14:tracePt t="164067" x="2465388" y="2268538"/>
          <p14:tracePt t="164084" x="2536825" y="2268538"/>
          <p14:tracePt t="164099" x="2581275" y="2268538"/>
          <p14:tracePt t="164116" x="2608263" y="2268538"/>
          <p14:tracePt t="164133" x="2625725" y="2268538"/>
          <p14:tracePt t="164149" x="2643188" y="2259013"/>
          <p14:tracePt t="164166" x="2670175" y="2251075"/>
          <p14:tracePt t="164182" x="2687638" y="2232025"/>
          <p14:tracePt t="164199" x="2714625" y="2214563"/>
          <p14:tracePt t="164215" x="2724150" y="2214563"/>
          <p14:tracePt t="164232" x="2732088" y="2206625"/>
          <p14:tracePt t="164249" x="2751138" y="2197100"/>
          <p14:tracePt t="164265" x="2768600" y="2187575"/>
          <p14:tracePt t="164282" x="2786063" y="2160588"/>
          <p14:tracePt t="164299" x="2803525" y="2143125"/>
          <p14:tracePt t="164301" x="2822575" y="2135188"/>
          <p14:tracePt t="164315" x="2830513" y="2125663"/>
          <p14:tracePt t="164333" x="2938463" y="2089150"/>
          <p14:tracePt t="164349" x="3036888" y="2063750"/>
          <p14:tracePt t="164365" x="3143250" y="2036763"/>
          <p14:tracePt t="164382" x="3259138" y="2000250"/>
          <p14:tracePt t="164399" x="3367088" y="1973263"/>
          <p14:tracePt t="164415" x="3446463" y="1946275"/>
          <p14:tracePt t="164432" x="3490913" y="1938338"/>
          <p14:tracePt t="164448" x="3517900" y="1928813"/>
          <p14:tracePt t="164465" x="3544888" y="1928813"/>
          <p14:tracePt t="164482" x="3589338" y="1955800"/>
          <p14:tracePt t="164498" x="3652838" y="1982788"/>
          <p14:tracePt t="164515" x="3732213" y="2000250"/>
          <p14:tracePt t="164532" x="3813175" y="2027238"/>
          <p14:tracePt t="164548" x="3919538" y="2054225"/>
          <p14:tracePt t="164565" x="4000500" y="2071688"/>
          <p14:tracePt t="164566" x="4054475" y="2081213"/>
          <p14:tracePt t="164582" x="4143375" y="2081213"/>
          <p14:tracePt t="164599" x="4224338" y="2081213"/>
          <p14:tracePt t="164616" x="4295775" y="2081213"/>
          <p14:tracePt t="164632" x="4375150" y="2071688"/>
          <p14:tracePt t="164649" x="4438650" y="2054225"/>
          <p14:tracePt t="164666" x="4518025" y="2044700"/>
          <p14:tracePt t="164682" x="4589463" y="2027238"/>
          <p14:tracePt t="164699" x="4652963" y="2017713"/>
          <p14:tracePt t="164716" x="4751388" y="2000250"/>
          <p14:tracePt t="164733" x="4803775" y="1982788"/>
          <p14:tracePt t="164749" x="4840288" y="1955800"/>
          <p14:tracePt t="164766" x="4857750" y="1938338"/>
          <p14:tracePt t="164782" x="4875213" y="1928813"/>
          <p14:tracePt t="164799" x="4902200" y="1920875"/>
          <p14:tracePt t="164801" x="4911725" y="1901825"/>
          <p14:tracePt t="164815" x="4921250" y="1893888"/>
          <p14:tracePt t="164833" x="4946650" y="1874838"/>
          <p14:tracePt t="164849" x="4983163" y="1857375"/>
          <p14:tracePt t="164866" x="5018088" y="1830388"/>
          <p14:tracePt t="164882" x="5037138" y="1812925"/>
          <p14:tracePt t="164899" x="5054600" y="1795463"/>
          <p14:tracePt t="164915" x="5081588" y="1768475"/>
          <p14:tracePt t="164932" x="5126038" y="1751013"/>
          <p14:tracePt t="164949" x="5170488" y="1724025"/>
          <p14:tracePt t="164950" x="5197475" y="1714500"/>
          <p14:tracePt t="164965" x="5251450" y="1687513"/>
          <p14:tracePt t="164982" x="5313363" y="1660525"/>
          <p14:tracePt t="164999" x="5357813" y="1633538"/>
          <p14:tracePt t="165016" x="5375275" y="1625600"/>
          <p14:tracePt t="165033" x="5394325" y="1625600"/>
          <p14:tracePt t="165049" x="5402263" y="1625600"/>
          <p14:tracePt t="165090" x="5411788" y="1625600"/>
          <p14:tracePt t="165098" x="5446713" y="1643063"/>
          <p14:tracePt t="165106" x="5483225" y="1652588"/>
          <p14:tracePt t="165115" x="5510213" y="1660525"/>
          <p14:tracePt t="165132" x="5554663" y="1687513"/>
          <p14:tracePt t="165148" x="5581650" y="1697038"/>
          <p14:tracePt t="165165" x="5589588" y="1704975"/>
          <p14:tracePt t="165183" x="5589588" y="1731963"/>
          <p14:tracePt t="165199" x="5599113" y="1741488"/>
          <p14:tracePt t="165240" x="5599113" y="1751013"/>
          <p14:tracePt t="165255" x="5608638" y="1758950"/>
          <p14:tracePt t="165266" x="5608638" y="1768475"/>
          <p14:tracePt t="165284" x="5643563" y="1768475"/>
          <p14:tracePt t="165299" x="5661025" y="1768475"/>
          <p14:tracePt t="165315" x="5697538" y="1751013"/>
          <p14:tracePt t="165317" x="5715000" y="1731963"/>
          <p14:tracePt t="165333" x="5795963" y="1704975"/>
          <p14:tracePt t="165349" x="5875338" y="1697038"/>
          <p14:tracePt t="165365" x="5946775" y="1687513"/>
          <p14:tracePt t="165382" x="6037263" y="1687513"/>
          <p14:tracePt t="165399" x="6143625" y="1687513"/>
          <p14:tracePt t="165416" x="6224588" y="1687513"/>
          <p14:tracePt t="165432" x="6303963" y="1714500"/>
          <p14:tracePt t="165449" x="6367463" y="1724025"/>
          <p14:tracePt t="165465" x="6384925" y="1751013"/>
          <p14:tracePt t="165482" x="6394450" y="1758950"/>
          <p14:tracePt t="165499" x="6421438" y="1776413"/>
          <p14:tracePt t="165516" x="6438900" y="1795463"/>
          <p14:tracePt t="165533" x="6456363" y="1812925"/>
          <p14:tracePt t="165550" x="6465888" y="1822450"/>
          <p14:tracePt t="165566" x="6473825" y="1839913"/>
          <p14:tracePt t="165583" x="6500813" y="1866900"/>
          <p14:tracePt t="165599" x="6510338" y="1874838"/>
          <p14:tracePt t="165755" x="6510338" y="1866900"/>
          <p14:tracePt t="165767" x="6500813" y="1857375"/>
          <p14:tracePt t="165783" x="6473825" y="1839913"/>
          <p14:tracePt t="165799" x="6456363" y="1822450"/>
          <p14:tracePt t="165816" x="6438900" y="1795463"/>
          <p14:tracePt t="165832" x="6402388" y="1768475"/>
          <p14:tracePt t="165849" x="6375400" y="1741488"/>
          <p14:tracePt t="165865" x="6340475" y="1724025"/>
          <p14:tracePt t="165882" x="6323013" y="1714500"/>
          <p14:tracePt t="165899" x="6313488" y="1704975"/>
          <p14:tracePt t="165916" x="6296025" y="1704975"/>
          <p14:tracePt t="165932" x="6296025" y="1697038"/>
          <p14:tracePt t="166037" x="6323013" y="1697038"/>
          <p14:tracePt t="166048" x="6330950" y="1697038"/>
          <p14:tracePt t="166066" x="6367463" y="1704975"/>
          <p14:tracePt t="166083" x="6438900" y="1731963"/>
          <p14:tracePt t="166099" x="6500813" y="1768475"/>
          <p14:tracePt t="166116" x="6518275" y="1785938"/>
          <p14:tracePt t="166132" x="6545263" y="1803400"/>
          <p14:tracePt t="166149" x="6554788" y="1812925"/>
          <p14:tracePt t="166241" x="6554788" y="1830388"/>
          <p14:tracePt t="166256" x="6537325" y="1830388"/>
          <p14:tracePt t="166266" x="6527800" y="1830388"/>
          <p14:tracePt t="166282" x="6510338" y="1830388"/>
          <p14:tracePt t="166298" x="6492875" y="1830388"/>
          <p14:tracePt t="166315" x="6483350" y="1830388"/>
          <p14:tracePt t="166960" x="6465888" y="1839913"/>
          <p14:tracePt t="166975" x="6429375" y="1849438"/>
          <p14:tracePt t="166987" x="6411913" y="1857375"/>
          <p14:tracePt t="167000" x="6402388" y="1884363"/>
          <p14:tracePt t="167024" x="6402388" y="1893888"/>
          <p14:tracePt t="167078" x="6384925" y="1901825"/>
          <p14:tracePt t="167088" x="6384925" y="1938338"/>
          <p14:tracePt t="167100" x="6375400" y="1973263"/>
          <p14:tracePt t="167102" x="6367463" y="2017713"/>
          <p14:tracePt t="167118" x="6350000" y="2044700"/>
          <p14:tracePt t="167133" x="6340475" y="2081213"/>
          <p14:tracePt t="167150" x="6340475" y="2116138"/>
          <p14:tracePt t="167166" x="6340475" y="2125663"/>
          <p14:tracePt t="167182" x="6340475" y="2135188"/>
          <p14:tracePt t="167212" x="6340475" y="2125663"/>
          <p14:tracePt t="167223" x="6330950" y="2116138"/>
          <p14:tracePt t="167235" x="6323013" y="2116138"/>
          <p14:tracePt t="167250" x="6323013" y="2089150"/>
          <p14:tracePt t="167267" x="6323013" y="2081213"/>
          <p14:tracePt t="167297" x="6323013" y="2071688"/>
          <p14:tracePt t="167305" x="6330950" y="2063750"/>
          <p14:tracePt t="167316" x="6340475" y="2054225"/>
          <p14:tracePt t="167332" x="6357938" y="2027238"/>
          <p14:tracePt t="167349" x="6384925" y="1973263"/>
          <p14:tracePt t="167365" x="6411913" y="1874838"/>
          <p14:tracePt t="167382" x="6438900" y="1803400"/>
          <p14:tracePt t="167398" x="6438900" y="1776413"/>
          <p14:tracePt t="167415" x="6438900" y="1751013"/>
          <p14:tracePt t="167432" x="6438900" y="1714500"/>
          <p14:tracePt t="167461" x="6411913" y="1724025"/>
          <p14:tracePt t="167469" x="6402388" y="1731963"/>
          <p14:tracePt t="167482" x="6394450" y="1741488"/>
          <p14:tracePt t="167499" x="6340475" y="1758950"/>
          <p14:tracePt t="167515" x="6259513" y="1803400"/>
          <p14:tracePt t="167532" x="6135688" y="1893888"/>
          <p14:tracePt t="167550" x="6010275" y="1982788"/>
          <p14:tracePt t="167566" x="5867400" y="2081213"/>
          <p14:tracePt t="167583" x="5724525" y="2160588"/>
          <p14:tracePt t="167600" x="5608638" y="2232025"/>
          <p14:tracePt t="167601" x="5564188" y="2278063"/>
          <p14:tracePt t="167616" x="5518150" y="2322513"/>
          <p14:tracePt t="167618" x="5483225" y="2357438"/>
          <p14:tracePt t="167634" x="5411788" y="2438400"/>
          <p14:tracePt t="167649" x="5330825" y="2527300"/>
          <p14:tracePt t="167666" x="5197475" y="2679700"/>
          <p14:tracePt t="167682" x="5089525" y="2778125"/>
          <p14:tracePt t="167699" x="5018088" y="2857500"/>
          <p14:tracePt t="167716" x="4965700" y="2938463"/>
          <p14:tracePt t="167734" x="4921250" y="3027363"/>
          <p14:tracePt t="167749" x="4902200" y="3089275"/>
          <p14:tracePt t="167766" x="4902200" y="3125788"/>
          <p14:tracePt t="167782" x="4894263" y="3160713"/>
          <p14:tracePt t="167799" x="4867275" y="3224213"/>
          <p14:tracePt t="167817" x="4857750" y="3295650"/>
          <p14:tracePt t="167833" x="4840288" y="3375025"/>
          <p14:tracePt t="167849" x="4813300" y="3473450"/>
          <p14:tracePt t="167866" x="4786313" y="3544888"/>
          <p14:tracePt t="167867" x="4776788" y="3589338"/>
          <p14:tracePt t="167882" x="4768850" y="3635375"/>
          <p14:tracePt t="167899" x="4768850" y="3670300"/>
          <p14:tracePt t="167915" x="4751388" y="3697288"/>
          <p14:tracePt t="167932" x="4751388" y="3733800"/>
          <p14:tracePt t="167949" x="4751388" y="3751263"/>
          <p14:tracePt t="167965" x="4751388" y="3768725"/>
          <p14:tracePt t="167982" x="4751388" y="3786188"/>
          <p14:tracePt t="167999" x="4768850" y="3857625"/>
          <p14:tracePt t="168016" x="4786313" y="3911600"/>
          <p14:tracePt t="168032" x="4786313" y="3929063"/>
          <p14:tracePt t="168049" x="4795838" y="3948113"/>
          <p14:tracePt t="168065" x="4803775" y="3983038"/>
          <p14:tracePt t="168083" x="4822825" y="4010025"/>
          <p14:tracePt t="168099" x="4830763" y="4037013"/>
          <p14:tracePt t="168116" x="4848225" y="4054475"/>
          <p14:tracePt t="168118" x="4857750" y="4064000"/>
          <p14:tracePt t="168134" x="4867275" y="4081463"/>
          <p14:tracePt t="168149" x="4884738" y="4098925"/>
          <p14:tracePt t="168166" x="4894263" y="4116388"/>
          <p14:tracePt t="168183" x="4921250" y="4135438"/>
          <p14:tracePt t="168199" x="4938713" y="4197350"/>
          <p14:tracePt t="168216" x="4965700" y="4241800"/>
          <p14:tracePt t="168233" x="4973638" y="4268788"/>
          <p14:tracePt t="168249" x="4973638" y="4286250"/>
          <p14:tracePt t="168251" x="4973638" y="4295775"/>
          <p14:tracePt t="168266" x="4973638" y="4313238"/>
          <p14:tracePt t="168297" x="4973638" y="4330700"/>
          <p14:tracePt t="168422" x="4973638" y="4322763"/>
          <p14:tracePt t="168429" x="4973638" y="4313238"/>
          <p14:tracePt t="168437" x="4973638" y="4305300"/>
          <p14:tracePt t="168448" x="4965700" y="4295775"/>
          <p14:tracePt t="168465" x="4965700" y="4278313"/>
          <p14:tracePt t="168482" x="4956175" y="4251325"/>
          <p14:tracePt t="168499" x="4956175" y="4233863"/>
          <p14:tracePt t="168515" x="4956175" y="4206875"/>
          <p14:tracePt t="168533" x="4956175" y="4179888"/>
          <p14:tracePt t="168550" x="4946650" y="4162425"/>
          <p14:tracePt t="168566" x="4946650" y="4143375"/>
          <p14:tracePt t="168583" x="4946650" y="4125913"/>
          <p14:tracePt t="168599" x="4946650" y="4098925"/>
          <p14:tracePt t="168616" x="4946650" y="4081463"/>
          <p14:tracePt t="168617" x="4946650" y="4071938"/>
          <p14:tracePt t="168634" x="4946650" y="4054475"/>
          <p14:tracePt t="168649" x="4946650" y="4027488"/>
          <p14:tracePt t="168666" x="4946650" y="4010025"/>
          <p14:tracePt t="168682" x="4946650" y="3992563"/>
          <p14:tracePt t="168699" x="4946650" y="3973513"/>
          <p14:tracePt t="168716" x="4946650" y="3929063"/>
          <p14:tracePt t="168733" x="4946650" y="3876675"/>
          <p14:tracePt t="168749" x="4946650" y="3822700"/>
          <p14:tracePt t="168766" x="4946650" y="3759200"/>
          <p14:tracePt t="168767" x="4946650" y="3733800"/>
          <p14:tracePt t="168783" x="4956175" y="3652838"/>
          <p14:tracePt t="168799" x="4983163" y="3581400"/>
          <p14:tracePt t="168816" x="5010150" y="3500438"/>
          <p14:tracePt t="168832" x="5010150" y="3421063"/>
          <p14:tracePt t="168849" x="5037138" y="3349625"/>
          <p14:tracePt t="168868" x="5064125" y="3224213"/>
          <p14:tracePt t="168885" x="5072063" y="3197225"/>
          <p14:tracePt t="168900" x="5089525" y="3170238"/>
          <p14:tracePt t="168916" x="5089525" y="3143250"/>
          <p14:tracePt t="168934" x="5089525" y="3108325"/>
          <p14:tracePt t="168949" x="5089525" y="3063875"/>
          <p14:tracePt t="168966" x="5099050" y="3027363"/>
          <p14:tracePt t="168983" x="5099050" y="3009900"/>
          <p14:tracePt t="168999" x="5108575" y="2992438"/>
          <p14:tracePt t="169016" x="5108575" y="2973388"/>
          <p14:tracePt t="169032" x="5108575" y="2946400"/>
          <p14:tracePt t="169049" x="5108575" y="2928938"/>
          <p14:tracePt t="169066" x="5108575" y="2894013"/>
          <p14:tracePt t="169082" x="5116513" y="2874963"/>
          <p14:tracePt t="169099" x="5116513" y="2849563"/>
          <p14:tracePt t="169116" x="5126038" y="2813050"/>
          <p14:tracePt t="169117" x="5135563" y="2803525"/>
          <p14:tracePt t="169132" x="5153025" y="2778125"/>
          <p14:tracePt t="169133" x="5160963" y="2759075"/>
          <p14:tracePt t="169149" x="5170488" y="2732088"/>
          <p14:tracePt t="169165" x="5187950" y="2714625"/>
          <p14:tracePt t="169182" x="5197475" y="2697163"/>
          <p14:tracePt t="169199" x="5214938" y="2679700"/>
          <p14:tracePt t="169216" x="5232400" y="2660650"/>
          <p14:tracePt t="169233" x="5251450" y="2643188"/>
          <p14:tracePt t="169249" x="5259388" y="2625725"/>
          <p14:tracePt t="169266" x="5268913" y="2608263"/>
          <p14:tracePt t="169284" x="5286375" y="2589213"/>
          <p14:tracePt t="169300" x="5295900" y="2581275"/>
          <p14:tracePt t="169316" x="5313363" y="2571750"/>
          <p14:tracePt t="169333" x="5330825" y="2563813"/>
          <p14:tracePt t="169350" x="5357813" y="2544763"/>
          <p14:tracePt t="169366" x="5375275" y="2536825"/>
          <p14:tracePt t="169385" x="5394325" y="2536825"/>
          <p14:tracePt t="169399" x="5411788" y="2536825"/>
          <p14:tracePt t="169416" x="5438775" y="2536825"/>
          <p14:tracePt t="169433" x="5456238" y="2536825"/>
          <p14:tracePt t="169449" x="5473700" y="2536825"/>
          <p14:tracePt t="169466" x="5492750" y="2536825"/>
          <p14:tracePt t="169482" x="5527675" y="2509838"/>
          <p14:tracePt t="169499" x="5572125" y="2500313"/>
          <p14:tracePt t="169516" x="5599113" y="2492375"/>
          <p14:tracePt t="169518" x="5608638" y="2482850"/>
          <p14:tracePt t="169534" x="5626100" y="2482850"/>
          <p14:tracePt t="169549" x="5635625" y="2465388"/>
          <p14:tracePt t="169587" x="5643563" y="2465388"/>
          <p14:tracePt t="169595" x="5653088" y="2465388"/>
          <p14:tracePt t="169603" x="5670550" y="2465388"/>
          <p14:tracePt t="169616" x="5680075" y="2465388"/>
          <p14:tracePt t="169634" x="5778500" y="2465388"/>
          <p14:tracePt t="169650" x="5849938" y="2455863"/>
          <p14:tracePt t="169666" x="5929313" y="2446338"/>
          <p14:tracePt t="169682" x="6010275" y="2428875"/>
          <p14:tracePt t="169699" x="6072188" y="2401888"/>
          <p14:tracePt t="169716" x="6108700" y="2393950"/>
          <p14:tracePt t="169733" x="6126163" y="2384425"/>
          <p14:tracePt t="169749" x="6143625" y="2374900"/>
          <p14:tracePt t="169766" x="6161088" y="2366963"/>
          <p14:tracePt t="169782" x="6180138" y="2357438"/>
          <p14:tracePt t="169783" x="6188075" y="2357438"/>
          <p14:tracePt t="169799" x="6207125" y="2330450"/>
          <p14:tracePt t="169815" x="6259513" y="2322513"/>
          <p14:tracePt t="169833" x="6323013" y="2303463"/>
          <p14:tracePt t="169850" x="6350000" y="2286000"/>
          <p14:tracePt t="169867" x="6350000" y="2278063"/>
          <p14:tracePt t="169883" x="6367463" y="2268538"/>
          <p14:tracePt t="169978" x="6375400" y="2259013"/>
          <p14:tracePt t="169994" x="6384925" y="2251075"/>
          <p14:tracePt t="170002" x="6394450" y="2232025"/>
          <p14:tracePt t="170016" x="6394450" y="2224088"/>
          <p14:tracePt t="170034" x="6411913" y="2214563"/>
          <p14:tracePt t="170432" x="6421438" y="2214563"/>
          <p14:tracePt t="170448" x="6429375" y="2214563"/>
          <p14:tracePt t="170459" x="6438900" y="2214563"/>
          <p14:tracePt t="170471" x="6446838" y="2214563"/>
          <p14:tracePt t="170487" x="6456363" y="2214563"/>
          <p14:tracePt t="170500" x="6465888" y="2214563"/>
          <p14:tracePt t="170516" x="6492875" y="2214563"/>
          <p14:tracePt t="170534" x="6572250" y="2187575"/>
          <p14:tracePt t="170549" x="6581775" y="2187575"/>
          <p14:tracePt t="170566" x="6608763" y="2179638"/>
          <p14:tracePt t="170972" x="6599238" y="2179638"/>
          <p14:tracePt t="170983" x="6589713" y="2206625"/>
          <p14:tracePt t="171000" x="6581775" y="2241550"/>
          <p14:tracePt t="171018" x="6581775" y="2295525"/>
          <p14:tracePt t="171036" x="6581775" y="2339975"/>
          <p14:tracePt t="171050" x="6599238" y="2420938"/>
          <p14:tracePt t="171066" x="6626225" y="2527300"/>
          <p14:tracePt t="171083" x="6635750" y="2616200"/>
          <p14:tracePt t="171100" x="6653213" y="2679700"/>
          <p14:tracePt t="171116" x="6661150" y="2714625"/>
          <p14:tracePt t="171133" x="6661150" y="2732088"/>
          <p14:tracePt t="171150" x="6670675" y="2732088"/>
          <p14:tracePt t="171238" x="6688138" y="2732088"/>
          <p14:tracePt t="171249" x="6697663" y="2732088"/>
          <p14:tracePt t="171267" x="6697663" y="2724150"/>
          <p14:tracePt t="171286" x="6707188" y="2714625"/>
          <p14:tracePt t="171308" x="6715125" y="2706688"/>
          <p14:tracePt t="171317" x="6715125" y="2697163"/>
          <p14:tracePt t="171333" x="6732588" y="2687638"/>
          <p14:tracePt t="171350" x="6742113" y="2660650"/>
          <p14:tracePt t="171367" x="6742113" y="2643188"/>
          <p14:tracePt t="171383" x="6751638" y="2625725"/>
          <p14:tracePt t="171399" x="6751638" y="2608263"/>
          <p14:tracePt t="171416" x="6769100" y="2589213"/>
          <p14:tracePt t="171433" x="6769100" y="2571750"/>
          <p14:tracePt t="171449" x="6769100" y="2563813"/>
          <p14:tracePt t="171471" x="6769100" y="2554288"/>
          <p14:tracePt t="171495" x="6769100" y="2544763"/>
          <p14:tracePt t="171503" x="6759575" y="2536825"/>
          <p14:tracePt t="171516" x="6751638" y="2517775"/>
          <p14:tracePt t="171533" x="6732588" y="2482850"/>
          <p14:tracePt t="171549" x="6724650" y="2446338"/>
          <p14:tracePt t="171566" x="6715125" y="2428875"/>
          <p14:tracePt t="171582" x="6688138" y="2401888"/>
          <p14:tracePt t="171599" x="6670675" y="2384425"/>
          <p14:tracePt t="171616" x="6653213" y="2366963"/>
          <p14:tracePt t="171632" x="6626225" y="2349500"/>
          <p14:tracePt t="171650" x="6599238" y="2322513"/>
          <p14:tracePt t="171666" x="6581775" y="2312988"/>
          <p14:tracePt t="171668" x="6564313" y="2312988"/>
          <p14:tracePt t="171684" x="6545263" y="2312988"/>
          <p14:tracePt t="171701" x="6537325" y="2312988"/>
          <p14:tracePt t="171716" x="6518275" y="2312988"/>
          <p14:tracePt t="171733" x="6492875" y="2312988"/>
          <p14:tracePt t="171750" x="6473825" y="2312988"/>
          <p14:tracePt t="171766" x="6456363" y="2322513"/>
          <p14:tracePt t="171785" x="6438900" y="2330450"/>
          <p14:tracePt t="171833" x="6421438" y="2349500"/>
          <p14:tracePt t="171842" x="6421438" y="2357438"/>
          <p14:tracePt t="171852" x="6411913" y="2366963"/>
          <p14:tracePt t="171866" x="6402388" y="2374900"/>
          <p14:tracePt t="171883" x="6394450" y="2393950"/>
          <p14:tracePt t="171900" x="6384925" y="2401888"/>
          <p14:tracePt t="171916" x="6375400" y="2428875"/>
          <p14:tracePt t="171934" x="6375400" y="2438400"/>
          <p14:tracePt t="171950" x="6375400" y="2446338"/>
          <p14:tracePt t="171967" x="6375400" y="2455863"/>
          <p14:tracePt t="171983" x="6367463" y="2455863"/>
          <p14:tracePt t="172000" x="6367463" y="2473325"/>
          <p14:tracePt t="172016" x="6367463" y="2500313"/>
          <p14:tracePt t="172033" x="6367463" y="2517775"/>
          <p14:tracePt t="172050" x="6367463" y="2563813"/>
          <p14:tracePt t="172066" x="6375400" y="2589213"/>
          <p14:tracePt t="172083" x="6394450" y="2616200"/>
          <p14:tracePt t="172100" x="6394450" y="2625725"/>
          <p14:tracePt t="172117" x="6402388" y="2643188"/>
          <p14:tracePt t="172133" x="6421438" y="2652713"/>
          <p14:tracePt t="172149" x="6429375" y="2660650"/>
          <p14:tracePt t="172166" x="6446838" y="2687638"/>
          <p14:tracePt t="172183" x="6465888" y="2706688"/>
          <p14:tracePt t="172183" x="6465888" y="2714625"/>
          <p14:tracePt t="172199" x="6492875" y="2732088"/>
          <p14:tracePt t="172216" x="6500813" y="2741613"/>
          <p14:tracePt t="172233" x="6510338" y="2768600"/>
          <p14:tracePt t="172249" x="6518275" y="2778125"/>
          <p14:tracePt t="172266" x="6518275" y="2786063"/>
          <p14:tracePt t="172283" x="6537325" y="2803525"/>
          <p14:tracePt t="172300" x="6545263" y="2813050"/>
          <p14:tracePt t="172317" x="6564313" y="2813050"/>
          <p14:tracePt t="172333" x="6564313" y="2822575"/>
          <p14:tracePt t="172350" x="6572250" y="2840038"/>
          <p14:tracePt t="172366" x="6589713" y="2840038"/>
          <p14:tracePt t="172383" x="6608763" y="2849563"/>
          <p14:tracePt t="172410" x="6616700" y="2849563"/>
          <p14:tracePt t="172419" x="6635750" y="2849563"/>
          <p14:tracePt t="172434" x="6643688" y="2849563"/>
          <p14:tracePt t="172450" x="6653213" y="2849563"/>
          <p14:tracePt t="174367" x="6643688" y="2849563"/>
          <p14:tracePt t="174378" x="6626225" y="2857500"/>
          <p14:tracePt t="174397" x="6616700" y="2857500"/>
          <p14:tracePt t="174409" x="6608763" y="2867025"/>
          <p14:tracePt t="174416" x="6599238" y="2867025"/>
          <p14:tracePt t="174436" x="6589713" y="2867025"/>
          <p14:tracePt t="174449" x="6581775" y="2874963"/>
          <p14:tracePt t="174466" x="6572250" y="2874963"/>
          <p14:tracePt t="174483" x="6537325" y="2894013"/>
          <p14:tracePt t="174499" x="6527800" y="2894013"/>
          <p14:tracePt t="174516" x="6518275" y="2921000"/>
          <p14:tracePt t="174533" x="6510338" y="2928938"/>
          <p14:tracePt t="174550" x="6483350" y="2946400"/>
          <p14:tracePt t="174566" x="6473825" y="2965450"/>
          <p14:tracePt t="174583" x="6465888" y="2992438"/>
          <p14:tracePt t="174584" x="6456363" y="3000375"/>
          <p14:tracePt t="174600" x="6446838" y="3009900"/>
          <p14:tracePt t="174616" x="6438900" y="3027363"/>
          <p14:tracePt t="174633" x="6411913" y="3054350"/>
          <p14:tracePt t="174649" x="6394450" y="3071813"/>
          <p14:tracePt t="174666" x="6375400" y="3089275"/>
          <p14:tracePt t="174683" x="6367463" y="3098800"/>
          <p14:tracePt t="174699" x="6357938" y="3116263"/>
          <p14:tracePt t="174716" x="6330950" y="3135313"/>
          <p14:tracePt t="174733" x="6323013" y="3152775"/>
          <p14:tracePt t="174734" x="6313488" y="3160713"/>
          <p14:tracePt t="174750" x="6296025" y="3179763"/>
          <p14:tracePt t="174766" x="6278563" y="3206750"/>
          <p14:tracePt t="174783" x="6251575" y="3224213"/>
          <p14:tracePt t="174800" x="6232525" y="3241675"/>
          <p14:tracePt t="174816" x="6232525" y="3251200"/>
          <p14:tracePt t="174833" x="6224588" y="3259138"/>
          <p14:tracePt t="174899" x="6215063" y="3286125"/>
          <p14:tracePt t="174921" x="6215063" y="3295650"/>
          <p14:tracePt t="175015" x="6197600" y="3303588"/>
          <p14:tracePt t="175031" x="6197600" y="3313113"/>
          <p14:tracePt t="175042" x="6188075" y="3313113"/>
          <p14:tracePt t="175063" x="6188075" y="3322638"/>
          <p14:tracePt t="175093" x="6188075" y="3340100"/>
          <p14:tracePt t="175104" x="6188075" y="3349625"/>
          <p14:tracePt t="175117" x="6180138" y="3367088"/>
          <p14:tracePt t="175134" x="6170613" y="3375025"/>
          <p14:tracePt t="175234" x="6170613" y="3384550"/>
          <p14:tracePt t="175242" x="6161088" y="3394075"/>
          <p14:tracePt t="175256" x="6161088" y="3411538"/>
          <p14:tracePt t="175272" x="6153150" y="3421063"/>
          <p14:tracePt t="175296" x="6143625" y="3421063"/>
          <p14:tracePt t="175304" x="6143625" y="3429000"/>
          <p14:tracePt t="175359" x="6126163" y="3438525"/>
          <p14:tracePt t="175369" x="6126163" y="3446463"/>
          <p14:tracePt t="175384" x="6116638" y="3446463"/>
          <p14:tracePt t="175571" x="6116638" y="3438525"/>
          <p14:tracePt t="175582" x="6135688" y="3429000"/>
          <p14:tracePt t="175601" x="6135688" y="3402013"/>
          <p14:tracePt t="175617" x="6135688" y="3375025"/>
          <p14:tracePt t="175633" x="6135688" y="3357563"/>
          <p14:tracePt t="175650" x="6116638" y="3330575"/>
          <p14:tracePt t="175667" x="6108700" y="3322638"/>
          <p14:tracePt t="175684" x="6108700" y="3303588"/>
          <p14:tracePt t="175700" x="6099175" y="3286125"/>
          <p14:tracePt t="175717" x="6081713" y="3259138"/>
          <p14:tracePt t="175719" x="6072188" y="3251200"/>
          <p14:tracePt t="175734" x="6064250" y="3251200"/>
          <p14:tracePt t="175751" x="6045200" y="3241675"/>
          <p14:tracePt t="175767" x="6037263" y="3224213"/>
          <p14:tracePt t="175783" x="6027738" y="3214688"/>
          <p14:tracePt t="175800" x="6018213" y="3214688"/>
          <p14:tracePt t="175816" x="5983288" y="3206750"/>
          <p14:tracePt t="175833" x="5965825" y="3197225"/>
          <p14:tracePt t="175850" x="5946775" y="3197225"/>
          <p14:tracePt t="175866" x="5911850" y="3197225"/>
          <p14:tracePt t="175884" x="5894388" y="3197225"/>
          <p14:tracePt t="175901" x="5884863" y="3197225"/>
          <p14:tracePt t="175917" x="5875338" y="3197225"/>
          <p14:tracePt t="176009" x="5867400" y="3206750"/>
          <p14:tracePt t="176025" x="5857875" y="3214688"/>
          <p14:tracePt t="176037" x="5840413" y="3224213"/>
          <p14:tracePt t="176051" x="5830888" y="3232150"/>
          <p14:tracePt t="176067" x="5822950" y="3251200"/>
          <p14:tracePt t="176084" x="5813425" y="3268663"/>
          <p14:tracePt t="176100" x="5813425" y="3278188"/>
          <p14:tracePt t="176117" x="5803900" y="3295650"/>
          <p14:tracePt t="176134" x="5795963" y="3303588"/>
          <p14:tracePt t="176151" x="5786438" y="3322638"/>
          <p14:tracePt t="176167" x="5786438" y="3349625"/>
          <p14:tracePt t="176184" x="5778500" y="3357563"/>
          <p14:tracePt t="176200" x="5778500" y="3367088"/>
          <p14:tracePt t="176244" x="5759450" y="3375025"/>
          <p14:tracePt t="176259" x="5759450" y="3384550"/>
          <p14:tracePt t="176271" x="5759450" y="3394075"/>
          <p14:tracePt t="176284" x="5759450" y="3411538"/>
          <p14:tracePt t="176300" x="5759450" y="3429000"/>
          <p14:tracePt t="176316" x="5759450" y="3446463"/>
          <p14:tracePt t="176333" x="5759450" y="3465513"/>
          <p14:tracePt t="176374" x="5768975" y="3482975"/>
          <p14:tracePt t="176390" x="5778500" y="3492500"/>
          <p14:tracePt t="176406" x="5786438" y="3500438"/>
          <p14:tracePt t="176414" x="5795963" y="3500438"/>
          <p14:tracePt t="176423" x="5803900" y="3509963"/>
          <p14:tracePt t="176433" x="5813425" y="3517900"/>
          <p14:tracePt t="176450" x="5830888" y="3527425"/>
          <p14:tracePt t="176466" x="5857875" y="3536950"/>
          <p14:tracePt t="176483" x="5857875" y="3544888"/>
          <p14:tracePt t="176500" x="5875338" y="3563938"/>
          <p14:tracePt t="176517" x="5884863" y="3563938"/>
          <p14:tracePt t="176533" x="5902325" y="3571875"/>
          <p14:tracePt t="176550" x="5921375" y="3571875"/>
          <p14:tracePt t="176566" x="5929313" y="3581400"/>
          <p14:tracePt t="176584" x="5946775" y="3581400"/>
          <p14:tracePt t="176601" x="5956300" y="3581400"/>
          <p14:tracePt t="176617" x="5973763" y="3581400"/>
          <p14:tracePt t="176619" x="5992813" y="3581400"/>
          <p14:tracePt t="176634" x="6010275" y="3589338"/>
          <p14:tracePt t="176650" x="6018213" y="3589338"/>
          <p14:tracePt t="176681" x="6027738" y="3589338"/>
          <p14:tracePt t="176689" x="6037263" y="3589338"/>
          <p14:tracePt t="176701" x="6045200" y="3589338"/>
          <p14:tracePt t="176717" x="6072188" y="3589338"/>
          <p14:tracePt t="176736" x="6099175" y="3589338"/>
          <p14:tracePt t="176750" x="6108700" y="3589338"/>
          <p14:tracePt t="176768" x="6116638" y="3589338"/>
          <p14:tracePt t="176784" x="6143625" y="3589338"/>
          <p14:tracePt t="176829" x="6153150" y="3589338"/>
          <p14:tracePt t="176853" x="6161088" y="3589338"/>
          <p14:tracePt t="176861" x="6170613" y="3581400"/>
          <p14:tracePt t="176877" x="6180138" y="3581400"/>
          <p14:tracePt t="176907" x="6188075" y="3581400"/>
          <p14:tracePt t="176931" x="6197600" y="3581400"/>
          <p14:tracePt t="176955" x="6215063" y="3571875"/>
          <p14:tracePt t="176970" x="6215063" y="3554413"/>
          <p14:tracePt t="176978" x="6215063" y="3544888"/>
          <p14:tracePt t="176984" x="6215063" y="3536950"/>
          <p14:tracePt t="177000" x="6215063" y="3527425"/>
          <p14:tracePt t="177016" x="6224588" y="3509963"/>
          <p14:tracePt t="177033" x="6224588" y="3492500"/>
          <p14:tracePt t="177050" x="6224588" y="3465513"/>
          <p14:tracePt t="177066" x="6224588" y="3446463"/>
          <p14:tracePt t="177083" x="6224588" y="3429000"/>
          <p14:tracePt t="177100" x="6224588" y="3402013"/>
          <p14:tracePt t="177117" x="6224588" y="3394075"/>
          <p14:tracePt t="177133" x="6207125" y="3375025"/>
          <p14:tracePt t="177150" x="6197600" y="3349625"/>
          <p14:tracePt t="177167" x="6197600" y="3330575"/>
          <p14:tracePt t="177184" x="6188075" y="3322638"/>
          <p14:tracePt t="177201" x="6180138" y="3313113"/>
          <p14:tracePt t="177217" x="6161088" y="3295650"/>
          <p14:tracePt t="177234" x="6135688" y="3278188"/>
          <p14:tracePt t="177235" x="6135688" y="3259138"/>
          <p14:tracePt t="177251" x="6116638" y="3241675"/>
          <p14:tracePt t="177267" x="6099175" y="3232150"/>
          <p14:tracePt t="177284" x="6089650" y="3232150"/>
          <p14:tracePt t="177301" x="6081713" y="3214688"/>
          <p14:tracePt t="177317" x="6054725" y="3214688"/>
          <p14:tracePt t="177334" x="6037263" y="3214688"/>
          <p14:tracePt t="177350" x="6018213" y="3214688"/>
          <p14:tracePt t="177367" x="6010275" y="3214688"/>
          <p14:tracePt t="177385" x="5983288" y="3214688"/>
          <p14:tracePt t="177400" x="5973763" y="3206750"/>
          <p14:tracePt t="177417" x="5965825" y="3206750"/>
          <p14:tracePt t="177434" x="5946775" y="3206750"/>
          <p14:tracePt t="177455" x="5938838" y="3206750"/>
          <p14:tracePt t="177501" x="5929313" y="3206750"/>
          <p14:tracePt t="177517" x="5911850" y="3206750"/>
          <p14:tracePt t="177528" x="5902325" y="3206750"/>
          <p14:tracePt t="177539" x="5894388" y="3206750"/>
          <p14:tracePt t="177557" x="5884863" y="3206750"/>
          <p14:tracePt t="177579" x="5875338" y="3206750"/>
          <p14:tracePt t="177594" x="5867400" y="3206750"/>
          <p14:tracePt t="177602" x="5857875" y="3206750"/>
          <p14:tracePt t="177619" x="5840413" y="3206750"/>
          <p14:tracePt t="177633" x="5830888" y="3206750"/>
          <p14:tracePt t="177652" x="5822950" y="3206750"/>
          <p14:tracePt t="177673" x="5813425" y="3214688"/>
          <p14:tracePt t="177684" x="5803900" y="3214688"/>
          <p14:tracePt t="177701" x="5795963" y="3224213"/>
          <p14:tracePt t="177717" x="5795963" y="3232150"/>
          <p14:tracePt t="177734" x="5786438" y="3241675"/>
          <p14:tracePt t="177751" x="5786438" y="3251200"/>
          <p14:tracePt t="177768" x="5778500" y="3278188"/>
          <p14:tracePt t="177785" x="5778500" y="3286125"/>
          <p14:tracePt t="177800" x="5759450" y="3295650"/>
          <p14:tracePt t="177918" x="5759450" y="3303588"/>
          <p14:tracePt t="177928" x="5759450" y="3313113"/>
          <p14:tracePt t="177940" x="5768975" y="3322638"/>
          <p14:tracePt t="178003" x="5768975" y="3349625"/>
          <p14:tracePt t="178017" x="5778500" y="3375025"/>
          <p14:tracePt t="178035" x="5778500" y="3394075"/>
          <p14:tracePt t="178050" x="5778500" y="3411538"/>
          <p14:tracePt t="178067" x="5786438" y="3411538"/>
          <p14:tracePt t="178111" x="5786438" y="3421063"/>
          <p14:tracePt t="178119" x="5786438" y="3429000"/>
          <p14:tracePt t="178133" x="5786438" y="3446463"/>
          <p14:tracePt t="178151" x="5795963" y="3455988"/>
          <p14:tracePt t="178174" x="5795963" y="3465513"/>
          <p14:tracePt t="178189" x="5795963" y="3473450"/>
          <p14:tracePt t="178200" x="5803900" y="3473450"/>
          <p14:tracePt t="178217" x="5803900" y="3482975"/>
          <p14:tracePt t="178234" x="5813425" y="3500438"/>
          <p14:tracePt t="178251" x="5830888" y="3517900"/>
          <p14:tracePt t="178267" x="5830888" y="3536950"/>
          <p14:tracePt t="178291" x="5840413" y="3536950"/>
          <p14:tracePt t="178301" x="5840413" y="3544888"/>
          <p14:tracePt t="178323" x="5849938" y="3544888"/>
          <p14:tracePt t="178334" x="5857875" y="3554413"/>
          <p14:tracePt t="178351" x="5867400" y="3571875"/>
          <p14:tracePt t="178367" x="5884863" y="3581400"/>
          <p14:tracePt t="178417" x="5884863" y="3598863"/>
          <p14:tracePt t="178439" x="5902325" y="3608388"/>
          <p14:tracePt t="178455" x="5911850" y="3616325"/>
          <p14:tracePt t="178463" x="5921375" y="3616325"/>
          <p14:tracePt t="178479" x="5929313" y="3616325"/>
          <p14:tracePt t="178526" x="5938838" y="3616325"/>
          <p14:tracePt t="178536" x="5946775" y="3616325"/>
          <p14:tracePt t="178551" x="5973763" y="3616325"/>
          <p14:tracePt t="178568" x="5992813" y="3616325"/>
          <p14:tracePt t="178584" x="6000750" y="3616325"/>
          <p14:tracePt t="178613" x="6010275" y="3616325"/>
          <p14:tracePt t="178620" x="6027738" y="3616325"/>
          <p14:tracePt t="178642" x="6045200" y="3616325"/>
          <p14:tracePt t="178651" x="6054725" y="3616325"/>
          <p14:tracePt t="178667" x="6072188" y="3608388"/>
          <p14:tracePt t="178684" x="6108700" y="3589338"/>
          <p14:tracePt t="178700" x="6126163" y="3571875"/>
          <p14:tracePt t="178717" x="6143625" y="3554413"/>
          <p14:tracePt t="178733" x="6153150" y="3536950"/>
          <p14:tracePt t="178750" x="6161088" y="3509963"/>
          <p14:tracePt t="178767" x="6180138" y="3492500"/>
          <p14:tracePt t="178783" x="6170613" y="3446463"/>
          <p14:tracePt t="178800" x="6161088" y="3429000"/>
          <p14:tracePt t="178817" x="6153150" y="3411538"/>
          <p14:tracePt t="178835" x="6135688" y="3394075"/>
          <p14:tracePt t="178851" x="6108700" y="3357563"/>
          <p14:tracePt t="178868" x="6099175" y="3322638"/>
          <p14:tracePt t="178870" x="6089650" y="3313113"/>
          <p14:tracePt t="178886" x="6072188" y="3286125"/>
          <p14:tracePt t="178903" x="6064250" y="3259138"/>
          <p14:tracePt t="178917" x="6037263" y="3241675"/>
          <p14:tracePt t="178934" x="6018213" y="3224213"/>
          <p14:tracePt t="178950" x="6000750" y="3214688"/>
          <p14:tracePt t="178967" x="5973763" y="3187700"/>
          <p14:tracePt t="178984" x="5956300" y="3170238"/>
          <p14:tracePt t="179001" x="5938838" y="3160713"/>
          <p14:tracePt t="179018" x="5929313" y="3152775"/>
          <p14:tracePt t="179034" x="5894388" y="3143250"/>
          <p14:tracePt t="179050" x="5840413" y="3116263"/>
          <p14:tracePt t="179067" x="5822950" y="3108325"/>
          <p14:tracePt t="179084" x="5795963" y="3108325"/>
          <p14:tracePt t="179101" x="5778500" y="3108325"/>
          <p14:tracePt t="179118" x="5768975" y="3108325"/>
          <p14:tracePt t="179136" x="5751513" y="3108325"/>
          <p14:tracePt t="179152" x="5724525" y="3108325"/>
          <p14:tracePt t="179167" x="5707063" y="3108325"/>
          <p14:tracePt t="179184" x="5688013" y="3116263"/>
          <p14:tracePt t="179200" x="5670550" y="3125788"/>
          <p14:tracePt t="179217" x="5616575" y="3152775"/>
          <p14:tracePt t="179234" x="5581650" y="3179763"/>
          <p14:tracePt t="179250" x="5564188" y="3187700"/>
          <p14:tracePt t="179268" x="5545138" y="3206750"/>
          <p14:tracePt t="179269" x="5537200" y="3214688"/>
          <p14:tracePt t="179284" x="5527675" y="3224213"/>
          <p14:tracePt t="179300" x="5492750" y="3268663"/>
          <p14:tracePt t="179317" x="5465763" y="3313113"/>
          <p14:tracePt t="179333" x="5446713" y="3384550"/>
          <p14:tracePt t="179350" x="5421313" y="3455988"/>
          <p14:tracePt t="179367" x="5402263" y="3536950"/>
          <p14:tracePt t="179383" x="5375275" y="3598863"/>
          <p14:tracePt t="179402" x="5375275" y="3687763"/>
          <p14:tracePt t="179418" x="5375275" y="3741738"/>
          <p14:tracePt t="179434" x="5375275" y="3786188"/>
          <p14:tracePt t="179451" x="5375275" y="3849688"/>
          <p14:tracePt t="179467" x="5375275" y="3894138"/>
          <p14:tracePt t="179484" x="5375275" y="3938588"/>
          <p14:tracePt t="179501" x="5375275" y="4019550"/>
          <p14:tracePt t="179518" x="5384800" y="4098925"/>
          <p14:tracePt t="179520" x="5384800" y="4135438"/>
          <p14:tracePt t="179536" x="5384800" y="4206875"/>
          <p14:tracePt t="179552" x="5394325" y="4268788"/>
          <p14:tracePt t="179568" x="5411788" y="4322763"/>
          <p14:tracePt t="179584" x="5429250" y="4349750"/>
          <p14:tracePt t="179601" x="5446713" y="4376738"/>
          <p14:tracePt t="179617" x="5465763" y="4394200"/>
          <p14:tracePt t="179634" x="5483225" y="4411663"/>
          <p14:tracePt t="179652" x="5510213" y="4448175"/>
          <p14:tracePt t="179668" x="5527675" y="4456113"/>
          <p14:tracePt t="179684" x="5554663" y="4473575"/>
          <p14:tracePt t="179701" x="5572125" y="4483100"/>
          <p14:tracePt t="179717" x="5616575" y="4492625"/>
          <p14:tracePt t="179734" x="5653088" y="4492625"/>
          <p14:tracePt t="179751" x="5724525" y="4492625"/>
          <p14:tracePt t="179770" x="5822950" y="4483100"/>
          <p14:tracePt t="179784" x="5867400" y="4465638"/>
          <p14:tracePt t="179801" x="5946775" y="4429125"/>
          <p14:tracePt t="179817" x="6000750" y="4402138"/>
          <p14:tracePt t="179834" x="6081713" y="4376738"/>
          <p14:tracePt t="179850" x="6126163" y="4357688"/>
          <p14:tracePt t="179867" x="6188075" y="4330700"/>
          <p14:tracePt t="179884" x="6215063" y="4305300"/>
          <p14:tracePt t="179901" x="6242050" y="4268788"/>
          <p14:tracePt t="179917" x="6259513" y="4233863"/>
          <p14:tracePt t="179934" x="6286500" y="4197350"/>
          <p14:tracePt t="179950" x="6303963" y="4170363"/>
          <p14:tracePt t="179967" x="6313488" y="4135438"/>
          <p14:tracePt t="179984" x="6340475" y="4090988"/>
          <p14:tracePt t="180000" x="6350000" y="4054475"/>
          <p14:tracePt t="180017" x="6350000" y="4037013"/>
          <p14:tracePt t="180037" x="6367463" y="4000500"/>
          <p14:tracePt t="180053" x="6367463" y="3956050"/>
          <p14:tracePt t="180068" x="6367463" y="3929063"/>
          <p14:tracePt t="180084" x="6375400" y="3902075"/>
          <p14:tracePt t="180100" x="6375400" y="3876675"/>
          <p14:tracePt t="180117" x="6375400" y="3840163"/>
          <p14:tracePt t="180134" x="6375400" y="3822700"/>
          <p14:tracePt t="180151" x="6375400" y="3795713"/>
          <p14:tracePt t="180167" x="6375400" y="3768725"/>
          <p14:tracePt t="180184" x="6375400" y="3759200"/>
          <p14:tracePt t="180201" x="6357938" y="3741738"/>
          <p14:tracePt t="180218" x="6357938" y="3724275"/>
          <p14:tracePt t="180234" x="6350000" y="3697288"/>
          <p14:tracePt t="180251" x="6350000" y="3679825"/>
          <p14:tracePt t="180267" x="6350000" y="3662363"/>
          <p14:tracePt t="180284" x="6350000" y="3635375"/>
          <p14:tracePt t="180286" x="6340475" y="3625850"/>
          <p14:tracePt t="180301" x="6340475" y="3616325"/>
          <p14:tracePt t="180317" x="6330950" y="3598863"/>
          <p14:tracePt t="180334" x="6330950" y="3589338"/>
          <p14:tracePt t="180351" x="6330950" y="3571875"/>
          <p14:tracePt t="180367" x="6330950" y="3544888"/>
          <p14:tracePt t="180384" x="6330950" y="3527425"/>
          <p14:tracePt t="180400" x="6330950" y="3517900"/>
          <p14:tracePt t="180418" x="6330950" y="3482975"/>
          <p14:tracePt t="180435" x="6330950" y="3465513"/>
          <p14:tracePt t="180451" x="6357938" y="3429000"/>
          <p14:tracePt t="180467" x="6375400" y="3411538"/>
          <p14:tracePt t="180484" x="6394450" y="3394075"/>
          <p14:tracePt t="180500" x="6411913" y="3375025"/>
          <p14:tracePt t="180517" x="6438900" y="3349625"/>
          <p14:tracePt t="180533" x="6446838" y="3330575"/>
          <p14:tracePt t="180550" x="6465888" y="3322638"/>
          <p14:tracePt t="180552" x="6473825" y="3313113"/>
          <p14:tracePt t="180567" x="6492875" y="3295650"/>
          <p14:tracePt t="180583" x="6518275" y="3278188"/>
          <p14:tracePt t="180601" x="6537325" y="3268663"/>
          <p14:tracePt t="180618" x="6554788" y="3259138"/>
          <p14:tracePt t="180635" x="6564313" y="3259138"/>
          <p14:tracePt t="180651" x="6589713" y="3251200"/>
          <p14:tracePt t="180667" x="6616700" y="3241675"/>
          <p14:tracePt t="180683" x="6635750" y="3232150"/>
          <p14:tracePt t="180700" x="6653213" y="3232150"/>
          <p14:tracePt t="180717" x="6670675" y="3224213"/>
          <p14:tracePt t="180733" x="6688138" y="3206750"/>
          <p14:tracePt t="180750" x="6707188" y="3187700"/>
          <p14:tracePt t="180767" x="6724650" y="3170238"/>
          <p14:tracePt t="180784" x="6732588" y="3152775"/>
          <p14:tracePt t="180785" x="6742113" y="3135313"/>
          <p14:tracePt t="180800" x="6751638" y="3125788"/>
          <p14:tracePt t="180802" x="6751638" y="3116263"/>
          <p14:tracePt t="180817" x="6759575" y="3098800"/>
          <p14:tracePt t="180834" x="6759575" y="3081338"/>
          <p14:tracePt t="180851" x="6769100" y="3054350"/>
          <p14:tracePt t="180868" x="6769100" y="3044825"/>
          <p14:tracePt t="180885" x="6769100" y="3036888"/>
          <p14:tracePt t="180900" x="6769100" y="3027363"/>
          <p14:tracePt t="180917" x="6769100" y="3009900"/>
          <p14:tracePt t="180934" x="6769100" y="2982913"/>
          <p14:tracePt t="180950" x="6769100" y="2965450"/>
          <p14:tracePt t="180967" x="6769100" y="2955925"/>
          <p14:tracePt t="180984" x="6751638" y="2938463"/>
          <p14:tracePt t="181000" x="6742113" y="2911475"/>
          <p14:tracePt t="181017" x="6732588" y="2894013"/>
          <p14:tracePt t="181034" x="6715125" y="2874963"/>
          <p14:tracePt t="181050" x="6715125" y="2867025"/>
          <p14:tracePt t="181067" x="6715125" y="2857500"/>
          <p14:tracePt t="181084" x="6707188" y="2840038"/>
          <p14:tracePt t="181100" x="6707188" y="2830513"/>
          <p14:tracePt t="181162" x="6697663" y="2822575"/>
          <p14:tracePt t="181178" x="6688138" y="2813050"/>
          <p14:tracePt t="181191" x="6680200" y="2813050"/>
          <p14:tracePt t="181277" x="6670675" y="2803525"/>
          <p14:tracePt t="181379" x="6670675" y="2795588"/>
          <p14:tracePt t="181482" x="6661150" y="2795588"/>
          <p14:tracePt t="181505" x="6643688" y="2795588"/>
          <p14:tracePt t="181646" x="6635750" y="2795588"/>
          <p14:tracePt t="181686" x="6635750" y="2803525"/>
          <p14:tracePt t="182161" x="6635750" y="2795588"/>
          <p14:tracePt t="182177" x="6635750" y="2786063"/>
          <p14:tracePt t="182185" x="6635750" y="2778125"/>
          <p14:tracePt t="182200" x="6635750" y="2759075"/>
          <p14:tracePt t="182217" x="6661150" y="2741613"/>
          <p14:tracePt t="182592" x="6661150" y="2732088"/>
          <p14:tracePt t="182702" x="6661150" y="2724150"/>
          <p14:tracePt t="183773" x="6643688" y="2741613"/>
          <p14:tracePt t="183782" x="6635750" y="2759075"/>
          <p14:tracePt t="183899" x="6616700" y="2768600"/>
          <p14:tracePt t="183914" x="6608763" y="2768600"/>
          <p14:tracePt t="183939" x="6589713" y="2768600"/>
          <p14:tracePt t="183949" x="6581775" y="2778125"/>
          <p14:tracePt t="183971" x="6572250" y="2778125"/>
          <p14:tracePt t="183981" x="6564313" y="2786063"/>
          <p14:tracePt t="183993" x="6545263" y="2795588"/>
          <p14:tracePt t="184005" x="6537325" y="2795588"/>
          <p14:tracePt t="184127" x="6518275" y="2795588"/>
          <p14:tracePt t="184141" x="6492875" y="2813050"/>
          <p14:tracePt t="184151" x="6473825" y="2822575"/>
          <p14:tracePt t="184168" x="6465888" y="2822575"/>
          <p14:tracePt t="184266" x="6483350" y="2795588"/>
          <p14:tracePt t="184281" x="6492875" y="2786063"/>
          <p14:tracePt t="184343" x="6500813" y="2778125"/>
          <p14:tracePt t="184351" x="6537325" y="2768600"/>
          <p14:tracePt t="184359" x="6564313" y="2751138"/>
          <p14:tracePt t="184368" x="6581775" y="2751138"/>
          <p14:tracePt t="184595" x="6589713" y="2751138"/>
          <p14:tracePt t="184610" x="6616700" y="2741613"/>
          <p14:tracePt t="184623" x="6626225" y="2741613"/>
          <p14:tracePt t="184635" x="6635750" y="2732088"/>
          <p14:tracePt t="184651" x="6653213" y="2732088"/>
          <p14:tracePt t="184667" x="6661150" y="2706688"/>
          <p14:tracePt t="184684" x="6688138" y="2706688"/>
          <p14:tracePt t="184955" x="6688138" y="2714625"/>
          <p14:tracePt t="184966" x="6688138" y="2724150"/>
          <p14:tracePt t="184987" x="6688138" y="2741613"/>
          <p14:tracePt t="185010" x="6670675" y="2751138"/>
          <p14:tracePt t="185024" x="6670675" y="2759075"/>
          <p14:tracePt t="185040" x="6661150" y="2759075"/>
          <p14:tracePt t="185051" x="6661150" y="2768600"/>
          <p14:tracePt t="185353" x="6680200" y="2759075"/>
          <p14:tracePt t="185361" x="6688138" y="2751138"/>
          <p14:tracePt t="185368" x="6697663" y="2741613"/>
          <p14:tracePt t="185384" x="6707188" y="2724150"/>
          <p14:tracePt t="185401" x="6724650" y="2697163"/>
          <p14:tracePt t="185417" x="6724650" y="2687638"/>
          <p14:tracePt t="185434" x="6732588" y="2679700"/>
          <p14:tracePt t="185531" x="6751638" y="2670175"/>
          <p14:tracePt t="185540" x="6751638" y="2660650"/>
          <p14:tracePt t="185552" x="6759575" y="2652713"/>
          <p14:tracePt t="185569" x="6769100" y="2625725"/>
          <p14:tracePt t="185585" x="6769100" y="2608263"/>
          <p14:tracePt t="185601" x="6778625" y="2581275"/>
          <p14:tracePt t="185618" x="6786563" y="2536825"/>
          <p14:tracePt t="185634" x="6786563" y="2500313"/>
          <p14:tracePt t="185651" x="6796088" y="2482850"/>
          <p14:tracePt t="185668" x="6796088" y="2465388"/>
          <p14:tracePt t="185753" x="6796088" y="2455863"/>
          <p14:tracePt t="185769" x="6796088" y="2438400"/>
          <p14:tracePt t="185780" x="6804025" y="2428875"/>
          <p14:tracePt t="185787" x="6804025" y="2420938"/>
          <p14:tracePt t="185801" x="6804025" y="2401888"/>
          <p14:tracePt t="185818" x="6804025" y="2384425"/>
          <p14:tracePt t="185835" x="6804025" y="2357438"/>
          <p14:tracePt t="185851" x="6804025" y="2339975"/>
          <p14:tracePt t="185876" x="6804025" y="2330450"/>
          <p14:tracePt t="185901" x="6796088" y="2322513"/>
          <p14:tracePt t="185917" x="6786563" y="2312988"/>
          <p14:tracePt t="185933" x="6778625" y="2303463"/>
          <p14:tracePt t="185949" x="6769100" y="2286000"/>
          <p14:tracePt t="185960" x="6759575" y="2286000"/>
          <p14:tracePt t="185968" x="6742113" y="2286000"/>
          <p14:tracePt t="185985" x="6732588" y="2278063"/>
          <p14:tracePt t="186001" x="6724650" y="2278063"/>
          <p14:tracePt t="186019" x="6707188" y="2278063"/>
          <p14:tracePt t="186036" x="6697663" y="2278063"/>
          <p14:tracePt t="187246" x="6688138" y="2278063"/>
          <p14:tracePt t="187254" x="6670675" y="2278063"/>
          <p14:tracePt t="187268" x="6661150" y="2278063"/>
          <p14:tracePt t="187284" x="6626225" y="2312988"/>
          <p14:tracePt t="187301" x="6589713" y="2330450"/>
          <p14:tracePt t="187318" x="6537325" y="2357438"/>
          <p14:tracePt t="187334" x="6465888" y="2384425"/>
          <p14:tracePt t="187351" x="6429375" y="2401888"/>
          <p14:tracePt t="187368" x="6411913" y="2428875"/>
          <p14:tracePt t="187384" x="6384925" y="2438400"/>
          <p14:tracePt t="187401" x="6367463" y="2455863"/>
          <p14:tracePt t="187418" x="6330950" y="2473325"/>
          <p14:tracePt t="187418" x="6313488" y="2492375"/>
          <p14:tracePt t="187434" x="6232525" y="2517775"/>
          <p14:tracePt t="187451" x="6116638" y="2571750"/>
          <p14:tracePt t="187468" x="6010275" y="2598738"/>
          <p14:tracePt t="187484" x="5902325" y="2625725"/>
          <p14:tracePt t="187501" x="5803900" y="2652713"/>
          <p14:tracePt t="187517" x="5724525" y="2679700"/>
          <p14:tracePt t="187534" x="5670550" y="2697163"/>
          <p14:tracePt t="187551" x="5626100" y="2697163"/>
          <p14:tracePt t="187568" x="5545138" y="2697163"/>
          <p14:tracePt t="187584" x="5473700" y="2687638"/>
          <p14:tracePt t="187601" x="5438775" y="2687638"/>
          <p14:tracePt t="187617" x="5375275" y="2679700"/>
          <p14:tracePt t="187634" x="5330825" y="2679700"/>
          <p14:tracePt t="187651" x="5286375" y="2660650"/>
          <p14:tracePt t="187668" x="5268913" y="2660650"/>
          <p14:tracePt t="187669" x="5232400" y="2660650"/>
          <p14:tracePt t="187684" x="5170488" y="2652713"/>
          <p14:tracePt t="187701" x="5089525" y="2643188"/>
          <p14:tracePt t="187717" x="5018088" y="2643188"/>
          <p14:tracePt t="187734" x="4921250" y="2660650"/>
          <p14:tracePt t="187751" x="4813300" y="2687638"/>
          <p14:tracePt t="187768" x="4633913" y="2714625"/>
          <p14:tracePt t="187784" x="4446588" y="2778125"/>
          <p14:tracePt t="187801" x="4367213" y="2803525"/>
          <p14:tracePt t="187817" x="4313238" y="2813050"/>
          <p14:tracePt t="187836" x="4303713" y="2813050"/>
          <p14:tracePt t="187887" x="4340225" y="2822575"/>
          <p14:tracePt t="187895" x="4348163" y="2830513"/>
          <p14:tracePt t="187903" x="4357688" y="2830513"/>
          <p14:tracePt t="187919" x="4384675" y="2830513"/>
          <p14:tracePt t="187935" x="4411663" y="2830513"/>
          <p14:tracePt t="187951" x="4438650" y="2822575"/>
          <p14:tracePt t="187968" x="4483100" y="2786063"/>
          <p14:tracePt t="187985" x="4545013" y="2759075"/>
          <p14:tracePt t="188001" x="4598988" y="2724150"/>
          <p14:tracePt t="188018" x="4679950" y="2670175"/>
          <p14:tracePt t="188035" x="4751388" y="2635250"/>
          <p14:tracePt t="188037" x="4795838" y="2608263"/>
          <p14:tracePt t="188052" x="4857750" y="2554288"/>
          <p14:tracePt t="188068" x="4956175" y="2509838"/>
          <p14:tracePt t="188085" x="5072063" y="2465388"/>
          <p14:tracePt t="188101" x="5224463" y="2438400"/>
          <p14:tracePt t="188118" x="5357813" y="2411413"/>
          <p14:tracePt t="188135" x="5465763" y="2411413"/>
          <p14:tracePt t="188138" x="5554663" y="2411413"/>
          <p14:tracePt t="188154" x="5751513" y="2411413"/>
          <p14:tracePt t="188170" x="5929313" y="2374900"/>
          <p14:tracePt t="188185" x="6054725" y="2349500"/>
          <p14:tracePt t="188201" x="6135688" y="2330450"/>
          <p14:tracePt t="188218" x="6197600" y="2322513"/>
          <p14:tracePt t="188235" x="6215063" y="2322513"/>
          <p14:tracePt t="188252" x="6251575" y="2322513"/>
          <p14:tracePt t="188269" x="6286500" y="2312988"/>
          <p14:tracePt t="188285" x="6350000" y="2286000"/>
          <p14:tracePt t="188301" x="6402388" y="2259013"/>
          <p14:tracePt t="188318" x="6429375" y="2251075"/>
          <p14:tracePt t="188365" x="6429375" y="2241550"/>
          <p14:tracePt t="188396" x="6446838" y="2232025"/>
          <p14:tracePt t="188406" x="6456363" y="2232025"/>
          <p14:tracePt t="188420" x="6483350" y="2206625"/>
          <p14:tracePt t="188435" x="6500813" y="2197100"/>
          <p14:tracePt t="188452" x="6510338" y="2187575"/>
          <p14:tracePt t="188468" x="6527800" y="2170113"/>
          <p14:tracePt t="188485" x="6545263" y="2160588"/>
          <p14:tracePt t="188501" x="6572250" y="2152650"/>
          <p14:tracePt t="188518" x="6589713" y="2125663"/>
          <p14:tracePt t="188535" x="6608763" y="2116138"/>
          <p14:tracePt t="188537" x="6616700" y="2108200"/>
          <p14:tracePt t="188552" x="6680200" y="2081213"/>
          <p14:tracePt t="188569" x="6715125" y="2063750"/>
          <p14:tracePt t="188585" x="6732588" y="2054225"/>
          <p14:tracePt t="188602" x="6769100" y="2036763"/>
          <p14:tracePt t="188618" x="6804025" y="2027238"/>
          <p14:tracePt t="188635" x="6823075" y="2017713"/>
          <p14:tracePt t="188652" x="6840538" y="2009775"/>
          <p14:tracePt t="188668" x="6850063" y="2009775"/>
          <p14:tracePt t="188701" x="6858000" y="2009775"/>
          <p14:tracePt t="188725" x="6858000" y="2000250"/>
          <p14:tracePt t="190172" x="6858000" y="2009775"/>
          <p14:tracePt t="190336" x="6850063" y="2017713"/>
          <p14:tracePt t="190347" x="6840538" y="2044700"/>
          <p14:tracePt t="190358" x="6840538" y="2063750"/>
          <p14:tracePt t="190369" x="6813550" y="2143125"/>
          <p14:tracePt t="190385" x="6769100" y="2224088"/>
          <p14:tracePt t="190402" x="6742113" y="2312988"/>
          <p14:tracePt t="190418" x="6724650" y="2393950"/>
          <p14:tracePt t="190435" x="6707188" y="2446338"/>
          <p14:tracePt t="190451" x="6680200" y="2509838"/>
          <p14:tracePt t="190468" x="6643688" y="2608263"/>
          <p14:tracePt t="190485" x="6626225" y="2625725"/>
          <p14:tracePt t="190502" x="6599238" y="2660650"/>
          <p14:tracePt t="190519" x="6581775" y="2697163"/>
          <p14:tracePt t="190536" x="6564313" y="2724150"/>
          <p14:tracePt t="190553" x="6527800" y="2803525"/>
          <p14:tracePt t="190570" x="6500813" y="2867025"/>
          <p14:tracePt t="190586" x="6492875" y="2884488"/>
          <p14:tracePt t="190602" x="6465888" y="2901950"/>
          <p14:tracePt t="190619" x="6456363" y="2911475"/>
          <p14:tracePt t="190635" x="6446838" y="2928938"/>
          <p14:tracePt t="190652" x="6438900" y="2946400"/>
          <p14:tracePt t="190669" x="6421438" y="2965450"/>
          <p14:tracePt t="190685" x="6394450" y="2982913"/>
          <p14:tracePt t="190703" x="6375400" y="3009900"/>
          <p14:tracePt t="190719" x="6367463" y="3017838"/>
          <p14:tracePt t="190790" x="6357938" y="3027363"/>
          <p14:tracePt t="190804" x="6340475" y="3044825"/>
          <p14:tracePt t="190821" x="6330950" y="3071813"/>
          <p14:tracePt t="190836" x="6323013" y="3089275"/>
          <p14:tracePt t="190905" x="6313488" y="3098800"/>
          <p14:tracePt t="190922" x="6313488" y="3108325"/>
          <p14:tracePt t="190936" x="6313488" y="3116263"/>
          <p14:tracePt t="190952" x="6313488" y="3135313"/>
          <p14:tracePt t="190970" x="6303963" y="3152775"/>
          <p14:tracePt t="190985" x="6296025" y="3152775"/>
          <p14:tracePt t="191023" x="6296025" y="3160713"/>
          <p14:tracePt t="191031" x="6286500" y="3160713"/>
          <p14:tracePt t="191039" x="6286500" y="3170238"/>
          <p14:tracePt t="191061" x="6278563" y="3170238"/>
          <p14:tracePt t="191086" x="6278563" y="3179763"/>
          <p14:tracePt t="191164" x="6259513" y="3187700"/>
          <p14:tracePt t="207119" x="6269038" y="3179763"/>
          <p14:tracePt t="207130" x="6278563" y="3160713"/>
          <p14:tracePt t="207143" x="6296025" y="3125788"/>
          <p14:tracePt t="207155" x="6303963" y="3116263"/>
          <p14:tracePt t="207171" x="6330950" y="3098800"/>
          <p14:tracePt t="207174" x="6330950" y="3089275"/>
          <p14:tracePt t="207189" x="6340475" y="3071813"/>
          <p14:tracePt t="207206" x="6357938" y="3054350"/>
          <p14:tracePt t="207221" x="6375400" y="3027363"/>
          <p14:tracePt t="207238" x="6411913" y="2982913"/>
          <p14:tracePt t="207254" x="6465888" y="2901950"/>
          <p14:tracePt t="207270" x="6492875" y="2884488"/>
          <p14:tracePt t="207287" x="6500813" y="2874963"/>
          <p14:tracePt t="207336" x="6518275" y="2840038"/>
          <p14:tracePt t="207344" x="6545263" y="2795588"/>
          <p14:tracePt t="207354" x="6564313" y="2759075"/>
          <p14:tracePt t="207370" x="6572250" y="2724150"/>
          <p14:tracePt t="207387" x="6581775" y="2714625"/>
          <p14:tracePt t="207403" x="6581775" y="2706688"/>
          <p14:tracePt t="207454" x="6599238" y="2697163"/>
          <p14:tracePt t="207462" x="6608763" y="2670175"/>
          <p14:tracePt t="207470" x="6608763" y="2652713"/>
          <p14:tracePt t="207488" x="6616700" y="2625725"/>
          <p14:tracePt t="207504" x="6616700" y="2616200"/>
          <p14:tracePt t="207557" x="6626225" y="2608263"/>
          <p14:tracePt t="207573" x="6626225" y="2571750"/>
          <p14:tracePt t="207583" x="6635750" y="2571750"/>
          <p14:tracePt t="207594" x="6635750" y="2563813"/>
          <p14:tracePt t="207604" x="6635750" y="2554288"/>
          <p14:tracePt t="207620" x="6635750" y="2544763"/>
          <p14:tracePt t="207637" x="6635750" y="2536825"/>
          <p14:tracePt t="207654" x="6635750" y="2527300"/>
          <p14:tracePt t="207671" x="6635750" y="2500313"/>
          <p14:tracePt t="207687" x="6635750" y="2473325"/>
          <p14:tracePt t="207689" x="6643688" y="2465388"/>
          <p14:tracePt t="207705" x="6643688" y="2428875"/>
          <p14:tracePt t="207721" x="6643688" y="2393950"/>
          <p14:tracePt t="207737" x="6643688" y="2366963"/>
          <p14:tracePt t="207754" x="6653213" y="2349500"/>
          <p14:tracePt t="207771" x="6670675" y="2312988"/>
          <p14:tracePt t="207787" x="6670675" y="2278063"/>
          <p14:tracePt t="207804" x="6680200" y="2268538"/>
          <p14:tracePt t="207820" x="6680200" y="2259013"/>
          <p14:tracePt t="208057" x="6680200" y="2251075"/>
          <p14:tracePt t="208377" x="6661150" y="2251075"/>
          <p14:tracePt t="208388" x="6653213" y="2251075"/>
          <p14:tracePt t="208404" x="6635750" y="2251075"/>
          <p14:tracePt t="208421" x="6616700" y="2251075"/>
          <p14:tracePt t="208437" x="6599238" y="2259013"/>
          <p14:tracePt t="208454" x="6564313" y="2259013"/>
          <p14:tracePt t="208470" x="6545263" y="2268538"/>
          <p14:tracePt t="208487" x="6527800" y="2286000"/>
          <p14:tracePt t="208504" x="6483350" y="2286000"/>
          <p14:tracePt t="208521" x="6446838" y="2286000"/>
          <p14:tracePt t="208537" x="6402388" y="2268538"/>
          <p14:tracePt t="208554" x="6367463" y="2241550"/>
          <p14:tracePt t="208571" x="6330950" y="2224088"/>
          <p14:tracePt t="208572" x="6313488" y="2224088"/>
          <p14:tracePt t="208587" x="6303963" y="2214563"/>
          <p14:tracePt t="208604" x="6269038" y="2187575"/>
          <p14:tracePt t="208621" x="6251575" y="2170113"/>
          <p14:tracePt t="208637" x="6207125" y="2170113"/>
          <p14:tracePt t="208654" x="6126163" y="2170113"/>
          <p14:tracePt t="208671" x="6054725" y="2187575"/>
          <p14:tracePt t="208687" x="6000750" y="2214563"/>
          <p14:tracePt t="208705" x="5956300" y="2224088"/>
          <p14:tracePt t="208721" x="5946775" y="2224088"/>
          <p14:tracePt t="208799" x="5956300" y="2214563"/>
          <p14:tracePt t="208814" x="5965825" y="2214563"/>
          <p14:tracePt t="208839" x="5983288" y="2206625"/>
          <p14:tracePt t="208847" x="5992813" y="2206625"/>
          <p14:tracePt t="208855" x="6000750" y="2187575"/>
          <p14:tracePt t="208871" x="6018213" y="2187575"/>
          <p14:tracePt t="208887" x="6037263" y="2179638"/>
          <p14:tracePt t="208904" x="6064250" y="2170113"/>
          <p14:tracePt t="208921" x="6072188" y="2170113"/>
          <p14:tracePt t="208937" x="6072188" y="2160588"/>
          <p14:tracePt t="208954" x="6081713" y="2160588"/>
          <p14:tracePt t="208971" x="6089650" y="2160588"/>
          <p14:tracePt t="208994" x="6099175" y="2152650"/>
          <p14:tracePt t="209010" x="6126163" y="2152650"/>
          <p14:tracePt t="209020" x="6143625" y="2152650"/>
          <p14:tracePt t="209037" x="6197600" y="2143125"/>
          <p14:tracePt t="209054" x="6242050" y="2143125"/>
          <p14:tracePt t="209071" x="6278563" y="2143125"/>
          <p14:tracePt t="209088" x="6303963" y="2143125"/>
          <p14:tracePt t="209104" x="6313488" y="2143125"/>
          <p14:tracePt t="209121" x="6323013" y="2143125"/>
          <p14:tracePt t="209137" x="6330950" y="2143125"/>
          <p14:tracePt t="209154" x="6340475" y="2143125"/>
          <p14:tracePt t="209171" x="6367463" y="2143125"/>
          <p14:tracePt t="209187" x="6394450" y="2143125"/>
          <p14:tracePt t="209204" x="6421438" y="2143125"/>
          <p14:tracePt t="209221" x="6429375" y="2143125"/>
          <p14:tracePt t="209307" x="6438900" y="2143125"/>
          <p14:tracePt t="209558" x="6446838" y="2143125"/>
          <p14:tracePt t="209572" x="6456363" y="2143125"/>
          <p14:tracePt t="209580" x="6465888" y="2152650"/>
          <p14:tracePt t="209588" x="6473825" y="2152650"/>
          <p14:tracePt t="209604" x="6500813" y="2160588"/>
          <p14:tracePt t="209621" x="6510338" y="2160588"/>
          <p14:tracePt t="209731" x="6492875" y="2160588"/>
          <p14:tracePt t="209742" x="6483350" y="2160588"/>
          <p14:tracePt t="209755" x="6465888" y="2160588"/>
          <p14:tracePt t="209771" x="6446838" y="2160588"/>
          <p14:tracePt t="209788" x="6411913" y="2160588"/>
          <p14:tracePt t="209805" x="6384925" y="2160588"/>
          <p14:tracePt t="209821" x="6323013" y="2170113"/>
          <p14:tracePt t="209837" x="6303963" y="2197100"/>
          <p14:tracePt t="209839" x="6296025" y="2206625"/>
          <p14:tracePt t="209925" x="6313488" y="2206625"/>
          <p14:tracePt t="209936" x="6340475" y="2206625"/>
          <p14:tracePt t="209955" x="6384925" y="2206625"/>
          <p14:tracePt t="209958" x="6429375" y="2206625"/>
          <p14:tracePt t="209971" x="6446838" y="2206625"/>
          <p14:tracePt t="209987" x="6492875" y="2206625"/>
          <p14:tracePt t="209989" x="6510338" y="2206625"/>
          <p14:tracePt t="210066" x="6500813" y="2206625"/>
          <p14:tracePt t="210074" x="6492875" y="2206625"/>
          <p14:tracePt t="210087" x="6473825" y="2206625"/>
          <p14:tracePt t="210104" x="6402388" y="2206625"/>
          <p14:tracePt t="210121" x="6384925" y="2206625"/>
          <p14:tracePt t="210223" x="6394450" y="2187575"/>
          <p14:tracePt t="210234" x="6438900" y="2179638"/>
          <p14:tracePt t="210245" x="6473825" y="2179638"/>
          <p14:tracePt t="210256" x="6492875" y="2179638"/>
          <p14:tracePt t="210325" x="6492875" y="2187575"/>
          <p14:tracePt t="210333" x="6483350" y="2197100"/>
          <p14:tracePt t="210340" x="6473825" y="2197100"/>
          <p14:tracePt t="210355" x="6402388" y="2214563"/>
          <p14:tracePt t="210371" x="6323013" y="2232025"/>
          <p14:tracePt t="210387" x="6242050" y="2259013"/>
          <p14:tracePt t="210404" x="6153150" y="2286000"/>
          <p14:tracePt t="210420" x="6072188" y="2312988"/>
          <p14:tracePt t="210437" x="6054725" y="2322513"/>
          <p14:tracePt t="210497" x="6081713" y="2286000"/>
          <p14:tracePt t="210507" x="6099175" y="2278063"/>
          <p14:tracePt t="210521" x="6135688" y="2268538"/>
          <p14:tracePt t="210537" x="6153150" y="2268538"/>
          <p14:tracePt t="210554" x="6161088" y="2268538"/>
          <p14:tracePt t="210661" x="6161088" y="2278063"/>
          <p14:tracePt t="210677" x="6170613" y="2278063"/>
          <p14:tracePt t="214556" x="6286500" y="2278063"/>
          <p14:tracePt t="214564" x="6384925" y="2278063"/>
          <p14:tracePt t="214572" x="6483350" y="2295525"/>
          <p14:tracePt t="214588" x="6661150" y="2312988"/>
          <p14:tracePt t="214605" x="6902450" y="2349500"/>
          <p14:tracePt t="214621" x="7269163" y="2401888"/>
          <p14:tracePt t="214638" x="7537450" y="2438400"/>
          <p14:tracePt t="214655" x="7626350" y="2446338"/>
          <p14:tracePt t="214671" x="7635875" y="2446338"/>
          <p14:tracePt t="214744" x="7635875" y="2438400"/>
          <p14:tracePt t="214755" x="7653338" y="2393950"/>
          <p14:tracePt t="214771" x="7653338" y="2251075"/>
          <p14:tracePt t="214788" x="7653338" y="2027238"/>
          <p14:tracePt t="214790" x="7653338" y="1938338"/>
          <p14:tracePt t="214804" x="7643813" y="1812925"/>
          <p14:tracePt t="214821" x="7589838" y="1465263"/>
          <p14:tracePt t="214838" x="7554913" y="1268413"/>
          <p14:tracePt t="214854" x="7527925" y="1089025"/>
          <p14:tracePt t="214871" x="7483475" y="973138"/>
          <p14:tracePt t="214889" x="7439025" y="893763"/>
          <p14:tracePt t="214905" x="7421563" y="857250"/>
          <p14:tracePt t="214921" x="7385050" y="812800"/>
          <p14:tracePt t="214938" x="7323138" y="785813"/>
          <p14:tracePt t="214955" x="7215188" y="750888"/>
          <p14:tracePt t="214971" x="7108825" y="731838"/>
          <p14:tracePt t="214987" x="7000875" y="731838"/>
          <p14:tracePt t="215004" x="6894513" y="741363"/>
          <p14:tracePt t="215021" x="6796088" y="768350"/>
          <p14:tracePt t="215038" x="6670675" y="776288"/>
          <p14:tracePt t="215055" x="6473825" y="776288"/>
          <p14:tracePt t="215055" x="6350000" y="795338"/>
          <p14:tracePt t="215071" x="6089650" y="795338"/>
          <p14:tracePt t="215088" x="5803900" y="812800"/>
          <p14:tracePt t="215104" x="5465763" y="830263"/>
          <p14:tracePt t="215121" x="5018088" y="830263"/>
          <p14:tracePt t="215137" x="4589463" y="822325"/>
          <p14:tracePt t="215154" x="4205288" y="803275"/>
          <p14:tracePt t="215171" x="3911600" y="768350"/>
          <p14:tracePt t="215189" x="3571875" y="731838"/>
          <p14:tracePt t="215205" x="3394075" y="704850"/>
          <p14:tracePt t="215222" x="3241675" y="669925"/>
          <p14:tracePt t="215239" x="3017838" y="633413"/>
          <p14:tracePt t="215255" x="2813050" y="608013"/>
          <p14:tracePt t="215272" x="2633663" y="571500"/>
          <p14:tracePt t="215289" x="2509838" y="554038"/>
          <p14:tracePt t="215307" x="2347913" y="544513"/>
          <p14:tracePt t="215323" x="2251075" y="527050"/>
          <p14:tracePt t="215339" x="2179638" y="517525"/>
          <p14:tracePt t="215355" x="2116138" y="500063"/>
          <p14:tracePt t="215372" x="2036763" y="473075"/>
          <p14:tracePt t="215389" x="1955800" y="473075"/>
          <p14:tracePt t="215405" x="1884363" y="465138"/>
          <p14:tracePt t="215479" x="1517650" y="482600"/>
          <p14:tracePt t="215490" x="1500188" y="482600"/>
          <p14:tracePt t="215505" x="1473200" y="490538"/>
          <p14:tracePt t="215521" x="1438275" y="500063"/>
          <p14:tracePt t="215538" x="1374775" y="527050"/>
          <p14:tracePt t="215555" x="1276350" y="561975"/>
          <p14:tracePt t="215573" x="1196975" y="588963"/>
          <p14:tracePt t="215588" x="1116013" y="615950"/>
          <p14:tracePt t="215605" x="1036638" y="642938"/>
          <p14:tracePt t="215622" x="955675" y="669925"/>
          <p14:tracePt t="215638" x="884238" y="696913"/>
          <p14:tracePt t="215654" x="803275" y="741363"/>
          <p14:tracePt t="215671" x="704850" y="768350"/>
          <p14:tracePt t="215688" x="625475" y="822325"/>
          <p14:tracePt t="215705" x="490538" y="866775"/>
          <p14:tracePt t="215722" x="455613" y="901700"/>
          <p14:tracePt t="215738" x="438150" y="928688"/>
          <p14:tracePt t="215755" x="428625" y="946150"/>
          <p14:tracePt t="215772" x="401638" y="982663"/>
          <p14:tracePt t="215788" x="384175" y="1044575"/>
          <p14:tracePt t="215804" x="366713" y="1116013"/>
          <p14:tracePt t="215806" x="366713" y="1160463"/>
          <p14:tracePt t="215822" x="357188" y="1231900"/>
          <p14:tracePt t="215838" x="357188" y="1312863"/>
          <p14:tracePt t="215854" x="357188" y="1374775"/>
          <p14:tracePt t="215871" x="339725" y="1438275"/>
          <p14:tracePt t="215888" x="330200" y="1509713"/>
          <p14:tracePt t="215904" x="312738" y="1571625"/>
          <p14:tracePt t="215922" x="312738" y="1652588"/>
          <p14:tracePt t="215925" x="312738" y="1679575"/>
          <p14:tracePt t="215938" x="322263" y="1714500"/>
          <p14:tracePt t="215956" x="357188" y="1830388"/>
          <p14:tracePt t="215972" x="384175" y="1893888"/>
          <p14:tracePt t="215988" x="401638" y="1928813"/>
          <p14:tracePt t="216005" x="419100" y="1973263"/>
          <p14:tracePt t="216021" x="438150" y="2009775"/>
          <p14:tracePt t="216039" x="465138" y="2027238"/>
          <p14:tracePt t="216055" x="482600" y="2044700"/>
          <p14:tracePt t="216072" x="490538" y="2063750"/>
          <p14:tracePt t="262027" x="490538" y="2081213"/>
          <p14:tracePt t="262036" x="490538" y="2116138"/>
          <p14:tracePt t="262044" x="490538" y="2170113"/>
          <p14:tracePt t="262061" x="465138" y="2251075"/>
          <p14:tracePt t="262077" x="438150" y="2303463"/>
          <p14:tracePt t="262094" x="428625" y="2330450"/>
          <p14:tracePt t="262111" x="411163" y="2357438"/>
          <p14:tracePt t="262127" x="357188" y="2420938"/>
          <p14:tracePt t="262144" x="322263" y="2482850"/>
          <p14:tracePt t="262161" x="295275" y="2500313"/>
          <p14:tracePt t="262163" x="285750" y="2509838"/>
          <p14:tracePt t="262179" x="241300" y="2536825"/>
          <p14:tracePt t="262194" x="223838" y="2554288"/>
          <p14:tracePt t="262211" x="187325" y="2581275"/>
          <p14:tracePt t="262227" x="115888" y="2598738"/>
          <p14:tracePt t="262244" x="0" y="2625725"/>
          <p14:tracePt t="262261" x="0" y="2643188"/>
          <p14:tracePt t="262279" x="0" y="2652713"/>
          <p14:tracePt t="262389" x="9525" y="2652713"/>
          <p14:tracePt t="262400" x="125413" y="2635250"/>
          <p14:tracePt t="262413" x="276225" y="2608263"/>
          <p14:tracePt t="262429" x="384175" y="2589213"/>
          <p14:tracePt t="262444" x="554038" y="2589213"/>
          <p14:tracePt t="262461" x="723900" y="2598738"/>
          <p14:tracePt t="262478" x="928688" y="2635250"/>
          <p14:tracePt t="262494" x="1062038" y="2660650"/>
          <p14:tracePt t="262511" x="1152525" y="2687638"/>
          <p14:tracePt t="262528" x="1330325" y="2795588"/>
          <p14:tracePt t="262544" x="1438275" y="2884488"/>
          <p14:tracePt t="262560" x="1517650" y="2921000"/>
          <p14:tracePt t="262577" x="1571625" y="2955925"/>
          <p14:tracePt t="262593" x="1608138" y="3036888"/>
          <p14:tracePt t="262610" x="1625600" y="3116263"/>
          <p14:tracePt t="262627" x="1616075" y="3197225"/>
          <p14:tracePt t="262643" x="1598613" y="3214688"/>
          <p14:tracePt t="262660" x="1589088" y="3224213"/>
          <p14:tracePt t="262677" x="1562100" y="3241675"/>
          <p14:tracePt t="262678" x="1554163" y="3241675"/>
          <p14:tracePt t="262694" x="1536700" y="3241675"/>
          <p14:tracePt t="262710" x="1490663" y="3214688"/>
          <p14:tracePt t="262727" x="1438275" y="3170238"/>
          <p14:tracePt t="262743" x="1401763" y="3071813"/>
          <p14:tracePt t="262760" x="1357313" y="2973388"/>
          <p14:tracePt t="262777" x="1330325" y="2867025"/>
          <p14:tracePt t="262794" x="1303338" y="2660650"/>
          <p14:tracePt t="262810" x="1303338" y="2465388"/>
          <p14:tracePt t="262827" x="1322388" y="2312988"/>
          <p14:tracePt t="262843" x="1401763" y="2170113"/>
          <p14:tracePt t="262860" x="1554163" y="2036763"/>
          <p14:tracePt t="262877" x="1812925" y="1901825"/>
          <p14:tracePt t="262893" x="2108200" y="1795463"/>
          <p14:tracePt t="262910" x="2428875" y="1679575"/>
          <p14:tracePt t="262927" x="2751138" y="1562100"/>
          <p14:tracePt t="262944" x="3197225" y="1438275"/>
          <p14:tracePt t="262960" x="3536950" y="1374775"/>
          <p14:tracePt t="262976" x="3902075" y="1322388"/>
          <p14:tracePt t="262993" x="4402138" y="1276350"/>
          <p14:tracePt t="263010" x="4946650" y="1276350"/>
          <p14:tracePt t="263027" x="5473700" y="1295400"/>
          <p14:tracePt t="263044" x="6323013" y="1081088"/>
          <p14:tracePt t="263060" x="6759575" y="884238"/>
          <p14:tracePt t="263077" x="7286625" y="731838"/>
          <p14:tracePt t="263093" x="7742238" y="696913"/>
          <p14:tracePt t="263111" x="8197850" y="741363"/>
          <p14:tracePt t="263128" x="8582025" y="803275"/>
          <p14:tracePt t="263145" x="8850313" y="839788"/>
          <p14:tracePt t="263163" x="9028113" y="884238"/>
          <p14:tracePt t="263177" x="9064625" y="893763"/>
          <p14:tracePt t="263195" x="9109075" y="938213"/>
          <p14:tracePt t="263210" x="9136063" y="1000125"/>
          <p14:tracePt t="263227" x="9136063" y="1081088"/>
          <p14:tracePt t="263244" x="9136063" y="1223963"/>
          <p14:tracePt t="263261" x="9136063" y="1357313"/>
          <p14:tracePt t="263277" x="9136063" y="1571625"/>
          <p14:tracePt t="263294" x="9136063" y="1768475"/>
          <p14:tracePt t="263310" x="9136063" y="2027238"/>
          <p14:tracePt t="263327" x="9136063" y="2179638"/>
          <p14:tracePt t="263344" x="9136063" y="2357438"/>
          <p14:tracePt t="263360" x="9136063" y="2571750"/>
          <p14:tracePt t="263377" x="9126538" y="2768600"/>
          <p14:tracePt t="263394" x="9090025" y="2973388"/>
          <p14:tracePt t="263410" x="9090025" y="3160713"/>
          <p14:tracePt t="263427" x="9055100" y="3367088"/>
          <p14:tracePt t="263428" x="9045575" y="3465513"/>
          <p14:tracePt t="263444" x="9010650" y="3643313"/>
          <p14:tracePt t="263460" x="8956675" y="3849688"/>
          <p14:tracePt t="263477" x="8912225" y="4044950"/>
          <p14:tracePt t="263493" x="8840788" y="4251325"/>
          <p14:tracePt t="263510" x="8751888" y="4465638"/>
          <p14:tracePt t="263527" x="8688388" y="4598988"/>
          <p14:tracePt t="263544" x="8599488" y="4724400"/>
          <p14:tracePt t="263560" x="8439150" y="5019675"/>
          <p14:tracePt t="263577" x="8340725" y="5233988"/>
          <p14:tracePt t="263593" x="8251825" y="5394325"/>
          <p14:tracePt t="263610" x="8161338" y="5500688"/>
          <p14:tracePt t="263627" x="8037513" y="5608638"/>
          <p14:tracePt t="263643" x="7894638" y="5689600"/>
          <p14:tracePt t="263660" x="7759700" y="5715000"/>
          <p14:tracePt t="263679" x="7375525" y="5751513"/>
          <p14:tracePt t="263696" x="7081838" y="5786438"/>
          <p14:tracePt t="263711" x="6769100" y="5849938"/>
          <p14:tracePt t="263727" x="6402388" y="5903913"/>
          <p14:tracePt t="263744" x="6037263" y="6000750"/>
          <p14:tracePt t="263760" x="5581650" y="6081713"/>
          <p14:tracePt t="263777" x="5027613" y="6118225"/>
          <p14:tracePt t="263794" x="4572000" y="6143625"/>
          <p14:tracePt t="263811" x="4214813" y="6108700"/>
          <p14:tracePt t="263828" x="3687763" y="6054725"/>
          <p14:tracePt t="263844" x="3375025" y="6037263"/>
          <p14:tracePt t="263861" x="3062288" y="6046788"/>
          <p14:tracePt t="263877" x="2697163" y="6081713"/>
          <p14:tracePt t="263894" x="2312988" y="6118225"/>
          <p14:tracePt t="263911" x="2054225" y="6118225"/>
          <p14:tracePt t="263929" x="1768475" y="6064250"/>
          <p14:tracePt t="263946" x="1687513" y="6010275"/>
          <p14:tracePt t="263961" x="1581150" y="5884863"/>
          <p14:tracePt t="263978" x="1482725" y="5741988"/>
          <p14:tracePt t="263994" x="1384300" y="5572125"/>
          <p14:tracePt t="264011" x="1322388" y="5429250"/>
          <p14:tracePt t="264028" x="1241425" y="5313363"/>
          <p14:tracePt t="264044" x="1152525" y="5187950"/>
          <p14:tracePt t="264061" x="1062038" y="5064125"/>
          <p14:tracePt t="264077" x="973138" y="4759325"/>
          <p14:tracePt t="264093" x="901700" y="4483100"/>
          <p14:tracePt t="264110" x="866775" y="4259263"/>
          <p14:tracePt t="264127" x="830263" y="4081463"/>
          <p14:tracePt t="264143" x="803275" y="3929063"/>
          <p14:tracePt t="264160" x="803275" y="3805238"/>
          <p14:tracePt t="264177" x="812800" y="3670300"/>
          <p14:tracePt t="264178" x="822325" y="3616325"/>
          <p14:tracePt t="264194" x="839788" y="3544888"/>
          <p14:tracePt t="264194" x="866775" y="3465513"/>
          <p14:tracePt t="264210" x="973138" y="3268663"/>
          <p14:tracePt t="264227" x="1071563" y="3108325"/>
          <p14:tracePt t="264243" x="1152525" y="2965450"/>
          <p14:tracePt t="264260" x="1231900" y="2822575"/>
          <p14:tracePt t="264278" x="1312863" y="2652713"/>
          <p14:tracePt t="264295" x="1401763" y="2527300"/>
          <p14:tracePt t="264311" x="1500188" y="2411413"/>
          <p14:tracePt t="264327" x="1625600" y="2278063"/>
          <p14:tracePt t="264328" x="1697038" y="2197100"/>
          <p14:tracePt t="264344" x="1857375" y="2017713"/>
          <p14:tracePt t="264360" x="2027238" y="1884363"/>
          <p14:tracePt t="264377" x="2179638" y="1751013"/>
          <p14:tracePt t="264394" x="2303463" y="1633538"/>
          <p14:tracePt t="264410" x="2428875" y="1509713"/>
          <p14:tracePt t="264427" x="2517775" y="1419225"/>
          <p14:tracePt t="264444" x="2660650" y="1295400"/>
          <p14:tracePt t="264461" x="2803525" y="1179513"/>
          <p14:tracePt t="264477" x="3000375" y="1081088"/>
          <p14:tracePt t="264493" x="3224213" y="990600"/>
          <p14:tracePt t="264510" x="3500438" y="955675"/>
          <p14:tracePt t="264527" x="3803650" y="938213"/>
          <p14:tracePt t="264544" x="4125913" y="982663"/>
          <p14:tracePt t="264560" x="4419600" y="1036638"/>
          <p14:tracePt t="264577" x="4741863" y="1133475"/>
          <p14:tracePt t="264594" x="5278438" y="1285875"/>
          <p14:tracePt t="264610" x="5688013" y="1339850"/>
          <p14:tracePt t="264627" x="6027738" y="1419225"/>
          <p14:tracePt t="264644" x="6303963" y="1509713"/>
          <p14:tracePt t="264660" x="6527800" y="1562100"/>
          <p14:tracePt t="264677" x="6732588" y="1616075"/>
          <p14:tracePt t="264694" x="6850063" y="1670050"/>
          <p14:tracePt t="264694" x="6911975" y="1704975"/>
          <p14:tracePt t="264710" x="7010400" y="1776413"/>
          <p14:tracePt t="264727" x="7089775" y="1839913"/>
          <p14:tracePt t="264744" x="7232650" y="1920875"/>
          <p14:tracePt t="264761" x="7375525" y="2017713"/>
          <p14:tracePt t="264777" x="7493000" y="2143125"/>
          <p14:tracePt t="264794" x="7589838" y="2330450"/>
          <p14:tracePt t="264810" x="7643813" y="2492375"/>
          <p14:tracePt t="264827" x="7670800" y="2598738"/>
          <p14:tracePt t="264828" x="7680325" y="2660650"/>
          <p14:tracePt t="264844" x="7697788" y="2697163"/>
          <p14:tracePt t="264845" x="7707313" y="2751138"/>
          <p14:tracePt t="264860" x="7732713" y="2857500"/>
          <p14:tracePt t="264877" x="7732713" y="2992438"/>
          <p14:tracePt t="264894" x="7697788" y="3116263"/>
          <p14:tracePt t="264911" x="7670800" y="3232150"/>
          <p14:tracePt t="264927" x="7643813" y="3322638"/>
          <p14:tracePt t="264944" x="7616825" y="3473450"/>
          <p14:tracePt t="264960" x="7608888" y="3563938"/>
          <p14:tracePt t="264977" x="7581900" y="3643313"/>
          <p14:tracePt t="264994" x="7554913" y="3724275"/>
          <p14:tracePt t="265010" x="7527925" y="3805238"/>
          <p14:tracePt t="265027" x="7500938" y="3884613"/>
          <p14:tracePt t="265044" x="7493000" y="3948113"/>
          <p14:tracePt t="265060" x="7483475" y="3973513"/>
          <p14:tracePt t="265077" x="7483475" y="3983038"/>
          <p14:tracePt t="266775" x="7466013" y="3983038"/>
          <p14:tracePt t="266792" x="7439025" y="4010025"/>
          <p14:tracePt t="266801" x="7412038" y="4037013"/>
          <p14:tracePt t="266811" x="7402513" y="4044950"/>
          <p14:tracePt t="266827" x="7375525" y="4064000"/>
          <p14:tracePt t="266844" x="7358063" y="4071938"/>
          <p14:tracePt t="266861" x="7251700" y="4071938"/>
          <p14:tracePt t="266877" x="7126288" y="4010025"/>
          <p14:tracePt t="266894" x="6983413" y="3894138"/>
          <p14:tracePt t="266911" x="6831013" y="3759200"/>
          <p14:tracePt t="266927" x="6707188" y="3635375"/>
          <p14:tracePt t="266944" x="6554788" y="3500438"/>
          <p14:tracePt t="266961" x="6402388" y="3367088"/>
          <p14:tracePt t="266980" x="6207125" y="3152775"/>
          <p14:tracePt t="266996" x="6072188" y="3017838"/>
          <p14:tracePt t="267011" x="5973763" y="2928938"/>
          <p14:tracePt t="267028" x="5921375" y="2884488"/>
          <p14:tracePt t="267045" x="5884863" y="2849563"/>
          <p14:tracePt t="267061" x="5857875" y="2795588"/>
          <p14:tracePt t="267077" x="5840413" y="2768600"/>
          <p14:tracePt t="267094" x="5803900" y="2732088"/>
          <p14:tracePt t="267111" x="5778500" y="2697163"/>
          <p14:tracePt t="267128" x="5741988" y="2670175"/>
          <p14:tracePt t="267144" x="5732463" y="2670175"/>
          <p14:tracePt t="267238" x="5724525" y="2660650"/>
          <p14:tracePt t="267254" x="5724525" y="2643188"/>
          <p14:tracePt t="269514" x="5724525" y="2635250"/>
          <p14:tracePt t="269529" x="5661025" y="2536825"/>
          <p14:tracePt t="269537" x="5545138" y="2357438"/>
          <p14:tracePt t="269545" x="5429250" y="2206625"/>
          <p14:tracePt t="269561" x="5197475" y="1893888"/>
          <p14:tracePt t="269577" x="5064125" y="1589088"/>
          <p14:tracePt t="269594" x="4956175" y="1312863"/>
          <p14:tracePt t="269611" x="4822825" y="1036638"/>
          <p14:tracePt t="269627" x="4697413" y="822325"/>
          <p14:tracePt t="269644" x="4608513" y="696913"/>
          <p14:tracePt t="269645" x="4562475" y="660400"/>
          <p14:tracePt t="269663" x="4456113" y="554038"/>
          <p14:tracePt t="269679" x="4313238" y="438150"/>
          <p14:tracePt t="269695" x="4205288" y="347663"/>
          <p14:tracePt t="269711" x="4170363" y="312738"/>
          <p14:tracePt t="269728" x="4152900" y="295275"/>
          <p14:tracePt t="269744" x="4116388" y="258763"/>
          <p14:tracePt t="269761" x="4089400" y="241300"/>
          <p14:tracePt t="269777" x="4010025" y="214313"/>
          <p14:tracePt t="269794" x="3929063" y="187325"/>
          <p14:tracePt t="269795" x="3875088" y="169863"/>
          <p14:tracePt t="269811" x="3803650" y="169863"/>
          <p14:tracePt t="269827" x="3741738" y="169863"/>
          <p14:tracePt t="269844" x="3697288" y="169863"/>
          <p14:tracePt t="269861" x="3598863" y="187325"/>
          <p14:tracePt t="269877" x="3490913" y="231775"/>
          <p14:tracePt t="269894" x="3384550" y="295275"/>
          <p14:tracePt t="269895" x="3348038" y="303213"/>
          <p14:tracePt t="269911" x="3303588" y="330200"/>
          <p14:tracePt t="269929" x="3251200" y="347663"/>
          <p14:tracePt t="269945" x="3224213" y="374650"/>
          <p14:tracePt t="269962" x="3197225" y="393700"/>
          <p14:tracePt t="269978" x="3187700" y="401638"/>
          <p14:tracePt t="269995" x="3179763" y="411163"/>
          <p14:tracePt t="270014" x="3179763" y="419100"/>
          <p14:tracePt t="270029" x="3170238" y="428625"/>
          <p14:tracePt t="270045" x="3170238" y="446088"/>
          <p14:tracePt t="270063" x="3160713" y="446088"/>
          <p14:tracePt t="270084" x="3160713" y="455613"/>
          <p14:tracePt t="270108" x="3152775" y="465138"/>
          <p14:tracePt t="270124" x="3152775" y="473075"/>
          <p14:tracePt t="270132" x="3152775" y="490538"/>
          <p14:tracePt t="270145" x="3152775" y="509588"/>
          <p14:tracePt t="270162" x="3143250" y="536575"/>
          <p14:tracePt t="270179" x="3125788" y="554038"/>
          <p14:tracePt t="270195" x="3125788" y="581025"/>
          <p14:tracePt t="270211" x="3125788" y="598488"/>
          <p14:tracePt t="270229" x="3125788" y="625475"/>
          <p14:tracePt t="270246" x="3125788" y="652463"/>
          <p14:tracePt t="270262" x="3116263" y="669925"/>
          <p14:tracePt t="270278" x="3116263" y="679450"/>
          <p14:tracePt t="270294" x="3116263" y="687388"/>
          <p14:tracePt t="270959" x="3116263" y="714375"/>
          <p14:tracePt t="270967" x="3108325" y="803275"/>
          <p14:tracePt t="270977" x="3108325" y="901700"/>
          <p14:tracePt t="270994" x="3089275" y="1027113"/>
          <p14:tracePt t="271011" x="3089275" y="1108075"/>
          <p14:tracePt t="271028" x="3089275" y="1187450"/>
          <p14:tracePt t="271044" x="3089275" y="1258888"/>
          <p14:tracePt t="271046" x="3089275" y="1285875"/>
          <p14:tracePt t="271061" x="3108325" y="1347788"/>
          <p14:tracePt t="271077" x="3116263" y="1438275"/>
          <p14:tracePt t="271095" x="3133725" y="1544638"/>
          <p14:tracePt t="271112" x="3133725" y="1652588"/>
          <p14:tracePt t="271128" x="3125788" y="1758950"/>
          <p14:tracePt t="271145" x="3116263" y="1857375"/>
          <p14:tracePt t="271162" x="3098800" y="1946275"/>
          <p14:tracePt t="271180" x="3098800" y="2098675"/>
          <p14:tracePt t="271195" x="3108325" y="2251075"/>
          <p14:tracePt t="271212" x="3098800" y="2401888"/>
          <p14:tracePt t="271228" x="3071813" y="2492375"/>
          <p14:tracePt t="271245" x="3062288" y="2571750"/>
          <p14:tracePt t="271262" x="3062288" y="2643188"/>
          <p14:tracePt t="271278" x="3044825" y="2724150"/>
          <p14:tracePt t="271280" x="3044825" y="2759075"/>
          <p14:tracePt t="271296" x="3054350" y="2840038"/>
          <p14:tracePt t="271312" x="3108325" y="2955925"/>
          <p14:tracePt t="271328" x="3152775" y="3071813"/>
          <p14:tracePt t="271345" x="3214688" y="3206750"/>
          <p14:tracePt t="271362" x="3340100" y="3303588"/>
          <p14:tracePt t="271378" x="3455988" y="3330575"/>
          <p14:tracePt t="271395" x="3465513" y="3357563"/>
          <p14:tracePt t="271422" x="3465513" y="3429000"/>
          <p14:tracePt t="271430" x="3465513" y="3473450"/>
          <p14:tracePt t="271593" x="3465513" y="3465513"/>
          <p14:tracePt t="271601" x="3465513" y="3446463"/>
          <p14:tracePt t="271611" x="3465513" y="3438525"/>
          <p14:tracePt t="271628" x="3473450" y="3429000"/>
          <p14:tracePt t="271647" x="3465513" y="3429000"/>
          <p14:tracePt t="271663" x="3446463" y="3429000"/>
          <p14:tracePt t="271678" x="3438525" y="3429000"/>
          <p14:tracePt t="271694" x="3419475" y="3421063"/>
          <p14:tracePt t="271696" x="3419475" y="3411538"/>
          <p14:tracePt t="271711" x="3402013" y="3394075"/>
          <p14:tracePt t="271728" x="3367088" y="3394075"/>
          <p14:tracePt t="271744" x="3286125" y="3421063"/>
          <p14:tracePt t="271762" x="3214688" y="3446463"/>
          <p14:tracePt t="271779" x="3116263" y="3473450"/>
          <p14:tracePt t="271797" x="2982913" y="3500438"/>
          <p14:tracePt t="271813" x="2919413" y="3509963"/>
          <p14:tracePt t="271829" x="2874963" y="3517900"/>
          <p14:tracePt t="271845" x="2830513" y="3517900"/>
          <p14:tracePt t="271862" x="2795588" y="3536950"/>
          <p14:tracePt t="271879" x="2776538" y="3536950"/>
          <p14:tracePt t="271896" x="2751138" y="3536950"/>
          <p14:tracePt t="271912" x="2732088" y="3536950"/>
          <p14:tracePt t="271914" x="2724150" y="3536950"/>
          <p14:tracePt t="271928" x="2697163" y="3536950"/>
          <p14:tracePt t="271945" x="2670175" y="3536950"/>
          <p14:tracePt t="271947" x="2643188" y="3536950"/>
          <p14:tracePt t="271962" x="2571750" y="3536950"/>
          <p14:tracePt t="271978" x="2490788" y="3536950"/>
          <p14:tracePt t="271995" x="2419350" y="3536950"/>
          <p14:tracePt t="272011" x="2339975" y="3544888"/>
          <p14:tracePt t="272028" x="2259013" y="3571875"/>
          <p14:tracePt t="272046" x="2143125" y="3616325"/>
          <p14:tracePt t="272062" x="2062163" y="3643313"/>
          <p14:tracePt t="272078" x="2000250" y="3670300"/>
          <p14:tracePt t="272095" x="1965325" y="3687763"/>
          <p14:tracePt t="272112" x="1946275" y="3706813"/>
          <p14:tracePt t="272128" x="1928813" y="3733800"/>
          <p14:tracePt t="272145" x="1911350" y="3751263"/>
          <p14:tracePt t="272162" x="1911350" y="3759200"/>
          <p14:tracePt t="272178" x="1901825" y="3768725"/>
          <p14:tracePt t="272196" x="1884363" y="3805238"/>
          <p14:tracePt t="272212" x="1874838" y="3822700"/>
          <p14:tracePt t="272229" x="1857375" y="3840163"/>
          <p14:tracePt t="272245" x="1830388" y="3876675"/>
          <p14:tracePt t="272262" x="1812925" y="3921125"/>
          <p14:tracePt t="272278" x="1785938" y="3973513"/>
          <p14:tracePt t="272295" x="1758950" y="4037013"/>
          <p14:tracePt t="272312" x="1751013" y="4135438"/>
          <p14:tracePt t="272328" x="1751013" y="4197350"/>
          <p14:tracePt t="272345" x="1751013" y="4241800"/>
          <p14:tracePt t="272361" x="1751013" y="4278313"/>
          <p14:tracePt t="272378" x="1751013" y="4322763"/>
          <p14:tracePt t="272395" x="1751013" y="4349750"/>
          <p14:tracePt t="272412" x="1751013" y="4394200"/>
          <p14:tracePt t="272428" x="1751013" y="4473575"/>
          <p14:tracePt t="272445" x="1776413" y="4554538"/>
          <p14:tracePt t="272446" x="1822450" y="4591050"/>
          <p14:tracePt t="272463" x="1884363" y="4679950"/>
          <p14:tracePt t="272479" x="1965325" y="4741863"/>
          <p14:tracePt t="272495" x="2071688" y="4830763"/>
          <p14:tracePt t="272512" x="2187575" y="4921250"/>
          <p14:tracePt t="272529" x="2330450" y="4983163"/>
          <p14:tracePt t="272545" x="2509838" y="5000625"/>
          <p14:tracePt t="272562" x="2830513" y="4956175"/>
          <p14:tracePt t="272579" x="3071813" y="4921250"/>
          <p14:tracePt t="272595" x="3367088" y="4884738"/>
          <p14:tracePt t="272612" x="3652838" y="4884738"/>
          <p14:tracePt t="272629" x="3965575" y="4884738"/>
          <p14:tracePt t="272645" x="4251325" y="4867275"/>
          <p14:tracePt t="272662" x="4545013" y="4849813"/>
          <p14:tracePt t="272664" x="4643438" y="4830763"/>
          <p14:tracePt t="272681" x="4867275" y="4795838"/>
          <p14:tracePt t="272697" x="5089525" y="4733925"/>
          <p14:tracePt t="272712" x="5303838" y="4643438"/>
          <p14:tracePt t="272729" x="5446713" y="4545013"/>
          <p14:tracePt t="272745" x="5564188" y="4473575"/>
          <p14:tracePt t="272762" x="5670550" y="4384675"/>
          <p14:tracePt t="272779" x="5732463" y="4268788"/>
          <p14:tracePt t="272796" x="5751513" y="4090988"/>
          <p14:tracePt t="272812" x="5768975" y="3894138"/>
          <p14:tracePt t="272829" x="5724525" y="3500438"/>
          <p14:tracePt t="272846" x="5643563" y="3206750"/>
          <p14:tracePt t="272862" x="5581650" y="3000375"/>
          <p14:tracePt t="272879" x="5554663" y="2894013"/>
          <p14:tracePt t="272896" x="5537200" y="2813050"/>
          <p14:tracePt t="272914" x="5500688" y="2697163"/>
          <p14:tracePt t="272929" x="5483225" y="2652713"/>
          <p14:tracePt t="272946" x="5446713" y="2536825"/>
          <p14:tracePt t="272963" x="5421313" y="2492375"/>
          <p14:tracePt t="272978" x="5394325" y="2428875"/>
          <p14:tracePt t="272995" x="5357813" y="2374900"/>
          <p14:tracePt t="273011" x="5340350" y="2339975"/>
          <p14:tracePt t="273028" x="5330825" y="2322513"/>
          <p14:tracePt t="273045" x="5330825" y="2303463"/>
          <p14:tracePt t="273071" x="5330825" y="2295525"/>
          <p14:tracePt t="273080" x="5330825" y="2286000"/>
          <p14:tracePt t="273095" x="5340350" y="2268538"/>
          <p14:tracePt t="273111" x="5357813" y="2259013"/>
          <p14:tracePt t="273129" x="5394325" y="2251075"/>
          <p14:tracePt t="273146" x="5446713" y="2251075"/>
          <p14:tracePt t="273162" x="5527675" y="2251075"/>
          <p14:tracePt t="273180" x="5661025" y="2286000"/>
          <p14:tracePt t="273197" x="5751513" y="2295525"/>
          <p14:tracePt t="273213" x="5867400" y="2322513"/>
          <p14:tracePt t="273229" x="5992813" y="2349500"/>
          <p14:tracePt t="273245" x="6126163" y="2384425"/>
          <p14:tracePt t="273262" x="6278563" y="2384425"/>
          <p14:tracePt t="273279" x="6384925" y="2366963"/>
          <p14:tracePt t="273295" x="6483350" y="2339975"/>
          <p14:tracePt t="273312" x="6564313" y="2312988"/>
          <p14:tracePt t="273329" x="6608763" y="2286000"/>
          <p14:tracePt t="273331" x="6616700" y="2278063"/>
          <p14:tracePt t="273345" x="6626225" y="2268538"/>
          <p14:tracePt t="273362" x="6635750" y="2251075"/>
          <p14:tracePt t="273378" x="6635750" y="2241550"/>
          <p14:tracePt t="273395" x="6661150" y="2224088"/>
          <p14:tracePt t="273412" x="6670675" y="2206625"/>
          <p14:tracePt t="273428" x="6680200" y="2187575"/>
          <p14:tracePt t="273445" x="6688138" y="2160588"/>
          <p14:tracePt t="273447" x="6697663" y="2152650"/>
          <p14:tracePt t="273462" x="6707188" y="2135188"/>
          <p14:tracePt t="273479" x="6724650" y="2116138"/>
          <p14:tracePt t="273495" x="6724650" y="2089150"/>
          <p14:tracePt t="273512" x="6732588" y="2071688"/>
          <p14:tracePt t="273528" x="6732588" y="2036763"/>
          <p14:tracePt t="273545" x="6715125" y="1973263"/>
          <p14:tracePt t="273562" x="6670675" y="1893888"/>
          <p14:tracePt t="273578" x="6635750" y="1822450"/>
          <p14:tracePt t="273595" x="6554788" y="1697038"/>
          <p14:tracePt t="273611" x="6473825" y="1616075"/>
          <p14:tracePt t="273628" x="6367463" y="1527175"/>
          <p14:tracePt t="273645" x="6242050" y="1446213"/>
          <p14:tracePt t="273662" x="6135688" y="1419225"/>
          <p14:tracePt t="273678" x="6072188" y="1401763"/>
          <p14:tracePt t="273680" x="6064250" y="1384300"/>
          <p14:tracePt t="273695" x="6054725" y="1374775"/>
          <p14:tracePt t="273713" x="5965825" y="1393825"/>
          <p14:tracePt t="273729" x="5911850" y="1428750"/>
          <p14:tracePt t="276223" x="5902325" y="1482725"/>
          <p14:tracePt t="276234" x="5849938" y="1589088"/>
          <p14:tracePt t="276248" x="5732463" y="1731963"/>
          <p14:tracePt t="276263" x="5599113" y="1884363"/>
          <p14:tracePt t="276279" x="5473700" y="2009775"/>
          <p14:tracePt t="276296" x="5278438" y="2152650"/>
          <p14:tracePt t="276312" x="5018088" y="2357438"/>
          <p14:tracePt t="276329" x="4751388" y="2608263"/>
          <p14:tracePt t="276345" x="4411663" y="2946400"/>
          <p14:tracePt t="276362" x="4071938" y="3286125"/>
          <p14:tracePt t="276379" x="3714750" y="3581400"/>
          <p14:tracePt t="276395" x="3589338" y="3697288"/>
          <p14:tracePt t="276412" x="3446463" y="3786188"/>
          <p14:tracePt t="276429" x="3348038" y="3813175"/>
          <p14:tracePt t="276445" x="3276600" y="3830638"/>
          <p14:tracePt t="276462" x="3214688" y="3857625"/>
          <p14:tracePt t="276479" x="3179763" y="3867150"/>
          <p14:tracePt t="276495" x="3143250" y="3884613"/>
          <p14:tracePt t="276512" x="3062288" y="3911600"/>
          <p14:tracePt t="276513" x="3009900" y="3929063"/>
          <p14:tracePt t="276529" x="2938463" y="3956050"/>
          <p14:tracePt t="276545" x="2840038" y="3992563"/>
          <p14:tracePt t="276562" x="2759075" y="4019550"/>
          <p14:tracePt t="276578" x="2697163" y="4037013"/>
          <p14:tracePt t="276595" x="2633663" y="4037013"/>
          <p14:tracePt t="276612" x="2571750" y="4027488"/>
          <p14:tracePt t="276628" x="2490788" y="4000500"/>
          <p14:tracePt t="276645" x="2374900" y="3965575"/>
          <p14:tracePt t="276662" x="2295525" y="3938588"/>
          <p14:tracePt t="276678" x="2224088" y="3911600"/>
          <p14:tracePt t="276695" x="2143125" y="3884613"/>
          <p14:tracePt t="276712" x="2108200" y="3884613"/>
          <p14:tracePt t="276729" x="2081213" y="3884613"/>
          <p14:tracePt t="276746" x="2036763" y="3884613"/>
          <p14:tracePt t="276764" x="1990725" y="3902075"/>
          <p14:tracePt t="276779" x="1965325" y="3902075"/>
          <p14:tracePt t="276882" x="1955800" y="3938588"/>
          <p14:tracePt t="276892" x="1946275" y="3992563"/>
          <p14:tracePt t="276904" x="1928813" y="4098925"/>
          <p14:tracePt t="276913" x="1928813" y="4152900"/>
          <p14:tracePt t="276929" x="1901825" y="4259263"/>
          <p14:tracePt t="276946" x="1874838" y="4376738"/>
          <p14:tracePt t="276962" x="1830388" y="4483100"/>
          <p14:tracePt t="276979" x="1803400" y="4598988"/>
          <p14:tracePt t="276996" x="1776413" y="4687888"/>
          <p14:tracePt t="276997" x="1776413" y="4741863"/>
          <p14:tracePt t="277013" x="1751013" y="4822825"/>
          <p14:tracePt t="277029" x="1724025" y="4876800"/>
          <p14:tracePt t="277046" x="1724025" y="4884738"/>
          <p14:tracePt t="277090" x="1724025" y="4894263"/>
          <p14:tracePt t="277106" x="1731963" y="4929188"/>
          <p14:tracePt t="277114" x="1741488" y="4956175"/>
          <p14:tracePt t="277128" x="1758950" y="4992688"/>
          <p14:tracePt t="277145" x="1776413" y="5072063"/>
          <p14:tracePt t="277162" x="1830388" y="5187950"/>
          <p14:tracePt t="277178" x="1857375" y="5233988"/>
          <p14:tracePt t="277195" x="1884363" y="5305425"/>
          <p14:tracePt t="277213" x="1965325" y="5367338"/>
          <p14:tracePt t="277229" x="2071688" y="5456238"/>
          <p14:tracePt t="277248" x="2232025" y="5608638"/>
          <p14:tracePt t="277264" x="2312988" y="5662613"/>
          <p14:tracePt t="277279" x="2339975" y="5680075"/>
          <p14:tracePt t="277296" x="2357438" y="5689600"/>
          <p14:tracePt t="277313" x="2374900" y="5715000"/>
          <p14:tracePt t="277329" x="2384425" y="5715000"/>
          <p14:tracePt t="278742" x="2438400" y="5751513"/>
          <p14:tracePt t="278752" x="2517775" y="5805488"/>
          <p14:tracePt t="278764" x="2608263" y="5849938"/>
          <p14:tracePt t="278779" x="2697163" y="5867400"/>
          <p14:tracePt t="278796" x="2724150" y="5867400"/>
          <p14:tracePt t="278812" x="2705100" y="5813425"/>
          <p14:tracePt t="278829" x="2697163" y="5734050"/>
          <p14:tracePt t="278846" x="2679700" y="5653088"/>
          <p14:tracePt t="278863" x="2652713" y="5546725"/>
          <p14:tracePt t="278879" x="2643188" y="5421313"/>
          <p14:tracePt t="278896" x="2608263" y="5286375"/>
          <p14:tracePt t="278914" x="2562225" y="5027613"/>
          <p14:tracePt t="278930" x="2527300" y="4805363"/>
          <p14:tracePt t="278946" x="2455863" y="4537075"/>
          <p14:tracePt t="278962" x="2428875" y="4357688"/>
          <p14:tracePt t="278979" x="2401888" y="4259263"/>
          <p14:tracePt t="278995" x="2374900" y="4179888"/>
          <p14:tracePt t="279012" x="2347913" y="4108450"/>
          <p14:tracePt t="279029" x="2322513" y="4054475"/>
          <p14:tracePt t="279045" x="2295525" y="4010025"/>
          <p14:tracePt t="279062" x="2276475" y="3973513"/>
          <p14:tracePt t="279079" x="2268538" y="3973513"/>
          <p14:tracePt t="279196" x="2232025" y="3983038"/>
          <p14:tracePt t="279206" x="2197100" y="3992563"/>
          <p14:tracePt t="279217" x="2152650" y="4010025"/>
          <p14:tracePt t="279230" x="2089150" y="4027488"/>
          <p14:tracePt t="279246" x="2009775" y="4081463"/>
          <p14:tracePt t="279263" x="1911350" y="4233863"/>
          <p14:tracePt t="279280" x="1822450" y="4554538"/>
          <p14:tracePt t="279298" x="1741488" y="5153025"/>
          <p14:tracePt t="279314" x="1751013" y="5510213"/>
          <p14:tracePt t="279329" x="1847850" y="5805488"/>
          <p14:tracePt t="279346" x="1990725" y="6064250"/>
          <p14:tracePt t="279363" x="2214563" y="6251575"/>
          <p14:tracePt t="279379" x="2419350" y="6357938"/>
          <p14:tracePt t="279396" x="2687638" y="6411913"/>
          <p14:tracePt t="279413" x="3232150" y="6286500"/>
          <p14:tracePt t="279430" x="3687763" y="6037263"/>
          <p14:tracePt t="279446" x="4081463" y="5707063"/>
          <p14:tracePt t="279463" x="4438650" y="5384800"/>
          <p14:tracePt t="279479" x="4724400" y="5116513"/>
          <p14:tracePt t="279496" x="4867275" y="4938713"/>
          <p14:tracePt t="279512" x="4938713" y="4805363"/>
          <p14:tracePt t="279529" x="4956175" y="4625975"/>
          <p14:tracePt t="279545" x="4938713" y="4429125"/>
          <p14:tracePt t="279562" x="4840288" y="4170363"/>
          <p14:tracePt t="279563" x="4786313" y="4000500"/>
          <p14:tracePt t="279579" x="4589463" y="3652838"/>
          <p14:tracePt t="279595" x="4313238" y="3340100"/>
          <p14:tracePt t="279612" x="4116388" y="3116263"/>
          <p14:tracePt t="279629" x="3911600" y="2894013"/>
          <p14:tracePt t="279645" x="3697288" y="2697163"/>
          <p14:tracePt t="279662" x="3259138" y="2446338"/>
          <p14:tracePt t="279679" x="3027363" y="2357438"/>
          <p14:tracePt t="279695" x="2803525" y="2303463"/>
          <p14:tracePt t="279712" x="2581275" y="2303463"/>
          <p14:tracePt t="279729" x="2339975" y="2330450"/>
          <p14:tracePt t="279745" x="2044700" y="2366963"/>
          <p14:tracePt t="279762" x="1776413" y="2438400"/>
          <p14:tracePt t="279779" x="1598613" y="2473325"/>
          <p14:tracePt t="279796" x="1500188" y="2527300"/>
          <p14:tracePt t="279812" x="1374775" y="2616200"/>
          <p14:tracePt t="279813" x="1312863" y="2670175"/>
          <p14:tracePt t="279829" x="1187450" y="2795588"/>
          <p14:tracePt t="279845" x="1036638" y="3036888"/>
          <p14:tracePt t="279862" x="946150" y="3286125"/>
          <p14:tracePt t="279879" x="911225" y="3536950"/>
          <p14:tracePt t="279895" x="874713" y="3778250"/>
          <p14:tracePt t="279912" x="874713" y="4019550"/>
          <p14:tracePt t="279929" x="938213" y="4295775"/>
          <p14:tracePt t="279946" x="1062038" y="4510088"/>
          <p14:tracePt t="279962" x="1196975" y="4679950"/>
          <p14:tracePt t="279979" x="1393825" y="4840288"/>
          <p14:tracePt t="279995" x="1616075" y="5045075"/>
          <p14:tracePt t="280012" x="1812925" y="5241925"/>
          <p14:tracePt t="280029" x="1965325" y="5376863"/>
          <p14:tracePt t="280045" x="2152650" y="5519738"/>
          <p14:tracePt t="280064" x="2490788" y="5680075"/>
          <p14:tracePt t="280080" x="2697163" y="5715000"/>
          <p14:tracePt t="280096" x="2938463" y="5715000"/>
          <p14:tracePt t="280113" x="3197225" y="5707063"/>
          <p14:tracePt t="280129" x="3455988" y="5591175"/>
          <p14:tracePt t="280145" x="3670300" y="5448300"/>
          <p14:tracePt t="280162" x="3983038" y="5197475"/>
          <p14:tracePt t="280179" x="4322763" y="4840288"/>
          <p14:tracePt t="280196" x="4456113" y="4652963"/>
          <p14:tracePt t="280212" x="4562475" y="4438650"/>
          <p14:tracePt t="280229" x="4616450" y="4187825"/>
          <p14:tracePt t="280245" x="4633913" y="3876675"/>
          <p14:tracePt t="280262" x="4625975" y="3563938"/>
          <p14:tracePt t="280279" x="4510088" y="3268663"/>
          <p14:tracePt t="280296" x="4411663" y="3071813"/>
          <p14:tracePt t="280312" x="4322763" y="2973388"/>
          <p14:tracePt t="280313" x="4295775" y="2955925"/>
          <p14:tracePt t="280329" x="4232275" y="2921000"/>
          <p14:tracePt t="280346" x="4170363" y="2911475"/>
          <p14:tracePt t="280362" x="4125913" y="2911475"/>
          <p14:tracePt t="280379" x="4089400" y="2911475"/>
          <p14:tracePt t="280396" x="4071938" y="2901950"/>
          <p14:tracePt t="280412" x="4062413" y="2901950"/>
          <p14:tracePt t="280429" x="4054475" y="2901950"/>
          <p14:tracePt t="280510" x="4054475" y="2884488"/>
          <p14:tracePt t="283941" x="4081463" y="2840038"/>
          <p14:tracePt t="283949" x="4125913" y="2778125"/>
          <p14:tracePt t="283963" x="4143375" y="2732088"/>
          <p14:tracePt t="283979" x="4170363" y="2660650"/>
          <p14:tracePt t="283996" x="4179888" y="2544763"/>
          <p14:tracePt t="284013" x="4241800" y="2295525"/>
          <p14:tracePt t="284029" x="4313238" y="2089150"/>
          <p14:tracePt t="284046" x="4402138" y="1874838"/>
          <p14:tracePt t="284063" x="4465638" y="1714500"/>
          <p14:tracePt t="284080" x="4491038" y="1608138"/>
          <p14:tracePt t="284096" x="4510088" y="1509713"/>
          <p14:tracePt t="284113" x="4510088" y="1438275"/>
          <p14:tracePt t="284113" x="4510088" y="1401763"/>
          <p14:tracePt t="284130" x="4500563" y="1322388"/>
          <p14:tracePt t="284146" x="4483100" y="1285875"/>
          <p14:tracePt t="284163" x="4465638" y="1241425"/>
          <p14:tracePt t="284179" x="4446588" y="1196975"/>
          <p14:tracePt t="284196" x="4419600" y="1116013"/>
          <p14:tracePt t="284213" x="4375150" y="1017588"/>
          <p14:tracePt t="284229" x="4322763" y="938213"/>
          <p14:tracePt t="284246" x="4303713" y="874713"/>
          <p14:tracePt t="284263" x="4259263" y="839788"/>
          <p14:tracePt t="284264" x="4251325" y="830263"/>
          <p14:tracePt t="284279" x="4232275" y="822325"/>
          <p14:tracePt t="284296" x="4214813" y="803275"/>
          <p14:tracePt t="284313" x="4205288" y="803275"/>
          <p14:tracePt t="284329" x="4187825" y="803275"/>
          <p14:tracePt t="284346" x="4179888" y="785813"/>
          <p14:tracePt t="284363" x="4170363" y="785813"/>
          <p14:tracePt t="284380" x="4143375" y="776288"/>
          <p14:tracePt t="284396" x="4125913" y="776288"/>
          <p14:tracePt t="284413" x="4098925" y="776288"/>
          <p14:tracePt t="284430" x="4081463" y="776288"/>
          <p14:tracePt t="284446" x="4062413" y="776288"/>
          <p14:tracePt t="284463" x="4054475" y="776288"/>
          <p14:tracePt t="300379" x="3983038" y="857250"/>
          <p14:tracePt t="300387" x="3867150" y="990600"/>
          <p14:tracePt t="300399" x="3751263" y="1098550"/>
          <p14:tracePt t="300415" x="3554413" y="1276350"/>
          <p14:tracePt t="300431" x="3429000" y="1411288"/>
          <p14:tracePt t="300448" x="3367088" y="1527175"/>
          <p14:tracePt t="300449" x="3340100" y="1581150"/>
          <p14:tracePt t="300465" x="3313113" y="1652588"/>
          <p14:tracePt t="300482" x="3303588" y="1714500"/>
          <p14:tracePt t="300499" x="3295650" y="1741488"/>
          <p14:tracePt t="300515" x="3268663" y="1803400"/>
          <p14:tracePt t="300531" x="3259138" y="1830388"/>
          <p14:tracePt t="300548" x="3241675" y="1874838"/>
          <p14:tracePt t="300564" x="3214688" y="1946275"/>
          <p14:tracePt t="300581" x="3224213" y="2063750"/>
          <p14:tracePt t="300598" x="3268663" y="2170113"/>
          <p14:tracePt t="300599" x="3295650" y="2214563"/>
          <p14:tracePt t="300614" x="3348038" y="2295525"/>
          <p14:tracePt t="300631" x="3375025" y="2374900"/>
          <p14:tracePt t="300648" x="3384550" y="2446338"/>
          <p14:tracePt t="300664" x="3411538" y="2544763"/>
          <p14:tracePt t="300682" x="3455988" y="2660650"/>
          <p14:tracePt t="300699" x="3517900" y="2795588"/>
          <p14:tracePt t="300715" x="3544888" y="2857500"/>
          <p14:tracePt t="300732" x="3554413" y="2874963"/>
          <p14:tracePt t="300748" x="3554413" y="2884488"/>
          <p14:tracePt t="300766" x="3544888" y="2946400"/>
          <p14:tracePt t="300782" x="3517900" y="3009900"/>
          <p14:tracePt t="300799" x="3517900" y="3017838"/>
          <p14:tracePt t="300816" x="3517900" y="3036888"/>
          <p14:tracePt t="300928" x="3509963" y="3036888"/>
          <p14:tracePt t="301152" x="3544888" y="3036888"/>
          <p14:tracePt t="301161" x="3598863" y="3027363"/>
          <p14:tracePt t="301169" x="3652838" y="3017838"/>
          <p14:tracePt t="301181" x="3697288" y="3000375"/>
          <p14:tracePt t="301198" x="3759200" y="2973388"/>
          <p14:tracePt t="301214" x="3803650" y="2965450"/>
          <p14:tracePt t="301231" x="3857625" y="2955925"/>
          <p14:tracePt t="301249" x="3884613" y="2938463"/>
          <p14:tracePt t="301266" x="3894138" y="2938463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Final Single-Cycle Data Path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4671" y="1620197"/>
            <a:ext cx="8911382" cy="3731808"/>
            <a:chOff x="154671" y="1620197"/>
            <a:chExt cx="8911382" cy="3731808"/>
          </a:xfrm>
        </p:grpSpPr>
        <p:grpSp>
          <p:nvGrpSpPr>
            <p:cNvPr id="5" name="Group 4"/>
            <p:cNvGrpSpPr/>
            <p:nvPr/>
          </p:nvGrpSpPr>
          <p:grpSpPr>
            <a:xfrm>
              <a:off x="154671" y="2994625"/>
              <a:ext cx="1622694" cy="1386326"/>
              <a:chOff x="1738845" y="3229513"/>
              <a:chExt cx="1622694" cy="1386326"/>
            </a:xfrm>
          </p:grpSpPr>
          <p:grpSp>
            <p:nvGrpSpPr>
              <p:cNvPr id="130" name="Group 129"/>
              <p:cNvGrpSpPr/>
              <p:nvPr/>
            </p:nvGrpSpPr>
            <p:grpSpPr>
              <a:xfrm>
                <a:off x="1738845" y="3229513"/>
                <a:ext cx="1447262" cy="1386326"/>
                <a:chOff x="3124738" y="3598050"/>
                <a:chExt cx="1447262" cy="1386326"/>
              </a:xfrm>
            </p:grpSpPr>
            <p:sp>
              <p:nvSpPr>
                <p:cNvPr id="132" name="Rectangle 131"/>
                <p:cNvSpPr/>
                <p:nvPr/>
              </p:nvSpPr>
              <p:spPr bwMode="auto">
                <a:xfrm>
                  <a:off x="3126744" y="3598050"/>
                  <a:ext cx="1445256" cy="1386326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33" name="TextBox 132"/>
                <p:cNvSpPr txBox="1"/>
                <p:nvPr/>
              </p:nvSpPr>
              <p:spPr>
                <a:xfrm>
                  <a:off x="3124738" y="3598050"/>
                  <a:ext cx="65274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address</a:t>
                  </a:r>
                </a:p>
              </p:txBody>
            </p:sp>
            <p:sp>
              <p:nvSpPr>
                <p:cNvPr id="134" name="TextBox 133"/>
                <p:cNvSpPr txBox="1"/>
                <p:nvPr/>
              </p:nvSpPr>
              <p:spPr>
                <a:xfrm>
                  <a:off x="3673849" y="3601253"/>
                  <a:ext cx="898151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100" dirty="0" smtClean="0">
                      <a:latin typeface="Neo Sans Intel" panose="020B0504020202020204" pitchFamily="34" charset="0"/>
                    </a:rPr>
                    <a:t>Instruction [31-0]</a:t>
                  </a:r>
                </a:p>
              </p:txBody>
            </p:sp>
            <p:sp>
              <p:nvSpPr>
                <p:cNvPr id="135" name="TextBox 134"/>
                <p:cNvSpPr txBox="1"/>
                <p:nvPr/>
              </p:nvSpPr>
              <p:spPr>
                <a:xfrm>
                  <a:off x="3430026" y="4147773"/>
                  <a:ext cx="83869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Memory</a:t>
                  </a:r>
                </a:p>
              </p:txBody>
            </p:sp>
          </p:grpSp>
          <p:cxnSp>
            <p:nvCxnSpPr>
              <p:cNvPr id="131" name="Straight Arrow Connector 130"/>
              <p:cNvCxnSpPr>
                <a:stCxn id="134" idx="3"/>
              </p:cNvCxnSpPr>
              <p:nvPr/>
            </p:nvCxnSpPr>
            <p:spPr bwMode="auto">
              <a:xfrm>
                <a:off x="3186107" y="3448160"/>
                <a:ext cx="175432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</p:grpSp>
        <p:grpSp>
          <p:nvGrpSpPr>
            <p:cNvPr id="6" name="Group 5"/>
            <p:cNvGrpSpPr/>
            <p:nvPr/>
          </p:nvGrpSpPr>
          <p:grpSpPr>
            <a:xfrm>
              <a:off x="2546317" y="3911755"/>
              <a:ext cx="180391" cy="643543"/>
              <a:chOff x="3390790" y="3616963"/>
              <a:chExt cx="180391" cy="643543"/>
            </a:xfrm>
          </p:grpSpPr>
          <p:sp>
            <p:nvSpPr>
              <p:cNvPr id="126" name="Trapezoid 125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127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8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29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3107902" y="3005501"/>
              <a:ext cx="1552498" cy="1873251"/>
              <a:chOff x="4488424" y="3657632"/>
              <a:chExt cx="1552498" cy="1873251"/>
            </a:xfrm>
          </p:grpSpPr>
          <p:sp>
            <p:nvSpPr>
              <p:cNvPr id="117" name="Rectangle 116"/>
              <p:cNvSpPr/>
              <p:nvPr/>
            </p:nvSpPr>
            <p:spPr bwMode="auto">
              <a:xfrm>
                <a:off x="4490028" y="3657632"/>
                <a:ext cx="1550894" cy="187067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4490028" y="3657633"/>
                <a:ext cx="771365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>
                    <a:latin typeface="Neo Sans Intel" panose="020B0504020202020204" pitchFamily="34" charset="0"/>
                  </a:rPr>
                  <a:t>r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egister </a:t>
                </a:r>
                <a:r>
                  <a:rPr lang="en-US" sz="1100" b="1" dirty="0" smtClean="0"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142771" y="3660836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pPr algn="r"/>
                <a:r>
                  <a:rPr lang="en-US" sz="1100" dirty="0">
                    <a:latin typeface="Neo Sans Intel" panose="020B0504020202020204" pitchFamily="34" charset="0"/>
                  </a:rPr>
                  <a:t>d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ata </a:t>
                </a:r>
                <a:r>
                  <a:rPr lang="en-US" sz="1100" b="1" dirty="0" smtClean="0"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5088107" y="5220532"/>
                <a:ext cx="94910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Registers</a:t>
                </a:r>
              </a:p>
            </p:txBody>
          </p:sp>
          <p:sp>
            <p:nvSpPr>
              <p:cNvPr id="121" name="TextBox 120"/>
              <p:cNvSpPr txBox="1"/>
              <p:nvPr/>
            </p:nvSpPr>
            <p:spPr>
              <a:xfrm>
                <a:off x="4490028" y="4132149"/>
                <a:ext cx="77296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>
                    <a:latin typeface="Neo Sans Intel" panose="020B0504020202020204" pitchFamily="34" charset="0"/>
                  </a:rPr>
                  <a:t>r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egister </a:t>
                </a:r>
                <a:r>
                  <a:rPr lang="en-US" sz="1100" b="1" dirty="0" smtClean="0">
                    <a:latin typeface="Neo Sans Intel" panose="020B0504020202020204" pitchFamily="34" charset="0"/>
                  </a:rPr>
                  <a:t>2</a:t>
                </a:r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>
                <a:off x="5142771" y="4285847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pPr algn="r"/>
                <a:r>
                  <a:rPr lang="en-US" sz="1100" dirty="0">
                    <a:latin typeface="Neo Sans Intel" panose="020B0504020202020204" pitchFamily="34" charset="0"/>
                  </a:rPr>
                  <a:t>d</a:t>
                </a:r>
                <a:r>
                  <a:rPr lang="en-US" sz="1100" dirty="0" smtClean="0">
                    <a:latin typeface="Neo Sans Intel" panose="020B0504020202020204" pitchFamily="34" charset="0"/>
                  </a:rPr>
                  <a:t>ata </a:t>
                </a:r>
                <a:r>
                  <a:rPr lang="en-US" sz="1100" b="1" dirty="0">
                    <a:latin typeface="Neo Sans Intel" panose="020B0504020202020204" pitchFamily="34" charset="0"/>
                  </a:rPr>
                  <a:t>2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4488424" y="4669109"/>
                <a:ext cx="654346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register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4490028" y="5099996"/>
                <a:ext cx="50687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data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25" name="Rectangle 124"/>
              <p:cNvSpPr/>
              <p:nvPr/>
            </p:nvSpPr>
            <p:spPr bwMode="auto">
              <a:xfrm>
                <a:off x="5194990" y="3666551"/>
                <a:ext cx="133350" cy="133350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3513352" y="2631170"/>
              <a:ext cx="739305" cy="393410"/>
              <a:chOff x="4262754" y="2858356"/>
              <a:chExt cx="739305" cy="393410"/>
            </a:xfrm>
          </p:grpSpPr>
          <p:sp>
            <p:nvSpPr>
              <p:cNvPr id="115" name="TextBox 114"/>
              <p:cNvSpPr txBox="1"/>
              <p:nvPr/>
            </p:nvSpPr>
            <p:spPr>
              <a:xfrm>
                <a:off x="4262754" y="2858356"/>
                <a:ext cx="739305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RegWrite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116" name="Straight Connector 115"/>
              <p:cNvCxnSpPr>
                <a:stCxn id="115" idx="2"/>
                <a:endCxn id="125" idx="0"/>
              </p:cNvCxnSpPr>
              <p:nvPr/>
            </p:nvCxnSpPr>
            <p:spPr bwMode="auto">
              <a:xfrm flipH="1">
                <a:off x="4630545" y="3119966"/>
                <a:ext cx="1862" cy="131800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9" name="Straight Arrow Connector 8"/>
            <p:cNvCxnSpPr>
              <a:stCxn id="119" idx="3"/>
              <a:endCxn id="111" idx="1"/>
            </p:cNvCxnSpPr>
            <p:nvPr/>
          </p:nvCxnSpPr>
          <p:spPr bwMode="auto">
            <a:xfrm flipV="1">
              <a:off x="4660400" y="3223789"/>
              <a:ext cx="794482" cy="36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10" name="Group 9"/>
            <p:cNvGrpSpPr/>
            <p:nvPr/>
          </p:nvGrpSpPr>
          <p:grpSpPr>
            <a:xfrm>
              <a:off x="5454882" y="2909792"/>
              <a:ext cx="727535" cy="1439797"/>
              <a:chOff x="6728724" y="3121968"/>
              <a:chExt cx="727535" cy="1439797"/>
            </a:xfrm>
          </p:grpSpPr>
          <p:sp>
            <p:nvSpPr>
              <p:cNvPr id="109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6728724" y="3392722"/>
                <a:ext cx="363767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200" dirty="0" smtClean="0">
                    <a:latin typeface="Neo Sans Intel Medium" panose="020B0604020202020204" pitchFamily="34" charset="0"/>
                  </a:rPr>
                  <a:t>ALU</a:t>
                </a:r>
              </a:p>
            </p:txBody>
          </p:sp>
          <p:sp>
            <p:nvSpPr>
              <p:cNvPr id="111" name="TextBox 110"/>
              <p:cNvSpPr txBox="1"/>
              <p:nvPr/>
            </p:nvSpPr>
            <p:spPr>
              <a:xfrm>
                <a:off x="6728724" y="3319972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6728724" y="4152246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>
                <a:off x="6969760" y="3801019"/>
                <a:ext cx="481419" cy="261610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" panose="020B0504020202020204" pitchFamily="34" charset="0"/>
                  </a:rPr>
                  <a:t>Result</a:t>
                </a:r>
                <a:endParaRPr lang="en-US" sz="1100" b="1" dirty="0" smtClean="0">
                  <a:latin typeface="Neo Sans Intel" panose="020B0504020202020204" pitchFamily="34" charset="0"/>
                </a:endParaRPr>
              </a:p>
            </p:txBody>
          </p:sp>
          <p:sp>
            <p:nvSpPr>
              <p:cNvPr id="114" name="TextBox 113"/>
              <p:cNvSpPr txBox="1"/>
              <p:nvPr/>
            </p:nvSpPr>
            <p:spPr>
              <a:xfrm>
                <a:off x="7092491" y="3557248"/>
                <a:ext cx="358688" cy="246221"/>
              </a:xfrm>
              <a:prstGeom prst="rect">
                <a:avLst/>
              </a:prstGeom>
              <a:noFill/>
            </p:spPr>
            <p:txBody>
              <a:bodyPr wrap="square" lIns="0" rIns="0" rtlCol="0">
                <a:spAutoFit/>
              </a:bodyPr>
              <a:lstStyle/>
              <a:p>
                <a:pPr algn="ctr"/>
                <a:r>
                  <a:rPr lang="en-US" sz="1000" dirty="0" smtClean="0">
                    <a:latin typeface="Neo Sans Intel" panose="020B0504020202020204" pitchFamily="34" charset="0"/>
                  </a:rPr>
                  <a:t>Zero</a:t>
                </a:r>
                <a:endParaRPr lang="en-US" sz="1000" b="1" dirty="0" smtClean="0">
                  <a:latin typeface="Neo Sans Intel" panose="020B0504020202020204" pitchFamily="34" charset="0"/>
                </a:endParaRPr>
              </a:p>
            </p:txBody>
          </p:sp>
        </p:grpSp>
        <p:cxnSp>
          <p:nvCxnSpPr>
            <p:cNvPr id="11" name="Elbow Connector 10"/>
            <p:cNvCxnSpPr>
              <a:stCxn id="122" idx="3"/>
              <a:endCxn id="104" idx="3"/>
            </p:cNvCxnSpPr>
            <p:nvPr/>
          </p:nvCxnSpPr>
          <p:spPr bwMode="auto">
            <a:xfrm flipV="1">
              <a:off x="4660400" y="3848031"/>
              <a:ext cx="454431" cy="1129"/>
            </a:xfrm>
            <a:prstGeom prst="bentConnector3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2" name="Elbow Connector 11"/>
            <p:cNvCxnSpPr>
              <a:stCxn id="93" idx="0"/>
              <a:endCxn id="124" idx="1"/>
            </p:cNvCxnSpPr>
            <p:nvPr/>
          </p:nvCxnSpPr>
          <p:spPr bwMode="auto">
            <a:xfrm flipH="1">
              <a:off x="3109506" y="3453128"/>
              <a:ext cx="5615445" cy="1210181"/>
            </a:xfrm>
            <a:prstGeom prst="bentConnector5">
              <a:avLst>
                <a:gd name="adj1" fmla="val -4071"/>
                <a:gd name="adj2" fmla="val 184609"/>
                <a:gd name="adj3" fmla="val 104071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3" name="Oval 12"/>
            <p:cNvSpPr/>
            <p:nvPr/>
          </p:nvSpPr>
          <p:spPr bwMode="auto">
            <a:xfrm>
              <a:off x="1743407" y="3183822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14" name="Straight Arrow Connector 13"/>
            <p:cNvCxnSpPr>
              <a:stCxn id="13" idx="6"/>
              <a:endCxn id="118" idx="1"/>
            </p:cNvCxnSpPr>
            <p:nvPr/>
          </p:nvCxnSpPr>
          <p:spPr bwMode="auto">
            <a:xfrm>
              <a:off x="1815879" y="3220058"/>
              <a:ext cx="1293627" cy="888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5" name="Elbow Connector 14"/>
            <p:cNvCxnSpPr>
              <a:stCxn id="13" idx="4"/>
              <a:endCxn id="121" idx="1"/>
            </p:cNvCxnSpPr>
            <p:nvPr/>
          </p:nvCxnSpPr>
          <p:spPr bwMode="auto">
            <a:xfrm rot="16200000" flipH="1">
              <a:off x="2224990" y="2810946"/>
              <a:ext cx="439168" cy="1329863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6" name="Elbow Connector 15"/>
            <p:cNvCxnSpPr>
              <a:stCxn id="13" idx="4"/>
              <a:endCxn id="128" idx="3"/>
            </p:cNvCxnSpPr>
            <p:nvPr/>
          </p:nvCxnSpPr>
          <p:spPr bwMode="auto">
            <a:xfrm rot="16200000" flipH="1">
              <a:off x="1571505" y="3464431"/>
              <a:ext cx="1188038" cy="771763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7" name="TextBox 16"/>
            <p:cNvSpPr txBox="1"/>
            <p:nvPr/>
          </p:nvSpPr>
          <p:spPr>
            <a:xfrm>
              <a:off x="1790302" y="2940272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[25-21]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82438" y="3413550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[20-16]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759821" y="4157483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[15-11]</a:t>
              </a: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5542593" y="4068255"/>
              <a:ext cx="580608" cy="532039"/>
              <a:chOff x="6598319" y="4283249"/>
              <a:chExt cx="580608" cy="532039"/>
            </a:xfrm>
          </p:grpSpPr>
          <p:sp>
            <p:nvSpPr>
              <p:cNvPr id="107" name="TextBox 106"/>
              <p:cNvSpPr txBox="1"/>
              <p:nvPr/>
            </p:nvSpPr>
            <p:spPr>
              <a:xfrm>
                <a:off x="6598319" y="4553678"/>
                <a:ext cx="580608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ALUop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108" name="Straight Connector 107"/>
              <p:cNvCxnSpPr/>
              <p:nvPr/>
            </p:nvCxnSpPr>
            <p:spPr bwMode="auto">
              <a:xfrm flipH="1">
                <a:off x="6967969" y="4283249"/>
                <a:ext cx="32" cy="272672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1" name="Oval 20"/>
            <p:cNvSpPr/>
            <p:nvPr/>
          </p:nvSpPr>
          <p:spPr bwMode="auto">
            <a:xfrm>
              <a:off x="2289085" y="3662429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22" name="Elbow Connector 21"/>
            <p:cNvCxnSpPr>
              <a:stCxn id="21" idx="4"/>
              <a:endCxn id="127" idx="3"/>
            </p:cNvCxnSpPr>
            <p:nvPr/>
          </p:nvCxnSpPr>
          <p:spPr bwMode="auto">
            <a:xfrm rot="16200000" flipH="1">
              <a:off x="2292337" y="3767885"/>
              <a:ext cx="292053" cy="226084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23" name="Straight Arrow Connector 22"/>
            <p:cNvCxnSpPr>
              <a:stCxn id="126" idx="0"/>
              <a:endCxn id="123" idx="1"/>
            </p:cNvCxnSpPr>
            <p:nvPr/>
          </p:nvCxnSpPr>
          <p:spPr bwMode="auto">
            <a:xfrm flipV="1">
              <a:off x="2726708" y="4232422"/>
              <a:ext cx="381194" cy="1105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24" name="Rounded Rectangle 23"/>
            <p:cNvSpPr/>
            <p:nvPr/>
          </p:nvSpPr>
          <p:spPr bwMode="auto">
            <a:xfrm>
              <a:off x="3435075" y="5078121"/>
              <a:ext cx="953678" cy="273884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100" dirty="0" smtClean="0">
                  <a:latin typeface="Neo Sans Intel Medium" panose="020B0604020202020204" pitchFamily="34" charset="0"/>
                  <a:cs typeface="Arial" pitchFamily="34" charset="0"/>
                </a:rPr>
                <a:t>Sign extend</a:t>
              </a:r>
              <a:endParaRPr lang="en-US" sz="1100" dirty="0">
                <a:latin typeface="Neo Sans Intel Medium" panose="020B0604020202020204" pitchFamily="34" charset="0"/>
                <a:cs typeface="Arial" pitchFamily="34" charset="0"/>
              </a:endParaRPr>
            </a:p>
          </p:txBody>
        </p:sp>
        <p:cxnSp>
          <p:nvCxnSpPr>
            <p:cNvPr id="25" name="Elbow Connector 24"/>
            <p:cNvCxnSpPr>
              <a:stCxn id="13" idx="4"/>
              <a:endCxn id="24" idx="1"/>
            </p:cNvCxnSpPr>
            <p:nvPr/>
          </p:nvCxnSpPr>
          <p:spPr bwMode="auto">
            <a:xfrm rot="16200000" flipH="1">
              <a:off x="1627975" y="3407962"/>
              <a:ext cx="1958769" cy="1655432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1782438" y="4940107"/>
              <a:ext cx="6687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[15-0]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5109743" y="3732832"/>
              <a:ext cx="180391" cy="643543"/>
              <a:chOff x="3390790" y="3616963"/>
              <a:chExt cx="180391" cy="643543"/>
            </a:xfrm>
          </p:grpSpPr>
          <p:sp>
            <p:nvSpPr>
              <p:cNvPr id="103" name="Trapezoid 102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104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105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06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cxnSp>
          <p:nvCxnSpPr>
            <p:cNvPr id="28" name="Straight Arrow Connector 27"/>
            <p:cNvCxnSpPr>
              <a:stCxn id="103" idx="0"/>
              <a:endCxn id="112" idx="1"/>
            </p:cNvCxnSpPr>
            <p:nvPr/>
          </p:nvCxnSpPr>
          <p:spPr bwMode="auto">
            <a:xfrm>
              <a:off x="5290134" y="4054604"/>
              <a:ext cx="164748" cy="1459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29" name="Elbow Connector 28"/>
            <p:cNvCxnSpPr>
              <a:stCxn id="24" idx="3"/>
              <a:endCxn id="41" idx="4"/>
            </p:cNvCxnSpPr>
            <p:nvPr/>
          </p:nvCxnSpPr>
          <p:spPr bwMode="auto">
            <a:xfrm flipV="1">
              <a:off x="4388753" y="4300834"/>
              <a:ext cx="557649" cy="914229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30" name="Group 29"/>
            <p:cNvGrpSpPr/>
            <p:nvPr/>
          </p:nvGrpSpPr>
          <p:grpSpPr>
            <a:xfrm>
              <a:off x="6753863" y="3028047"/>
              <a:ext cx="1447263" cy="1386443"/>
              <a:chOff x="3124737" y="3598050"/>
              <a:chExt cx="1447263" cy="1386443"/>
            </a:xfrm>
          </p:grpSpPr>
          <p:sp>
            <p:nvSpPr>
              <p:cNvPr id="97" name="Rectangle 96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99" name="TextBox 98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data</a:t>
                </a:r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3733308" y="4674175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3126744" y="4073403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102" name="TextBox 101"/>
              <p:cNvSpPr txBox="1"/>
              <p:nvPr/>
            </p:nvSpPr>
            <p:spPr>
              <a:xfrm>
                <a:off x="3124737" y="4553606"/>
                <a:ext cx="506870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Write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data</a:t>
                </a:r>
              </a:p>
            </p:txBody>
          </p:sp>
        </p:grpSp>
        <p:cxnSp>
          <p:nvCxnSpPr>
            <p:cNvPr id="31" name="Straight Arrow Connector 30"/>
            <p:cNvCxnSpPr>
              <a:stCxn id="99" idx="3"/>
              <a:endCxn id="94" idx="3"/>
            </p:cNvCxnSpPr>
            <p:nvPr/>
          </p:nvCxnSpPr>
          <p:spPr bwMode="auto">
            <a:xfrm flipV="1">
              <a:off x="8201126" y="3246555"/>
              <a:ext cx="348522" cy="139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32" name="Group 31"/>
            <p:cNvGrpSpPr/>
            <p:nvPr/>
          </p:nvGrpSpPr>
          <p:grpSpPr>
            <a:xfrm>
              <a:off x="8544560" y="3131356"/>
              <a:ext cx="180391" cy="643543"/>
              <a:chOff x="3390790" y="3616963"/>
              <a:chExt cx="180391" cy="643543"/>
            </a:xfrm>
          </p:grpSpPr>
          <p:sp>
            <p:nvSpPr>
              <p:cNvPr id="93" name="Trapezoid 92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94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dirty="0" smtClean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95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</a:p>
            </p:txBody>
          </p:sp>
          <p:sp>
            <p:nvSpPr>
              <p:cNvPr id="96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cxnSp>
          <p:nvCxnSpPr>
            <p:cNvPr id="33" name="Straight Arrow Connector 32"/>
            <p:cNvCxnSpPr>
              <a:stCxn id="113" idx="3"/>
              <a:endCxn id="101" idx="1"/>
            </p:cNvCxnSpPr>
            <p:nvPr/>
          </p:nvCxnSpPr>
          <p:spPr bwMode="auto">
            <a:xfrm flipV="1">
              <a:off x="6177337" y="3718844"/>
              <a:ext cx="578533" cy="804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34" name="Oval 33"/>
            <p:cNvSpPr/>
            <p:nvPr/>
          </p:nvSpPr>
          <p:spPr bwMode="auto">
            <a:xfrm>
              <a:off x="4762970" y="3815889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893636" y="4885769"/>
              <a:ext cx="95539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cxnSp>
          <p:nvCxnSpPr>
            <p:cNvPr id="36" name="Elbow Connector 35"/>
            <p:cNvCxnSpPr>
              <a:stCxn id="34" idx="4"/>
              <a:endCxn id="35" idx="1"/>
            </p:cNvCxnSpPr>
            <p:nvPr/>
          </p:nvCxnSpPr>
          <p:spPr bwMode="auto">
            <a:xfrm rot="16200000" flipH="1">
              <a:off x="4816939" y="3870628"/>
              <a:ext cx="1058964" cy="1094430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med" len="med"/>
            </a:ln>
            <a:effectLst/>
          </p:spPr>
        </p:cxnSp>
        <p:cxnSp>
          <p:nvCxnSpPr>
            <p:cNvPr id="37" name="Elbow Connector 36"/>
            <p:cNvCxnSpPr>
              <a:stCxn id="35" idx="1"/>
              <a:endCxn id="102" idx="1"/>
            </p:cNvCxnSpPr>
            <p:nvPr/>
          </p:nvCxnSpPr>
          <p:spPr bwMode="auto">
            <a:xfrm rot="10800000" flipH="1">
              <a:off x="5893635" y="4199047"/>
              <a:ext cx="860227" cy="748278"/>
            </a:xfrm>
            <a:prstGeom prst="bentConnector3">
              <a:avLst>
                <a:gd name="adj1" fmla="val 33661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38" name="Oval 37"/>
            <p:cNvSpPr/>
            <p:nvPr/>
          </p:nvSpPr>
          <p:spPr bwMode="auto">
            <a:xfrm>
              <a:off x="6377497" y="3686159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39" name="Elbow Connector 38"/>
            <p:cNvCxnSpPr>
              <a:stCxn id="38" idx="4"/>
              <a:endCxn id="95" idx="3"/>
            </p:cNvCxnSpPr>
            <p:nvPr/>
          </p:nvCxnSpPr>
          <p:spPr bwMode="auto">
            <a:xfrm rot="5400000" flipH="1" flipV="1">
              <a:off x="7434342" y="2643324"/>
              <a:ext cx="94698" cy="2135916"/>
            </a:xfrm>
            <a:prstGeom prst="bentConnector4">
              <a:avLst>
                <a:gd name="adj1" fmla="val -1239181"/>
                <a:gd name="adj2" fmla="val 91518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40" name="Rounded Rectangle 39"/>
            <p:cNvSpPr/>
            <p:nvPr/>
          </p:nvSpPr>
          <p:spPr bwMode="auto">
            <a:xfrm>
              <a:off x="5139129" y="2334921"/>
              <a:ext cx="476839" cy="273884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100" dirty="0" smtClean="0">
                  <a:latin typeface="Neo Sans Intel Medium" panose="020B0604020202020204" pitchFamily="34" charset="0"/>
                  <a:cs typeface="Arial" pitchFamily="34" charset="0"/>
                </a:rPr>
                <a:t>&lt;&lt; 2</a:t>
              </a:r>
              <a:endParaRPr lang="en-US" sz="1100" dirty="0">
                <a:latin typeface="Neo Sans Intel Medium" panose="020B0604020202020204" pitchFamily="34" charset="0"/>
                <a:cs typeface="Arial" pitchFamily="34" charset="0"/>
              </a:endParaRPr>
            </a:p>
          </p:txBody>
        </p:sp>
        <p:sp>
          <p:nvSpPr>
            <p:cNvPr id="41" name="Oval 40"/>
            <p:cNvSpPr/>
            <p:nvPr/>
          </p:nvSpPr>
          <p:spPr bwMode="auto">
            <a:xfrm>
              <a:off x="4910166" y="4228362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42" name="Straight Arrow Connector 41"/>
            <p:cNvCxnSpPr>
              <a:stCxn id="41" idx="6"/>
              <a:endCxn id="105" idx="3"/>
            </p:cNvCxnSpPr>
            <p:nvPr/>
          </p:nvCxnSpPr>
          <p:spPr bwMode="auto">
            <a:xfrm>
              <a:off x="4982638" y="4264598"/>
              <a:ext cx="132194" cy="811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43" name="Elbow Connector 42"/>
            <p:cNvCxnSpPr>
              <a:stCxn id="41" idx="0"/>
              <a:endCxn id="40" idx="1"/>
            </p:cNvCxnSpPr>
            <p:nvPr/>
          </p:nvCxnSpPr>
          <p:spPr bwMode="auto">
            <a:xfrm rot="5400000" flipH="1" flipV="1">
              <a:off x="4164516" y="3253750"/>
              <a:ext cx="1756499" cy="192727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44" name="Group 43"/>
            <p:cNvGrpSpPr/>
            <p:nvPr/>
          </p:nvGrpSpPr>
          <p:grpSpPr>
            <a:xfrm>
              <a:off x="5857281" y="1838637"/>
              <a:ext cx="401408" cy="794389"/>
              <a:chOff x="6728724" y="3121968"/>
              <a:chExt cx="727535" cy="1439797"/>
            </a:xfrm>
          </p:grpSpPr>
          <p:sp>
            <p:nvSpPr>
              <p:cNvPr id="89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6955933" y="3710216"/>
                <a:ext cx="496610" cy="2413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 Medium" panose="020B0604020202020204" pitchFamily="34" charset="0"/>
                  </a:rPr>
                  <a:t>Add</a:t>
                </a: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6728724" y="3319972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6728724" y="4152246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</p:grpSp>
        <p:cxnSp>
          <p:nvCxnSpPr>
            <p:cNvPr id="45" name="Straight Arrow Connector 44"/>
            <p:cNvCxnSpPr>
              <a:stCxn id="40" idx="3"/>
              <a:endCxn id="92" idx="1"/>
            </p:cNvCxnSpPr>
            <p:nvPr/>
          </p:nvCxnSpPr>
          <p:spPr bwMode="auto">
            <a:xfrm flipV="1">
              <a:off x="5615968" y="2471077"/>
              <a:ext cx="241313" cy="786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46" name="Group 45"/>
            <p:cNvGrpSpPr/>
            <p:nvPr/>
          </p:nvGrpSpPr>
          <p:grpSpPr>
            <a:xfrm>
              <a:off x="2267241" y="1620197"/>
              <a:ext cx="401408" cy="794389"/>
              <a:chOff x="6728724" y="3121968"/>
              <a:chExt cx="727535" cy="1439797"/>
            </a:xfrm>
          </p:grpSpPr>
          <p:sp>
            <p:nvSpPr>
              <p:cNvPr id="85" name="Freeform 127"/>
              <p:cNvSpPr>
                <a:spLocks/>
              </p:cNvSpPr>
              <p:nvPr/>
            </p:nvSpPr>
            <p:spPr bwMode="auto">
              <a:xfrm>
                <a:off x="6728724" y="3121968"/>
                <a:ext cx="727535" cy="1439797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6955933" y="3710216"/>
                <a:ext cx="496610" cy="2413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 Medium" panose="020B0604020202020204" pitchFamily="34" charset="0"/>
                  </a:rPr>
                  <a:t>Add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6728724" y="3319972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6728724" y="4152246"/>
                <a:ext cx="155484" cy="2319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</p:grpSp>
        <p:grpSp>
          <p:nvGrpSpPr>
            <p:cNvPr id="47" name="Group 46"/>
            <p:cNvGrpSpPr/>
            <p:nvPr/>
          </p:nvGrpSpPr>
          <p:grpSpPr>
            <a:xfrm>
              <a:off x="281570" y="1892964"/>
              <a:ext cx="379637" cy="625620"/>
              <a:chOff x="155044" y="1514471"/>
              <a:chExt cx="379637" cy="625620"/>
            </a:xfrm>
          </p:grpSpPr>
          <p:grpSp>
            <p:nvGrpSpPr>
              <p:cNvPr id="81" name="Group 80"/>
              <p:cNvGrpSpPr/>
              <p:nvPr/>
            </p:nvGrpSpPr>
            <p:grpSpPr>
              <a:xfrm>
                <a:off x="178582" y="1514471"/>
                <a:ext cx="356099" cy="625620"/>
                <a:chOff x="2991378" y="2694759"/>
                <a:chExt cx="468998" cy="823968"/>
              </a:xfrm>
            </p:grpSpPr>
            <p:sp>
              <p:nvSpPr>
                <p:cNvPr id="83" name="Rectangle 82"/>
                <p:cNvSpPr/>
                <p:nvPr/>
              </p:nvSpPr>
              <p:spPr bwMode="auto">
                <a:xfrm>
                  <a:off x="2991378" y="2694759"/>
                  <a:ext cx="468998" cy="82396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84" name="TextBox 83"/>
                <p:cNvSpPr txBox="1"/>
                <p:nvPr/>
              </p:nvSpPr>
              <p:spPr>
                <a:xfrm>
                  <a:off x="3030150" y="2872568"/>
                  <a:ext cx="39145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PC</a:t>
                  </a:r>
                </a:p>
              </p:txBody>
            </p:sp>
          </p:grpSp>
          <p:sp>
            <p:nvSpPr>
              <p:cNvPr id="82" name="Isosceles Triangle 81"/>
              <p:cNvSpPr/>
              <p:nvPr/>
            </p:nvSpPr>
            <p:spPr bwMode="auto">
              <a:xfrm rot="19800000">
                <a:off x="155044" y="1973506"/>
                <a:ext cx="89552" cy="77200"/>
              </a:xfrm>
              <a:prstGeom prst="triangl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cxnSp>
          <p:nvCxnSpPr>
            <p:cNvPr id="48" name="Straight Arrow Connector 47"/>
            <p:cNvCxnSpPr>
              <a:stCxn id="83" idx="2"/>
              <a:endCxn id="49" idx="0"/>
            </p:cNvCxnSpPr>
            <p:nvPr/>
          </p:nvCxnSpPr>
          <p:spPr bwMode="auto">
            <a:xfrm flipH="1">
              <a:off x="482818" y="2518584"/>
              <a:ext cx="340" cy="180451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9" name="Oval 48"/>
            <p:cNvSpPr/>
            <p:nvPr/>
          </p:nvSpPr>
          <p:spPr bwMode="auto">
            <a:xfrm>
              <a:off x="446582" y="2699035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50" name="Elbow Connector 49"/>
            <p:cNvCxnSpPr>
              <a:stCxn id="49" idx="6"/>
              <a:endCxn id="88" idx="1"/>
            </p:cNvCxnSpPr>
            <p:nvPr/>
          </p:nvCxnSpPr>
          <p:spPr bwMode="auto">
            <a:xfrm flipV="1">
              <a:off x="519054" y="2252637"/>
              <a:ext cx="1748187" cy="482634"/>
            </a:xfrm>
            <a:prstGeom prst="bentConnector3">
              <a:avLst>
                <a:gd name="adj1" fmla="val 50000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1" name="Straight Arrow Connector 50"/>
            <p:cNvCxnSpPr>
              <a:stCxn id="49" idx="4"/>
              <a:endCxn id="133" idx="0"/>
            </p:cNvCxnSpPr>
            <p:nvPr/>
          </p:nvCxnSpPr>
          <p:spPr bwMode="auto">
            <a:xfrm flipH="1">
              <a:off x="481043" y="2771507"/>
              <a:ext cx="1775" cy="223118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52" name="TextBox 51"/>
            <p:cNvSpPr txBox="1"/>
            <p:nvPr/>
          </p:nvSpPr>
          <p:spPr>
            <a:xfrm>
              <a:off x="1743845" y="1640639"/>
              <a:ext cx="290464" cy="30777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400" b="1" dirty="0" smtClean="0">
                  <a:latin typeface="Neo Sans Intel" panose="020B0504020202020204" pitchFamily="34" charset="0"/>
                </a:rPr>
                <a:t>4</a:t>
              </a:r>
            </a:p>
          </p:txBody>
        </p:sp>
        <p:cxnSp>
          <p:nvCxnSpPr>
            <p:cNvPr id="53" name="Straight Arrow Connector 52"/>
            <p:cNvCxnSpPr>
              <a:stCxn id="52" idx="3"/>
              <a:endCxn id="87" idx="1"/>
            </p:cNvCxnSpPr>
            <p:nvPr/>
          </p:nvCxnSpPr>
          <p:spPr bwMode="auto">
            <a:xfrm flipV="1">
              <a:off x="2034309" y="1793441"/>
              <a:ext cx="232932" cy="1087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4" name="Straight Arrow Connector 53"/>
            <p:cNvCxnSpPr>
              <a:stCxn id="86" idx="3"/>
              <a:endCxn id="57" idx="2"/>
            </p:cNvCxnSpPr>
            <p:nvPr/>
          </p:nvCxnSpPr>
          <p:spPr bwMode="auto">
            <a:xfrm>
              <a:off x="2666599" y="2011338"/>
              <a:ext cx="2669673" cy="543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55" name="Group 54"/>
            <p:cNvGrpSpPr/>
            <p:nvPr/>
          </p:nvGrpSpPr>
          <p:grpSpPr>
            <a:xfrm>
              <a:off x="6570982" y="1632897"/>
              <a:ext cx="180391" cy="721202"/>
              <a:chOff x="3390790" y="3616963"/>
              <a:chExt cx="180391" cy="643543"/>
            </a:xfrm>
          </p:grpSpPr>
          <p:sp>
            <p:nvSpPr>
              <p:cNvPr id="77" name="Trapezoid 76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78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00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79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0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80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00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00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cxnSp>
          <p:nvCxnSpPr>
            <p:cNvPr id="56" name="Straight Arrow Connector 55"/>
            <p:cNvCxnSpPr>
              <a:stCxn id="90" idx="3"/>
              <a:endCxn id="79" idx="3"/>
            </p:cNvCxnSpPr>
            <p:nvPr/>
          </p:nvCxnSpPr>
          <p:spPr bwMode="auto">
            <a:xfrm flipV="1">
              <a:off x="6256639" y="2229743"/>
              <a:ext cx="319432" cy="35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57" name="Oval 56"/>
            <p:cNvSpPr/>
            <p:nvPr/>
          </p:nvSpPr>
          <p:spPr bwMode="auto">
            <a:xfrm>
              <a:off x="5336272" y="1975645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58" name="Straight Arrow Connector 57"/>
            <p:cNvCxnSpPr>
              <a:stCxn id="57" idx="6"/>
              <a:endCxn id="91" idx="1"/>
            </p:cNvCxnSpPr>
            <p:nvPr/>
          </p:nvCxnSpPr>
          <p:spPr bwMode="auto">
            <a:xfrm>
              <a:off x="5408744" y="2011881"/>
              <a:ext cx="448537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9" name="Elbow Connector 58"/>
            <p:cNvCxnSpPr>
              <a:stCxn id="57" idx="0"/>
              <a:endCxn id="78" idx="3"/>
            </p:cNvCxnSpPr>
            <p:nvPr/>
          </p:nvCxnSpPr>
          <p:spPr bwMode="auto">
            <a:xfrm rot="5400000" flipH="1" flipV="1">
              <a:off x="5867466" y="1267041"/>
              <a:ext cx="213647" cy="1203562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60" name="Elbow Connector 59"/>
            <p:cNvCxnSpPr>
              <a:stCxn id="77" idx="0"/>
              <a:endCxn id="83" idx="0"/>
            </p:cNvCxnSpPr>
            <p:nvPr/>
          </p:nvCxnSpPr>
          <p:spPr bwMode="auto">
            <a:xfrm flipH="1" flipV="1">
              <a:off x="483158" y="1892964"/>
              <a:ext cx="6268216" cy="100535"/>
            </a:xfrm>
            <a:prstGeom prst="bentConnector4">
              <a:avLst>
                <a:gd name="adj1" fmla="val -4395"/>
                <a:gd name="adj2" fmla="val 559819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61" name="Elbow Connector 60"/>
            <p:cNvCxnSpPr>
              <a:stCxn id="38" idx="0"/>
              <a:endCxn id="98" idx="1"/>
            </p:cNvCxnSpPr>
            <p:nvPr/>
          </p:nvCxnSpPr>
          <p:spPr bwMode="auto">
            <a:xfrm rot="5400000" flipH="1" flipV="1">
              <a:off x="6362464" y="3294760"/>
              <a:ext cx="442668" cy="340131"/>
            </a:xfrm>
            <a:prstGeom prst="bentConnector2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62" name="Group 61"/>
            <p:cNvGrpSpPr/>
            <p:nvPr/>
          </p:nvGrpSpPr>
          <p:grpSpPr>
            <a:xfrm>
              <a:off x="4981746" y="4328109"/>
              <a:ext cx="620683" cy="523200"/>
              <a:chOff x="6744623" y="4292088"/>
              <a:chExt cx="620683" cy="523200"/>
            </a:xfrm>
          </p:grpSpPr>
          <p:sp>
            <p:nvSpPr>
              <p:cNvPr id="75" name="TextBox 74"/>
              <p:cNvSpPr txBox="1"/>
              <p:nvPr/>
            </p:nvSpPr>
            <p:spPr>
              <a:xfrm>
                <a:off x="6744623" y="4553678"/>
                <a:ext cx="620683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ALUSrc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6" name="Straight Connector 75"/>
              <p:cNvCxnSpPr>
                <a:stCxn id="103" idx="3"/>
              </p:cNvCxnSpPr>
              <p:nvPr/>
            </p:nvCxnSpPr>
            <p:spPr bwMode="auto">
              <a:xfrm>
                <a:off x="6962815" y="4292088"/>
                <a:ext cx="0" cy="261590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3" name="Group 62"/>
            <p:cNvGrpSpPr/>
            <p:nvPr/>
          </p:nvGrpSpPr>
          <p:grpSpPr>
            <a:xfrm>
              <a:off x="7083302" y="2631170"/>
              <a:ext cx="792205" cy="407037"/>
              <a:chOff x="4234018" y="2858356"/>
              <a:chExt cx="792205" cy="407037"/>
            </a:xfrm>
          </p:grpSpPr>
          <p:sp>
            <p:nvSpPr>
              <p:cNvPr id="73" name="TextBox 72"/>
              <p:cNvSpPr txBox="1"/>
              <p:nvPr/>
            </p:nvSpPr>
            <p:spPr>
              <a:xfrm>
                <a:off x="4234018" y="2858356"/>
                <a:ext cx="792205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MemWrite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4" name="Straight Connector 73"/>
              <p:cNvCxnSpPr>
                <a:stCxn id="73" idx="2"/>
                <a:endCxn id="97" idx="0"/>
              </p:cNvCxnSpPr>
              <p:nvPr/>
            </p:nvCxnSpPr>
            <p:spPr bwMode="auto">
              <a:xfrm flipH="1">
                <a:off x="4629214" y="3119966"/>
                <a:ext cx="907" cy="145427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4" name="Group 63"/>
            <p:cNvGrpSpPr/>
            <p:nvPr/>
          </p:nvGrpSpPr>
          <p:grpSpPr>
            <a:xfrm>
              <a:off x="6420905" y="2291615"/>
              <a:ext cx="526106" cy="443656"/>
              <a:chOff x="6705081" y="4283249"/>
              <a:chExt cx="526106" cy="443656"/>
            </a:xfrm>
          </p:grpSpPr>
          <p:sp>
            <p:nvSpPr>
              <p:cNvPr id="71" name="TextBox 70"/>
              <p:cNvSpPr txBox="1"/>
              <p:nvPr/>
            </p:nvSpPr>
            <p:spPr>
              <a:xfrm>
                <a:off x="6705081" y="4465295"/>
                <a:ext cx="52610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PCSrc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2" name="Straight Connector 71"/>
              <p:cNvCxnSpPr/>
              <p:nvPr/>
            </p:nvCxnSpPr>
            <p:spPr bwMode="auto">
              <a:xfrm>
                <a:off x="6968001" y="4283249"/>
                <a:ext cx="0" cy="179461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5" name="Group 64"/>
            <p:cNvGrpSpPr/>
            <p:nvPr/>
          </p:nvGrpSpPr>
          <p:grpSpPr>
            <a:xfrm>
              <a:off x="2230176" y="4507032"/>
              <a:ext cx="619080" cy="424806"/>
              <a:chOff x="6561743" y="4287612"/>
              <a:chExt cx="619080" cy="424806"/>
            </a:xfrm>
          </p:grpSpPr>
          <p:sp>
            <p:nvSpPr>
              <p:cNvPr id="69" name="TextBox 68"/>
              <p:cNvSpPr txBox="1"/>
              <p:nvPr/>
            </p:nvSpPr>
            <p:spPr>
              <a:xfrm>
                <a:off x="6561743" y="4450808"/>
                <a:ext cx="61908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RegDst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70" name="Straight Connector 69"/>
              <p:cNvCxnSpPr>
                <a:stCxn id="126" idx="3"/>
              </p:cNvCxnSpPr>
              <p:nvPr/>
            </p:nvCxnSpPr>
            <p:spPr bwMode="auto">
              <a:xfrm>
                <a:off x="6968079" y="4287612"/>
                <a:ext cx="0" cy="215257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66" name="Group 65"/>
            <p:cNvGrpSpPr/>
            <p:nvPr/>
          </p:nvGrpSpPr>
          <p:grpSpPr>
            <a:xfrm>
              <a:off x="8208125" y="2621744"/>
              <a:ext cx="857928" cy="568038"/>
              <a:chOff x="4191631" y="2696431"/>
              <a:chExt cx="857928" cy="568038"/>
            </a:xfrm>
          </p:grpSpPr>
          <p:sp>
            <p:nvSpPr>
              <p:cNvPr id="67" name="TextBox 66"/>
              <p:cNvSpPr txBox="1"/>
              <p:nvPr/>
            </p:nvSpPr>
            <p:spPr>
              <a:xfrm>
                <a:off x="4191631" y="2696431"/>
                <a:ext cx="857928" cy="2616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100" dirty="0" err="1" smtClean="0">
                    <a:solidFill>
                      <a:schemeClr val="accent1"/>
                    </a:solidFill>
                    <a:latin typeface="Neo Sans Intel" panose="020B0504020202020204" pitchFamily="34" charset="0"/>
                  </a:rPr>
                  <a:t>MemToReg</a:t>
                </a:r>
                <a:endParaRPr lang="en-US" sz="1100" dirty="0" smtClean="0">
                  <a:solidFill>
                    <a:schemeClr val="accent1"/>
                  </a:solidFill>
                  <a:latin typeface="Neo Sans Intel" panose="020B0504020202020204" pitchFamily="34" charset="0"/>
                </a:endParaRPr>
              </a:p>
            </p:txBody>
          </p:sp>
          <p:cxnSp>
            <p:nvCxnSpPr>
              <p:cNvPr id="68" name="Straight Connector 67"/>
              <p:cNvCxnSpPr>
                <a:stCxn id="67" idx="2"/>
                <a:endCxn id="93" idx="1"/>
              </p:cNvCxnSpPr>
              <p:nvPr/>
            </p:nvCxnSpPr>
            <p:spPr bwMode="auto">
              <a:xfrm flipH="1">
                <a:off x="4618261" y="2958041"/>
                <a:ext cx="2334" cy="306428"/>
              </a:xfrm>
              <a:prstGeom prst="line">
                <a:avLst/>
              </a:prstGeom>
              <a:solidFill>
                <a:schemeClr val="bg1"/>
              </a:solidFill>
              <a:ln w="635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94585"/>
      </p:ext>
    </p:extLst>
  </p:cSld>
  <p:clrMapOvr>
    <a:masterClrMapping/>
  </p:clrMapOvr>
  <p:transition advTm="1507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09" x="3894138" y="2928938"/>
          <p14:tracePt t="1118" x="3902075" y="2884488"/>
          <p14:tracePt t="1130" x="3938588" y="2670175"/>
          <p14:tracePt t="1147" x="4054475" y="2349500"/>
          <p14:tracePt t="1150" x="4116388" y="2170113"/>
          <p14:tracePt t="1163" x="4170363" y="2017713"/>
          <p14:tracePt t="1180" x="4224338" y="1581150"/>
          <p14:tracePt t="1197" x="4197350" y="1295400"/>
          <p14:tracePt t="1214" x="4098925" y="973138"/>
          <p14:tracePt t="1230" x="4010025" y="696913"/>
          <p14:tracePt t="1247" x="3956050" y="490538"/>
          <p14:tracePt t="1263" x="3946525" y="295275"/>
          <p14:tracePt t="1266" x="3929063" y="241300"/>
          <p14:tracePt t="1282" x="3902075" y="160338"/>
          <p14:tracePt t="1298" x="3875088" y="98425"/>
          <p14:tracePt t="1314" x="3830638" y="53975"/>
          <p14:tracePt t="1330" x="3751263" y="26988"/>
          <p14:tracePt t="1347" x="3616325" y="9525"/>
          <p14:tracePt t="1363" x="3490913" y="17463"/>
          <p14:tracePt t="1380" x="3384550" y="0"/>
          <p14:tracePt t="1397" x="3303588" y="0"/>
          <p14:tracePt t="1413" x="3224213" y="0"/>
          <p14:tracePt t="1416" x="3187700" y="0"/>
          <p14:tracePt t="1430" x="3089275" y="26988"/>
          <p14:tracePt t="1447" x="2973388" y="88900"/>
          <p14:tracePt t="1463" x="2857500" y="160338"/>
          <p14:tracePt t="1480" x="2732088" y="250825"/>
          <p14:tracePt t="1497" x="2608263" y="347663"/>
          <p14:tracePt t="1513" x="2500313" y="419100"/>
          <p14:tracePt t="1516" x="2465388" y="446088"/>
          <p14:tracePt t="1532" x="2384425" y="490538"/>
          <p14:tracePt t="1548" x="2303463" y="527050"/>
          <p14:tracePt t="1564" x="2224088" y="554038"/>
          <p14:tracePt t="1580" x="2116138" y="581025"/>
          <p14:tracePt t="1597" x="2009775" y="608013"/>
          <p14:tracePt t="1615" x="1866900" y="669925"/>
          <p14:tracePt t="1630" x="1704975" y="750888"/>
          <p14:tracePt t="1646" x="1527175" y="785813"/>
          <p14:tracePt t="1663" x="1322388" y="822325"/>
          <p14:tracePt t="1679" x="1125538" y="830263"/>
          <p14:tracePt t="1696" x="982663" y="857250"/>
          <p14:tracePt t="1712" x="919163" y="857250"/>
          <p14:tracePt t="1729" x="839788" y="884238"/>
          <p14:tracePt t="1746" x="758825" y="911225"/>
          <p14:tracePt t="1762" x="669925" y="938213"/>
          <p14:tracePt t="1782" x="554038" y="990600"/>
          <p14:tracePt t="1797" x="455613" y="1062038"/>
          <p14:tracePt t="1813" x="303213" y="1179513"/>
          <p14:tracePt t="1829" x="179388" y="1285875"/>
          <p14:tracePt t="1846" x="53975" y="1384300"/>
          <p14:tracePt t="1864" x="0" y="1465263"/>
          <p14:tracePt t="1868" x="0" y="1500188"/>
          <p14:tracePt t="1880" x="0" y="1527175"/>
          <p14:tracePt t="1897" x="0" y="1608138"/>
          <p14:tracePt t="1914" x="0" y="1687513"/>
          <p14:tracePt t="1915" x="0" y="1741488"/>
          <p14:tracePt t="1930" x="0" y="1795463"/>
          <p14:tracePt t="1946" x="0" y="2054225"/>
          <p14:tracePt t="1963" x="0" y="2187575"/>
          <p14:tracePt t="1979" x="0" y="2295525"/>
          <p14:tracePt t="1996" x="0" y="2401888"/>
          <p14:tracePt t="2013" x="0" y="2509838"/>
          <p14:tracePt t="2031" x="0" y="2732088"/>
          <p14:tracePt t="2048" x="0" y="2901950"/>
          <p14:tracePt t="2064" x="0" y="3098800"/>
          <p14:tracePt t="2080" x="0" y="3322638"/>
          <p14:tracePt t="2097" x="0" y="3517900"/>
          <p14:tracePt t="2115" x="0" y="3625850"/>
          <p14:tracePt t="2130" x="17463" y="3733800"/>
          <p14:tracePt t="2147" x="44450" y="3840163"/>
          <p14:tracePt t="2150" x="61913" y="3902075"/>
          <p14:tracePt t="2163" x="71438" y="3938588"/>
          <p14:tracePt t="2181" x="115888" y="4098925"/>
          <p14:tracePt t="2198" x="152400" y="4197350"/>
          <p14:tracePt t="2213" x="204788" y="4278313"/>
          <p14:tracePt t="2230" x="276225" y="4357688"/>
          <p14:tracePt t="2247" x="357188" y="4429125"/>
          <p14:tracePt t="2264" x="428625" y="4510088"/>
          <p14:tracePt t="2279" x="473075" y="4545013"/>
          <p14:tracePt t="2297" x="561975" y="4608513"/>
          <p14:tracePt t="2313" x="679450" y="4679950"/>
          <p14:tracePt t="2329" x="822325" y="4759325"/>
          <p14:tracePt t="2347" x="1009650" y="4840288"/>
          <p14:tracePt t="2363" x="1214438" y="4894263"/>
          <p14:tracePt t="2380" x="1366838" y="4929188"/>
          <p14:tracePt t="2396" x="1500188" y="4938713"/>
          <p14:tracePt t="2413" x="1625600" y="4938713"/>
          <p14:tracePt t="2415" x="1724025" y="4938713"/>
          <p14:tracePt t="2429" x="1822450" y="4956175"/>
          <p14:tracePt t="2447" x="2125663" y="5010150"/>
          <p14:tracePt t="2463" x="2322513" y="5064125"/>
          <p14:tracePt t="2479" x="2482850" y="5091113"/>
          <p14:tracePt t="2496" x="2616200" y="5153025"/>
          <p14:tracePt t="2513" x="2822575" y="5207000"/>
          <p14:tracePt t="2529" x="3027363" y="5233988"/>
          <p14:tracePt t="2546" x="3224213" y="5268913"/>
          <p14:tracePt t="2547" x="3276600" y="5268913"/>
          <p14:tracePt t="2563" x="3384550" y="5286375"/>
          <p14:tracePt t="2579" x="3473450" y="5286375"/>
          <p14:tracePt t="2596" x="3581400" y="5286375"/>
          <p14:tracePt t="2612" x="3705225" y="5286375"/>
          <p14:tracePt t="2629" x="3822700" y="5268913"/>
          <p14:tracePt t="2646" x="4017963" y="5233988"/>
          <p14:tracePt t="2663" x="4214813" y="5197475"/>
          <p14:tracePt t="2679" x="4465638" y="5180013"/>
          <p14:tracePt t="2696" x="4660900" y="5187950"/>
          <p14:tracePt t="2697" x="4732338" y="5207000"/>
          <p14:tracePt t="2713" x="4894263" y="5233988"/>
          <p14:tracePt t="2729" x="5000625" y="5259388"/>
          <p14:tracePt t="2746" x="5160963" y="5295900"/>
          <p14:tracePt t="2762" x="5357813" y="5322888"/>
          <p14:tracePt t="2779" x="5608638" y="5357813"/>
          <p14:tracePt t="2796" x="5849938" y="5394325"/>
          <p14:tracePt t="2813" x="6170613" y="5448300"/>
          <p14:tracePt t="2829" x="6367463" y="5465763"/>
          <p14:tracePt t="2846" x="6564313" y="5483225"/>
          <p14:tracePt t="2862" x="6813550" y="5500688"/>
          <p14:tracePt t="2880" x="7099300" y="5537200"/>
          <p14:tracePt t="2897" x="7394575" y="5554663"/>
          <p14:tracePt t="2899" x="7483475" y="5554663"/>
          <p14:tracePt t="2914" x="7581900" y="5554663"/>
          <p14:tracePt t="2932" x="7875588" y="5572125"/>
          <p14:tracePt t="2948" x="8018463" y="5537200"/>
          <p14:tracePt t="2964" x="8135938" y="5456238"/>
          <p14:tracePt t="2980" x="8259763" y="5367338"/>
          <p14:tracePt t="2997" x="8385175" y="5251450"/>
          <p14:tracePt t="3014" x="8510588" y="5162550"/>
          <p14:tracePt t="3031" x="8636000" y="5064125"/>
          <p14:tracePt t="3047" x="8715375" y="5000625"/>
          <p14:tracePt t="3063" x="8840788" y="4876800"/>
          <p14:tracePt t="3080" x="8929688" y="4751388"/>
          <p14:tracePt t="3096" x="8993188" y="4652963"/>
          <p14:tracePt t="3113" x="9037638" y="4554538"/>
          <p14:tracePt t="3129" x="9064625" y="4465638"/>
          <p14:tracePt t="3146" x="9072563" y="4384675"/>
          <p14:tracePt t="3162" x="9099550" y="4251325"/>
          <p14:tracePt t="3179" x="9126538" y="4143375"/>
          <p14:tracePt t="3196" x="9136063" y="4037013"/>
          <p14:tracePt t="3197" x="9136063" y="3983038"/>
          <p14:tracePt t="3213" x="9117013" y="3867150"/>
          <p14:tracePt t="3229" x="9018588" y="3706813"/>
          <p14:tracePt t="3247" x="8885238" y="3554413"/>
          <p14:tracePt t="3264" x="8742363" y="3384550"/>
          <p14:tracePt t="3280" x="8599488" y="3160713"/>
          <p14:tracePt t="3297" x="8466138" y="2973388"/>
          <p14:tracePt t="3313" x="8323263" y="2759075"/>
          <p14:tracePt t="3330" x="8126413" y="2563813"/>
          <p14:tracePt t="3347" x="7966075" y="2349500"/>
          <p14:tracePt t="3364" x="7840663" y="2179638"/>
          <p14:tracePt t="3380" x="7769225" y="2054225"/>
          <p14:tracePt t="3397" x="7707313" y="1955800"/>
          <p14:tracePt t="3414" x="7626350" y="1874838"/>
          <p14:tracePt t="3416" x="7581900" y="1830388"/>
          <p14:tracePt t="3431" x="7473950" y="1724025"/>
          <p14:tracePt t="3448" x="7394575" y="1652588"/>
          <p14:tracePt t="3463" x="7340600" y="1571625"/>
          <p14:tracePt t="3480" x="7259638" y="1490663"/>
          <p14:tracePt t="3497" x="7161213" y="1366838"/>
          <p14:tracePt t="3514" x="7081838" y="1268413"/>
          <p14:tracePt t="3530" x="7027863" y="1187450"/>
          <p14:tracePt t="3547" x="6956425" y="1116013"/>
          <p14:tracePt t="3564" x="6858000" y="1044575"/>
          <p14:tracePt t="3565" x="6813550" y="1009650"/>
          <p14:tracePt t="3580" x="6680200" y="946150"/>
          <p14:tracePt t="3597" x="6492875" y="874713"/>
          <p14:tracePt t="3615" x="6242050" y="822325"/>
          <p14:tracePt t="3630" x="5965825" y="731838"/>
          <p14:tracePt t="3647" x="5724525" y="696913"/>
          <p14:tracePt t="3663" x="5500688" y="679450"/>
          <p14:tracePt t="3680" x="5303838" y="704850"/>
          <p14:tracePt t="3681" x="5207000" y="723900"/>
          <p14:tracePt t="3698" x="5000625" y="750888"/>
          <p14:tracePt t="3713" x="4848225" y="785813"/>
          <p14:tracePt t="3730" x="4751388" y="812800"/>
          <p14:tracePt t="3746" x="4687888" y="839788"/>
          <p14:tracePt t="3763" x="4660900" y="857250"/>
          <p14:tracePt t="3780" x="4589463" y="884238"/>
          <p14:tracePt t="3796" x="4518025" y="911225"/>
          <p14:tracePt t="3813" x="4419600" y="938213"/>
          <p14:tracePt t="3830" x="4330700" y="965200"/>
          <p14:tracePt t="3846" x="4160838" y="973138"/>
          <p14:tracePt t="3863" x="4054475" y="973138"/>
          <p14:tracePt t="3879" x="3983038" y="973138"/>
          <p14:tracePt t="3896" x="3919538" y="973138"/>
          <p14:tracePt t="3913" x="3902075" y="990600"/>
          <p14:tracePt t="3929" x="3884613" y="990600"/>
          <p14:tracePt t="3946" x="3857625" y="990600"/>
          <p14:tracePt t="3947" x="3848100" y="990600"/>
          <p14:tracePt t="3963" x="3830638" y="982663"/>
          <p14:tracePt t="3979" x="3795713" y="973138"/>
          <p14:tracePt t="3996" x="3724275" y="973138"/>
          <p14:tracePt t="4013" x="3660775" y="973138"/>
          <p14:tracePt t="4030" x="3616325" y="973138"/>
          <p14:tracePt t="4047" x="3536950" y="973138"/>
          <p14:tracePt t="4063" x="3465513" y="973138"/>
          <p14:tracePt t="4082" x="3330575" y="973138"/>
          <p14:tracePt t="4097" x="3259138" y="973138"/>
          <p14:tracePt t="4114" x="3179763" y="965200"/>
          <p14:tracePt t="4130" x="3133725" y="965200"/>
          <p14:tracePt t="4147" x="3089275" y="955675"/>
          <p14:tracePt t="4163" x="3027363" y="938213"/>
          <p14:tracePt t="4182" x="2938463" y="928688"/>
          <p14:tracePt t="4198" x="2894013" y="928688"/>
          <p14:tracePt t="4214" x="2867025" y="911225"/>
          <p14:tracePt t="4230" x="2847975" y="911225"/>
          <p14:tracePt t="4247" x="2840038" y="911225"/>
          <p14:tracePt t="4283" x="2830513" y="911225"/>
          <p14:tracePt t="4291" x="2822575" y="911225"/>
          <p14:tracePt t="4299" x="2813050" y="911225"/>
          <p14:tracePt t="4313" x="2803525" y="911225"/>
          <p14:tracePt t="4330" x="2776538" y="911225"/>
          <p14:tracePt t="4347" x="2724150" y="901700"/>
          <p14:tracePt t="4363" x="2687638" y="901700"/>
          <p14:tracePt t="4380" x="2660650" y="893763"/>
          <p14:tracePt t="4396" x="2616200" y="874713"/>
          <p14:tracePt t="4413" x="2562225" y="874713"/>
          <p14:tracePt t="4430" x="2544763" y="857250"/>
          <p14:tracePt t="4447" x="2517775" y="847725"/>
          <p14:tracePt t="4448" x="2500313" y="847725"/>
          <p14:tracePt t="4463" x="2455863" y="822325"/>
          <p14:tracePt t="4481" x="2411413" y="803275"/>
          <p14:tracePt t="4497" x="2384425" y="776288"/>
          <p14:tracePt t="4514" x="2366963" y="776288"/>
          <p14:tracePt t="4530" x="2347913" y="768350"/>
          <p14:tracePt t="4547" x="2339975" y="768350"/>
          <p14:tracePt t="4563" x="2339975" y="758825"/>
          <p14:tracePt t="4684" x="2374900" y="758825"/>
          <p14:tracePt t="4693" x="2411413" y="758825"/>
          <p14:tracePt t="4702" x="2446338" y="758825"/>
          <p14:tracePt t="4714" x="2527300" y="758825"/>
          <p14:tracePt t="4731" x="2598738" y="758825"/>
          <p14:tracePt t="4747" x="2697163" y="758825"/>
          <p14:tracePt t="4764" x="2803525" y="758825"/>
          <p14:tracePt t="4780" x="2911475" y="758825"/>
          <p14:tracePt t="4797" x="3017838" y="758825"/>
          <p14:tracePt t="4813" x="3108325" y="758825"/>
          <p14:tracePt t="4830" x="3214688" y="758825"/>
          <p14:tracePt t="4832" x="3268663" y="750888"/>
          <p14:tracePt t="4848" x="3375025" y="714375"/>
          <p14:tracePt t="4863" x="3554413" y="687388"/>
          <p14:tracePt t="4880" x="3705225" y="652463"/>
          <p14:tracePt t="4897" x="3894138" y="588963"/>
          <p14:tracePt t="4913" x="4027488" y="561975"/>
          <p14:tracePt t="4930" x="4133850" y="536575"/>
          <p14:tracePt t="4947" x="4214813" y="509588"/>
          <p14:tracePt t="4950" x="4251325" y="490538"/>
          <p14:tracePt t="4964" x="4276725" y="490538"/>
          <p14:tracePt t="4981" x="4295775" y="490538"/>
          <p14:tracePt t="4997" x="4313238" y="490538"/>
          <p14:tracePt t="5013" x="4340225" y="490538"/>
          <p14:tracePt t="5030" x="4357688" y="473075"/>
          <p14:tracePt t="5047" x="4384675" y="465138"/>
          <p14:tracePt t="5063" x="4438650" y="446088"/>
          <p14:tracePt t="5080" x="4500563" y="446088"/>
          <p14:tracePt t="5082" x="4510088" y="446088"/>
          <p14:tracePt t="5097" x="4527550" y="446088"/>
          <p14:tracePt t="5097" x="4537075" y="446088"/>
          <p14:tracePt t="5113" x="4581525" y="446088"/>
          <p14:tracePt t="5130" x="4616450" y="446088"/>
          <p14:tracePt t="5146" x="4633913" y="446088"/>
          <p14:tracePt t="5163" x="4652963" y="446088"/>
          <p14:tracePt t="5180" x="4679950" y="446088"/>
          <p14:tracePt t="5196" x="4697413" y="446088"/>
          <p14:tracePt t="5213" x="4714875" y="446088"/>
          <p14:tracePt t="5230" x="4732338" y="438150"/>
          <p14:tracePt t="5247" x="4759325" y="438150"/>
          <p14:tracePt t="5263" x="4786313" y="438150"/>
          <p14:tracePt t="5280" x="4830763" y="438150"/>
          <p14:tracePt t="5297" x="4875213" y="438150"/>
          <p14:tracePt t="5313" x="4902200" y="438150"/>
          <p14:tracePt t="5330" x="4921250" y="438150"/>
          <p14:tracePt t="5348" x="4946650" y="438150"/>
          <p14:tracePt t="5364" x="4973638" y="438150"/>
          <p14:tracePt t="5381" x="4992688" y="438150"/>
          <p14:tracePt t="5397" x="5010150" y="428625"/>
          <p14:tracePt t="5414" x="5045075" y="428625"/>
          <p14:tracePt t="5431" x="5072063" y="428625"/>
          <p14:tracePt t="5447" x="5126038" y="455613"/>
          <p14:tracePt t="5464" x="5197475" y="465138"/>
          <p14:tracePt t="5466" x="5224463" y="482600"/>
          <p14:tracePt t="5481" x="5268913" y="490538"/>
          <p14:tracePt t="5497" x="5303838" y="517525"/>
          <p14:tracePt t="5514" x="5322888" y="517525"/>
          <p14:tracePt t="5531" x="5349875" y="527050"/>
          <p14:tracePt t="5547" x="5367338" y="536575"/>
          <p14:tracePt t="5564" x="5411788" y="544513"/>
          <p14:tracePt t="5566" x="5421313" y="544513"/>
          <p14:tracePt t="5582" x="5456238" y="554038"/>
          <p14:tracePt t="5599" x="5500688" y="571500"/>
          <p14:tracePt t="5614" x="5537200" y="571500"/>
          <p14:tracePt t="5630" x="5581650" y="588963"/>
          <p14:tracePt t="5646" x="5626100" y="608013"/>
          <p14:tracePt t="5663" x="5688013" y="615950"/>
          <p14:tracePt t="5680" x="5768975" y="633413"/>
          <p14:tracePt t="5697" x="5875338" y="660400"/>
          <p14:tracePt t="5713" x="5973763" y="687388"/>
          <p14:tracePt t="5730" x="6089650" y="723900"/>
          <p14:tracePt t="5747" x="6180138" y="750888"/>
          <p14:tracePt t="5763" x="6296025" y="776288"/>
          <p14:tracePt t="5780" x="6402388" y="803275"/>
          <p14:tracePt t="5796" x="6500813" y="830263"/>
          <p14:tracePt t="5813" x="6564313" y="847725"/>
          <p14:tracePt t="5830" x="6572250" y="857250"/>
          <p14:tracePt t="5847" x="6581775" y="857250"/>
          <p14:tracePt t="5926" x="6589713" y="857250"/>
          <p14:tracePt t="5966" x="6599238" y="857250"/>
          <p14:tracePt t="5974" x="6608763" y="857250"/>
          <p14:tracePt t="5983" x="6626225" y="866775"/>
          <p14:tracePt t="5997" x="6635750" y="874713"/>
          <p14:tracePt t="6027" x="6643688" y="874713"/>
          <p14:tracePt t="6216" x="6653213" y="874713"/>
          <p14:tracePt t="6232" x="6661150" y="874713"/>
          <p14:tracePt t="6244" x="6688138" y="874713"/>
          <p14:tracePt t="6255" x="6707188" y="857250"/>
          <p14:tracePt t="6264" x="6715125" y="857250"/>
          <p14:tracePt t="6280" x="6732588" y="847725"/>
          <p14:tracePt t="6297" x="6751638" y="847725"/>
          <p14:tracePt t="6313" x="6778625" y="847725"/>
          <p14:tracePt t="6330" x="6804025" y="847725"/>
          <p14:tracePt t="6347" x="6831013" y="847725"/>
          <p14:tracePt t="6348" x="6840538" y="847725"/>
          <p14:tracePt t="6363" x="6858000" y="847725"/>
          <p14:tracePt t="6380" x="6867525" y="847725"/>
          <p14:tracePt t="6396" x="6875463" y="847725"/>
          <p14:tracePt t="6622" x="6875463" y="866775"/>
          <p14:tracePt t="6631" x="6875463" y="874713"/>
          <p14:tracePt t="6647" x="6894513" y="928688"/>
          <p14:tracePt t="6664" x="6902450" y="982663"/>
          <p14:tracePt t="6681" x="6911975" y="1036638"/>
          <p14:tracePt t="6697" x="6929438" y="1098550"/>
          <p14:tracePt t="6714" x="6956425" y="1187450"/>
          <p14:tracePt t="6717" x="6965950" y="1241425"/>
          <p14:tracePt t="6733" x="7000875" y="1374775"/>
          <p14:tracePt t="6749" x="7027863" y="1554163"/>
          <p14:tracePt t="6765" x="7064375" y="1714500"/>
          <p14:tracePt t="6781" x="7108825" y="1849438"/>
          <p14:tracePt t="6797" x="7135813" y="1938338"/>
          <p14:tracePt t="6814" x="7161213" y="2009775"/>
          <p14:tracePt t="6831" x="7161213" y="2054225"/>
          <p14:tracePt t="6847" x="7170738" y="2089150"/>
          <p14:tracePt t="6864" x="7180263" y="2108200"/>
          <p14:tracePt t="6997" x="7170738" y="2098675"/>
          <p14:tracePt t="7005" x="7143750" y="2071688"/>
          <p14:tracePt t="7014" x="7126288" y="2063750"/>
          <p14:tracePt t="7030" x="7037388" y="1992313"/>
          <p14:tracePt t="7047" x="6956425" y="1911350"/>
          <p14:tracePt t="7063" x="6875463" y="1857375"/>
          <p14:tracePt t="7080" x="6813550" y="1812925"/>
          <p14:tracePt t="7096" x="6715125" y="1751013"/>
          <p14:tracePt t="7114" x="6554788" y="1643063"/>
          <p14:tracePt t="7131" x="6438900" y="1608138"/>
          <p14:tracePt t="7147" x="6350000" y="1581150"/>
          <p14:tracePt t="7164" x="6251575" y="1554163"/>
          <p14:tracePt t="7181" x="6116638" y="1500188"/>
          <p14:tracePt t="7197" x="5921375" y="1473200"/>
          <p14:tracePt t="7214" x="5715000" y="1438275"/>
          <p14:tracePt t="7231" x="5564188" y="1419225"/>
          <p14:tracePt t="7232" x="5465763" y="1419225"/>
          <p14:tracePt t="7249" x="5268913" y="1384300"/>
          <p14:tracePt t="7264" x="5089525" y="1357313"/>
          <p14:tracePt t="7280" x="4992688" y="1330325"/>
          <p14:tracePt t="7297" x="4921250" y="1330325"/>
          <p14:tracePt t="7314" x="4813300" y="1330325"/>
          <p14:tracePt t="7330" x="4670425" y="1330325"/>
          <p14:tracePt t="7347" x="4473575" y="1330325"/>
          <p14:tracePt t="7363" x="4295775" y="1295400"/>
          <p14:tracePt t="7380" x="4089400" y="1250950"/>
          <p14:tracePt t="7397" x="3938588" y="1250950"/>
          <p14:tracePt t="7413" x="3768725" y="1250950"/>
          <p14:tracePt t="7430" x="3571875" y="1258888"/>
          <p14:tracePt t="7447" x="3419475" y="1276350"/>
          <p14:tracePt t="7463" x="3251200" y="1295400"/>
          <p14:tracePt t="7480" x="3054350" y="1312863"/>
          <p14:tracePt t="7496" x="2786063" y="1347788"/>
          <p14:tracePt t="7514" x="2411413" y="1393825"/>
          <p14:tracePt t="7531" x="2187575" y="1446213"/>
          <p14:tracePt t="7547" x="2027238" y="1509713"/>
          <p14:tracePt t="7564" x="1847850" y="1562100"/>
          <p14:tracePt t="7581" x="1643063" y="1616075"/>
          <p14:tracePt t="7597" x="1438275" y="1660525"/>
          <p14:tracePt t="7614" x="1231900" y="1714500"/>
          <p14:tracePt t="7617" x="1152525" y="1751013"/>
          <p14:tracePt t="7630" x="973138" y="1776413"/>
          <p14:tracePt t="7647" x="847725" y="1812925"/>
          <p14:tracePt t="7663" x="750888" y="1839913"/>
          <p14:tracePt t="7680" x="652463" y="1866900"/>
          <p14:tracePt t="7697" x="561975" y="1893888"/>
          <p14:tracePt t="7713" x="482600" y="1920875"/>
          <p14:tracePt t="7730" x="419100" y="1938338"/>
          <p14:tracePt t="7748" x="357188" y="1965325"/>
          <p14:tracePt t="7764" x="330200" y="1992313"/>
          <p14:tracePt t="7781" x="285750" y="2009775"/>
          <p14:tracePt t="7797" x="250825" y="2044700"/>
          <p14:tracePt t="7814" x="187325" y="2098675"/>
          <p14:tracePt t="7831" x="133350" y="2160588"/>
          <p14:tracePt t="7847" x="88900" y="2224088"/>
          <p14:tracePt t="7864" x="53975" y="2278063"/>
          <p14:tracePt t="7867" x="44450" y="2286000"/>
          <p14:tracePt t="7881" x="36513" y="2303463"/>
          <p14:tracePt t="7897" x="17463" y="2455863"/>
          <p14:tracePt t="7914" x="0" y="2563813"/>
          <p14:tracePt t="7931" x="0" y="2697163"/>
          <p14:tracePt t="7947" x="0" y="2803525"/>
          <p14:tracePt t="7964" x="0" y="2911475"/>
          <p14:tracePt t="7981" x="0" y="2992438"/>
          <p14:tracePt t="7983" x="17463" y="3027363"/>
          <p14:tracePt t="7999" x="44450" y="3089275"/>
          <p14:tracePt t="8015" x="71438" y="3170238"/>
          <p14:tracePt t="8031" x="88900" y="3251200"/>
          <p14:tracePt t="8047" x="107950" y="3330575"/>
          <p14:tracePt t="8064" x="133350" y="3438525"/>
          <p14:tracePt t="8081" x="214313" y="3598863"/>
          <p14:tracePt t="8097" x="339725" y="3768725"/>
          <p14:tracePt t="8114" x="465138" y="3902075"/>
          <p14:tracePt t="8130" x="544513" y="3983038"/>
          <p14:tracePt t="8132" x="588963" y="4027488"/>
          <p14:tracePt t="8147" x="679450" y="4152900"/>
          <p14:tracePt t="8163" x="776288" y="4268788"/>
          <p14:tracePt t="8180" x="919163" y="4384675"/>
          <p14:tracePt t="8196" x="1089025" y="4483100"/>
          <p14:tracePt t="8213" x="1214438" y="4564063"/>
          <p14:tracePt t="8230" x="1374775" y="4662488"/>
          <p14:tracePt t="8249" x="1697038" y="4822825"/>
          <p14:tracePt t="8265" x="1955800" y="4965700"/>
          <p14:tracePt t="8281" x="2232025" y="5081588"/>
          <p14:tracePt t="8298" x="2482850" y="5170488"/>
          <p14:tracePt t="8314" x="2687638" y="5259388"/>
          <p14:tracePt t="8331" x="2822575" y="5286375"/>
          <p14:tracePt t="8348" x="3000375" y="5313363"/>
          <p14:tracePt t="8364" x="3179763" y="5330825"/>
          <p14:tracePt t="8367" x="3232150" y="5349875"/>
          <p14:tracePt t="8382" x="3402013" y="5349875"/>
          <p14:tracePt t="8399" x="3527425" y="5349875"/>
          <p14:tracePt t="8414" x="3652838" y="5340350"/>
          <p14:tracePt t="8431" x="3768725" y="5330825"/>
          <p14:tracePt t="8448" x="3911600" y="5330825"/>
          <p14:tracePt t="8464" x="4098925" y="5330825"/>
          <p14:tracePt t="8481" x="4295775" y="5330825"/>
          <p14:tracePt t="8497" x="4473575" y="5313363"/>
          <p14:tracePt t="8499" x="4572000" y="5295900"/>
          <p14:tracePt t="8515" x="4705350" y="5268913"/>
          <p14:tracePt t="8531" x="4813300" y="5241925"/>
          <p14:tracePt t="8547" x="4921250" y="5214938"/>
          <p14:tracePt t="8564" x="5037138" y="5187950"/>
          <p14:tracePt t="8581" x="5126038" y="5162550"/>
          <p14:tracePt t="8598" x="5241925" y="5135563"/>
          <p14:tracePt t="8616" x="5438775" y="5135563"/>
          <p14:tracePt t="8633" x="5581650" y="5135563"/>
          <p14:tracePt t="8649" x="5707063" y="5135563"/>
          <p14:tracePt t="8664" x="5840413" y="5162550"/>
          <p14:tracePt t="8681" x="5973763" y="5197475"/>
          <p14:tracePt t="8698" x="6153150" y="5224463"/>
          <p14:tracePt t="8714" x="6375400" y="5278438"/>
          <p14:tracePt t="8731" x="6626225" y="5313363"/>
          <p14:tracePt t="8749" x="6992938" y="5330825"/>
          <p14:tracePt t="8765" x="7224713" y="5330825"/>
          <p14:tracePt t="8781" x="7466013" y="5330825"/>
          <p14:tracePt t="8797" x="7732713" y="5349875"/>
          <p14:tracePt t="8813" x="7947025" y="5349875"/>
          <p14:tracePt t="8830" x="8143875" y="5349875"/>
          <p14:tracePt t="8847" x="8350250" y="5322888"/>
          <p14:tracePt t="8863" x="8501063" y="5295900"/>
          <p14:tracePt t="8880" x="8599488" y="5268913"/>
          <p14:tracePt t="8897" x="8661400" y="5241925"/>
          <p14:tracePt t="8898" x="8697913" y="5233988"/>
          <p14:tracePt t="8915" x="8742363" y="5207000"/>
          <p14:tracePt t="8930" x="8813800" y="5170488"/>
          <p14:tracePt t="8947" x="8894763" y="5099050"/>
          <p14:tracePt t="8964" x="8974138" y="5019675"/>
          <p14:tracePt t="8980" x="9055100" y="4929188"/>
          <p14:tracePt t="8997" x="9126538" y="4849813"/>
          <p14:tracePt t="9015" x="9136063" y="4697413"/>
          <p14:tracePt t="9031" x="9136063" y="4564063"/>
          <p14:tracePt t="9047" x="9136063" y="4429125"/>
          <p14:tracePt t="9064" x="9136063" y="4322763"/>
          <p14:tracePt t="9080" x="9136063" y="4214813"/>
          <p14:tracePt t="9098" x="9136063" y="4081463"/>
          <p14:tracePt t="9114" x="9136063" y="3973513"/>
          <p14:tracePt t="9118" x="9117013" y="3902075"/>
          <p14:tracePt t="9131" x="9099550" y="3840163"/>
          <p14:tracePt t="9134" x="9064625" y="3741738"/>
          <p14:tracePt t="9149" x="8983663" y="3554413"/>
          <p14:tracePt t="9166" x="8875713" y="3340100"/>
          <p14:tracePt t="9181" x="8769350" y="3135313"/>
          <p14:tracePt t="9198" x="8680450" y="3009900"/>
          <p14:tracePt t="9214" x="8609013" y="2911475"/>
          <p14:tracePt t="9231" x="8537575" y="2822575"/>
          <p14:tracePt t="9248" x="8466138" y="2724150"/>
          <p14:tracePt t="9265" x="8385175" y="2571750"/>
          <p14:tracePt t="9281" x="8296275" y="2446338"/>
          <p14:tracePt t="9298" x="8242300" y="2366963"/>
          <p14:tracePt t="9314" x="8188325" y="2286000"/>
          <p14:tracePt t="9331" x="8116888" y="2224088"/>
          <p14:tracePt t="9348" x="8037513" y="2143125"/>
          <p14:tracePt t="9364" x="7956550" y="2071688"/>
          <p14:tracePt t="9381" x="7875588" y="1992313"/>
          <p14:tracePt t="9383" x="7831138" y="1946275"/>
          <p14:tracePt t="9398" x="7751763" y="1866900"/>
          <p14:tracePt t="9414" x="7643813" y="1776413"/>
          <p14:tracePt t="9431" x="7564438" y="1724025"/>
          <p14:tracePt t="9447" x="7483475" y="1687513"/>
          <p14:tracePt t="9464" x="7394575" y="1660525"/>
          <p14:tracePt t="9480" x="7259638" y="1625600"/>
          <p14:tracePt t="9497" x="7064375" y="1598613"/>
          <p14:tracePt t="9514" x="6884988" y="1562100"/>
          <p14:tracePt t="9518" x="6778625" y="1544638"/>
          <p14:tracePt t="9531" x="6670675" y="1517650"/>
          <p14:tracePt t="9548" x="6564313" y="1490663"/>
          <p14:tracePt t="9564" x="6465888" y="1465263"/>
          <p14:tracePt t="9581" x="6269038" y="1428750"/>
          <p14:tracePt t="9598" x="5929313" y="1393825"/>
          <p14:tracePt t="9614" x="5564188" y="1276350"/>
          <p14:tracePt t="9631" x="5197475" y="1196975"/>
          <p14:tracePt t="9634" x="5045075" y="1143000"/>
          <p14:tracePt t="9649" x="4894263" y="1116013"/>
          <p14:tracePt t="9665" x="4776788" y="1089025"/>
          <p14:tracePt t="9681" x="4670425" y="1044575"/>
          <p14:tracePt t="9698" x="4554538" y="1017588"/>
          <p14:tracePt t="9714" x="4394200" y="973138"/>
          <p14:tracePt t="9731" x="4197350" y="955675"/>
          <p14:tracePt t="9748" x="3983038" y="965200"/>
          <p14:tracePt t="9764" x="3803650" y="990600"/>
          <p14:tracePt t="9782" x="3633788" y="1036638"/>
          <p14:tracePt t="9798" x="3527425" y="1062038"/>
          <p14:tracePt t="9814" x="3330575" y="1098550"/>
          <p14:tracePt t="9831" x="3125788" y="1116013"/>
          <p14:tracePt t="9848" x="2955925" y="1143000"/>
          <p14:tracePt t="9864" x="2795588" y="1179513"/>
          <p14:tracePt t="9868" x="2714625" y="1187450"/>
          <p14:tracePt t="9881" x="2660650" y="1187450"/>
          <p14:tracePt t="9900" x="2500313" y="1231900"/>
          <p14:tracePt t="9916" x="2276475" y="1268413"/>
          <p14:tracePt t="9931" x="2054225" y="1322388"/>
          <p14:tracePt t="9948" x="1830388" y="1347788"/>
          <p14:tracePt t="9964" x="1608138" y="1384300"/>
          <p14:tracePt t="9981" x="1401763" y="1419225"/>
          <p14:tracePt t="9998" x="1204913" y="1455738"/>
          <p14:tracePt t="10015" x="982663" y="1509713"/>
          <p14:tracePt t="10017" x="857250" y="1544638"/>
          <p14:tracePt t="10033" x="625475" y="1652588"/>
          <p14:tracePt t="10047" x="411163" y="1751013"/>
          <p14:tracePt t="10064" x="268288" y="1812925"/>
          <p14:tracePt t="10080" x="152400" y="1874838"/>
          <p14:tracePt t="10097" x="61913" y="1920875"/>
          <p14:tracePt t="10113" x="0" y="1973263"/>
          <p14:tracePt t="10130" x="0" y="2044700"/>
          <p14:tracePt t="10147" x="0" y="2125663"/>
          <p14:tracePt t="10148" x="0" y="2170113"/>
          <p14:tracePt t="10164" x="0" y="2251075"/>
          <p14:tracePt t="10180" x="0" y="2339975"/>
          <p14:tracePt t="10197" x="0" y="2420938"/>
          <p14:tracePt t="10213" x="0" y="2500313"/>
          <p14:tracePt t="10231" x="0" y="2589213"/>
          <p14:tracePt t="10248" x="0" y="2706688"/>
          <p14:tracePt t="10264" x="0" y="2840038"/>
          <p14:tracePt t="10281" x="0" y="3009900"/>
          <p14:tracePt t="10283" x="9525" y="3108325"/>
          <p14:tracePt t="10298" x="36513" y="3286125"/>
          <p14:tracePt t="10314" x="61913" y="3421063"/>
          <p14:tracePt t="10331" x="88900" y="3527425"/>
          <p14:tracePt t="10348" x="88900" y="3635375"/>
          <p14:tracePt t="10364" x="88900" y="3741738"/>
          <p14:tracePt t="10381" x="71438" y="3840163"/>
          <p14:tracePt t="10384" x="61913" y="3876675"/>
          <p14:tracePt t="10400" x="36513" y="3983038"/>
          <p14:tracePt t="10416" x="0" y="4143375"/>
          <p14:tracePt t="10431" x="0" y="4322763"/>
          <p14:tracePt t="10448" x="0" y="4519613"/>
          <p14:tracePt t="10464" x="0" y="4679950"/>
          <p14:tracePt t="10481" x="9525" y="4768850"/>
          <p14:tracePt t="10498" x="36513" y="4849813"/>
          <p14:tracePt t="10514" x="107950" y="4948238"/>
          <p14:tracePt t="10518" x="133350" y="5000625"/>
          <p14:tracePt t="10533" x="223838" y="5126038"/>
          <p14:tracePt t="10549" x="312738" y="5233988"/>
          <p14:tracePt t="10564" x="428625" y="5357813"/>
          <p14:tracePt t="10581" x="527050" y="5465763"/>
          <p14:tracePt t="10597" x="633413" y="5537200"/>
          <p14:tracePt t="10614" x="750888" y="5608638"/>
          <p14:tracePt t="10631" x="911225" y="5662613"/>
          <p14:tracePt t="10649" x="1187450" y="5724525"/>
          <p14:tracePt t="10666" x="1374775" y="5778500"/>
          <p14:tracePt t="10681" x="1527175" y="5805488"/>
          <p14:tracePt t="10698" x="1625600" y="5832475"/>
          <p14:tracePt t="10715" x="1697038" y="5857875"/>
          <p14:tracePt t="10731" x="1795463" y="5884863"/>
          <p14:tracePt t="10748" x="1946275" y="5921375"/>
          <p14:tracePt t="10765" x="2108200" y="5948363"/>
          <p14:tracePt t="10781" x="2232025" y="5975350"/>
          <p14:tracePt t="10784" x="2295525" y="5992813"/>
          <p14:tracePt t="10800" x="2473325" y="6019800"/>
          <p14:tracePt t="10815" x="2670175" y="6054725"/>
          <p14:tracePt t="10831" x="2867025" y="6091238"/>
          <p14:tracePt t="10847" x="3000375" y="6118225"/>
          <p14:tracePt t="10864" x="3133725" y="6135688"/>
          <p14:tracePt t="10881" x="3313113" y="6162675"/>
          <p14:tracePt t="10898" x="3679825" y="6197600"/>
          <p14:tracePt t="10915" x="3919538" y="6234113"/>
          <p14:tracePt t="10931" x="4116388" y="6251575"/>
          <p14:tracePt t="10947" x="4251325" y="6269038"/>
          <p14:tracePt t="10964" x="4357688" y="6278563"/>
          <p14:tracePt t="10981" x="4465638" y="6278563"/>
          <p14:tracePt t="10997" x="4537075" y="6296025"/>
          <p14:tracePt t="11014" x="4589463" y="6305550"/>
          <p14:tracePt t="11031" x="4598988" y="6305550"/>
          <p14:tracePt t="11048" x="4616450" y="6305550"/>
          <p14:tracePt t="11064" x="4633913" y="630555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Unit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877051"/>
            <a:ext cx="8228012" cy="5101172"/>
          </a:xfrm>
        </p:spPr>
        <p:txBody>
          <a:bodyPr/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The control unit is responsible for setting all the control signals so that </a:t>
            </a:r>
            <a:r>
              <a:rPr lang="en-US" sz="2000" dirty="0" smtClean="0"/>
              <a:t>each </a:t>
            </a:r>
            <a:r>
              <a:rPr lang="en-US" sz="2000" dirty="0"/>
              <a:t>instruction is executed </a:t>
            </a:r>
            <a:r>
              <a:rPr lang="en-US" sz="2000" dirty="0" smtClean="0"/>
              <a:t>properly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The control unit needs </a:t>
            </a:r>
            <a:r>
              <a:rPr lang="en-US" sz="2000" dirty="0" smtClean="0"/>
              <a:t>12 </a:t>
            </a:r>
            <a:r>
              <a:rPr lang="en-US" sz="2000" dirty="0"/>
              <a:t>bits </a:t>
            </a:r>
            <a:r>
              <a:rPr lang="en-US" sz="2000" dirty="0" smtClean="0"/>
              <a:t>of an instruction</a:t>
            </a:r>
            <a:endParaRPr lang="en-US" sz="2000" dirty="0"/>
          </a:p>
          <a:p>
            <a:pPr marL="688975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 smtClean="0"/>
              <a:t>Six </a:t>
            </a:r>
            <a:r>
              <a:rPr lang="en-US" sz="1800" dirty="0"/>
              <a:t>bits make up the </a:t>
            </a:r>
            <a:r>
              <a:rPr lang="en-US" sz="1800" dirty="0" smtClean="0"/>
              <a:t>instruction </a:t>
            </a:r>
            <a:r>
              <a:rPr lang="en-US" sz="1800" dirty="0" err="1" smtClean="0">
                <a:solidFill>
                  <a:schemeClr val="accent1"/>
                </a:solidFill>
              </a:rPr>
              <a:t>opcode</a:t>
            </a:r>
            <a:endParaRPr lang="en-US" sz="1800" dirty="0">
              <a:solidFill>
                <a:schemeClr val="accent1"/>
              </a:solidFill>
            </a:endParaRPr>
          </a:p>
          <a:p>
            <a:pPr marL="688975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 smtClean="0"/>
              <a:t>Six </a:t>
            </a:r>
            <a:r>
              <a:rPr lang="en-US" sz="1800" dirty="0"/>
              <a:t>bits come from the </a:t>
            </a:r>
            <a:r>
              <a:rPr lang="en-US" sz="1800" dirty="0" smtClean="0"/>
              <a:t>instruction </a:t>
            </a:r>
            <a:r>
              <a:rPr lang="en-US" sz="1800" dirty="0" err="1">
                <a:solidFill>
                  <a:schemeClr val="accent1"/>
                </a:solidFill>
              </a:rPr>
              <a:t>func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smtClean="0"/>
              <a:t>field</a:t>
            </a:r>
            <a:endParaRPr lang="en-US" sz="1800" dirty="0"/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It </a:t>
            </a:r>
            <a:r>
              <a:rPr lang="en-US" sz="2000" dirty="0"/>
              <a:t>also needs the </a:t>
            </a:r>
            <a:r>
              <a:rPr lang="en-US" sz="2000" dirty="0" smtClean="0"/>
              <a:t>Conditional Code </a:t>
            </a:r>
            <a:r>
              <a:rPr lang="en-US" sz="2000" dirty="0"/>
              <a:t>output of the </a:t>
            </a:r>
            <a:r>
              <a:rPr lang="en-US" sz="2000" dirty="0" smtClean="0"/>
              <a:t>ALU</a:t>
            </a:r>
            <a:endParaRPr lang="en-US" sz="2000" dirty="0"/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The </a:t>
            </a:r>
            <a:r>
              <a:rPr lang="en-US" sz="2000" dirty="0"/>
              <a:t>control unit generates 7</a:t>
            </a:r>
            <a:r>
              <a:rPr lang="en-US" sz="2000" dirty="0" smtClean="0"/>
              <a:t> </a:t>
            </a:r>
            <a:r>
              <a:rPr lang="en-US" sz="2000" dirty="0"/>
              <a:t>of output, corresponding </a:t>
            </a:r>
            <a:r>
              <a:rPr lang="en-US" sz="2000" dirty="0" smtClean="0"/>
              <a:t>to the </a:t>
            </a:r>
            <a:r>
              <a:rPr lang="en-US" sz="2000" dirty="0"/>
              <a:t>signals </a:t>
            </a:r>
            <a:r>
              <a:rPr lang="en-US" sz="2000" dirty="0" smtClean="0"/>
              <a:t>mentioned </a:t>
            </a:r>
            <a:r>
              <a:rPr lang="en-US" sz="2000" dirty="0"/>
              <a:t>on the </a:t>
            </a:r>
            <a:r>
              <a:rPr lang="en-US" sz="2000" dirty="0" smtClean="0"/>
              <a:t>data path</a:t>
            </a:r>
            <a:endParaRPr lang="en-US" sz="2000" dirty="0"/>
          </a:p>
          <a:p>
            <a:endParaRPr lang="en-US" dirty="0"/>
          </a:p>
        </p:txBody>
      </p:sp>
      <p:grpSp>
        <p:nvGrpSpPr>
          <p:cNvPr id="73" name="Group 72"/>
          <p:cNvGrpSpPr/>
          <p:nvPr/>
        </p:nvGrpSpPr>
        <p:grpSpPr>
          <a:xfrm>
            <a:off x="2254256" y="4161648"/>
            <a:ext cx="4764078" cy="2008766"/>
            <a:chOff x="826676" y="4077074"/>
            <a:chExt cx="4764078" cy="2008766"/>
          </a:xfrm>
        </p:grpSpPr>
        <p:grpSp>
          <p:nvGrpSpPr>
            <p:cNvPr id="6" name="Group 5"/>
            <p:cNvGrpSpPr/>
            <p:nvPr/>
          </p:nvGrpSpPr>
          <p:grpSpPr>
            <a:xfrm>
              <a:off x="826676" y="4161648"/>
              <a:ext cx="1622694" cy="1386326"/>
              <a:chOff x="1738845" y="3229513"/>
              <a:chExt cx="1622694" cy="1386326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1738845" y="3229513"/>
                <a:ext cx="1447262" cy="1386326"/>
                <a:chOff x="3124738" y="3598050"/>
                <a:chExt cx="1447262" cy="1386326"/>
              </a:xfrm>
            </p:grpSpPr>
            <p:sp>
              <p:nvSpPr>
                <p:cNvPr id="9" name="Rectangle 8"/>
                <p:cNvSpPr/>
                <p:nvPr/>
              </p:nvSpPr>
              <p:spPr bwMode="auto">
                <a:xfrm>
                  <a:off x="3126744" y="3598050"/>
                  <a:ext cx="1445256" cy="1386326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0" name="TextBox 9"/>
                <p:cNvSpPr txBox="1"/>
                <p:nvPr/>
              </p:nvSpPr>
              <p:spPr>
                <a:xfrm>
                  <a:off x="3124738" y="3598050"/>
                  <a:ext cx="65274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address</a:t>
                  </a:r>
                </a:p>
              </p:txBody>
            </p:sp>
            <p:sp>
              <p:nvSpPr>
                <p:cNvPr id="11" name="TextBox 10"/>
                <p:cNvSpPr txBox="1"/>
                <p:nvPr/>
              </p:nvSpPr>
              <p:spPr>
                <a:xfrm>
                  <a:off x="3673849" y="3601253"/>
                  <a:ext cx="898151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100" dirty="0" smtClean="0">
                      <a:latin typeface="Neo Sans Intel" panose="020B0504020202020204" pitchFamily="34" charset="0"/>
                    </a:rPr>
                    <a:t>Instruction [31-0]</a:t>
                  </a:r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3430026" y="4147773"/>
                  <a:ext cx="83869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Memory</a:t>
                  </a:r>
                </a:p>
              </p:txBody>
            </p:sp>
          </p:grpSp>
          <p:cxnSp>
            <p:nvCxnSpPr>
              <p:cNvPr id="8" name="Straight Arrow Connector 7"/>
              <p:cNvCxnSpPr>
                <a:stCxn id="11" idx="3"/>
              </p:cNvCxnSpPr>
              <p:nvPr/>
            </p:nvCxnSpPr>
            <p:spPr bwMode="auto">
              <a:xfrm>
                <a:off x="3186107" y="3448160"/>
                <a:ext cx="175432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</p:grpSp>
        <p:sp>
          <p:nvSpPr>
            <p:cNvPr id="13" name="Oval 12"/>
            <p:cNvSpPr/>
            <p:nvPr/>
          </p:nvSpPr>
          <p:spPr bwMode="auto">
            <a:xfrm>
              <a:off x="2415412" y="4350845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826676" y="4161648"/>
              <a:ext cx="1622694" cy="1386326"/>
              <a:chOff x="1738845" y="3229513"/>
              <a:chExt cx="1622694" cy="1386326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1738845" y="3229513"/>
                <a:ext cx="1447262" cy="1386326"/>
                <a:chOff x="3124738" y="3598050"/>
                <a:chExt cx="1447262" cy="1386326"/>
              </a:xfrm>
            </p:grpSpPr>
            <p:sp>
              <p:nvSpPr>
                <p:cNvPr id="17" name="Rectangle 16"/>
                <p:cNvSpPr/>
                <p:nvPr/>
              </p:nvSpPr>
              <p:spPr bwMode="auto">
                <a:xfrm>
                  <a:off x="3126744" y="3598050"/>
                  <a:ext cx="1445256" cy="1386326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3124738" y="3598050"/>
                  <a:ext cx="652743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Read</a:t>
                  </a:r>
                </a:p>
                <a:p>
                  <a:r>
                    <a:rPr lang="en-US" sz="1100" dirty="0" smtClean="0">
                      <a:latin typeface="Neo Sans Intel" panose="020B0504020202020204" pitchFamily="34" charset="0"/>
                    </a:rPr>
                    <a:t>address</a:t>
                  </a:r>
                </a:p>
              </p:txBody>
            </p:sp>
            <p:sp>
              <p:nvSpPr>
                <p:cNvPr id="19" name="TextBox 18"/>
                <p:cNvSpPr txBox="1"/>
                <p:nvPr/>
              </p:nvSpPr>
              <p:spPr>
                <a:xfrm>
                  <a:off x="3673849" y="3601253"/>
                  <a:ext cx="898151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100" dirty="0" smtClean="0">
                      <a:latin typeface="Neo Sans Intel" panose="020B0504020202020204" pitchFamily="34" charset="0"/>
                    </a:rPr>
                    <a:t>Instruction [31-0]</a:t>
                  </a:r>
                </a:p>
              </p:txBody>
            </p:sp>
            <p:sp>
              <p:nvSpPr>
                <p:cNvPr id="20" name="TextBox 19"/>
                <p:cNvSpPr txBox="1"/>
                <p:nvPr/>
              </p:nvSpPr>
              <p:spPr>
                <a:xfrm>
                  <a:off x="3430026" y="4147773"/>
                  <a:ext cx="838692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Memory</a:t>
                  </a:r>
                </a:p>
              </p:txBody>
            </p:sp>
          </p:grpSp>
          <p:cxnSp>
            <p:nvCxnSpPr>
              <p:cNvPr id="16" name="Straight Arrow Connector 15"/>
              <p:cNvCxnSpPr>
                <a:stCxn id="19" idx="3"/>
              </p:cNvCxnSpPr>
              <p:nvPr/>
            </p:nvCxnSpPr>
            <p:spPr bwMode="auto">
              <a:xfrm>
                <a:off x="3186107" y="3448160"/>
                <a:ext cx="175432" cy="0"/>
              </a:xfrm>
              <a:prstGeom prst="straightConnector1">
                <a:avLst/>
              </a:prstGeom>
              <a:solidFill>
                <a:schemeClr val="bg1"/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triangle" w="med" len="med"/>
              </a:ln>
              <a:effectLst/>
            </p:spPr>
          </p:cxnSp>
        </p:grpSp>
        <p:sp>
          <p:nvSpPr>
            <p:cNvPr id="21" name="Oval 20"/>
            <p:cNvSpPr/>
            <p:nvPr/>
          </p:nvSpPr>
          <p:spPr bwMode="auto">
            <a:xfrm>
              <a:off x="2415412" y="4350845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732826" y="4077074"/>
              <a:ext cx="7393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732826" y="4950653"/>
              <a:ext cx="5806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732826" y="4368267"/>
              <a:ext cx="6206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ALUSrc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732826" y="5533039"/>
              <a:ext cx="7922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32826" y="5241846"/>
              <a:ext cx="5261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PCSrc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4732826" y="4659460"/>
              <a:ext cx="61908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RegDst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732826" y="5824230"/>
              <a:ext cx="857928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MemToReg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31" name="Straight Connector 30"/>
            <p:cNvCxnSpPr/>
            <p:nvPr/>
          </p:nvCxnSpPr>
          <p:spPr bwMode="auto">
            <a:xfrm flipH="1">
              <a:off x="4259580" y="4207879"/>
              <a:ext cx="473246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/>
            <p:cNvCxnSpPr>
              <a:stCxn id="25" idx="1"/>
            </p:cNvCxnSpPr>
            <p:nvPr/>
          </p:nvCxnSpPr>
          <p:spPr bwMode="auto">
            <a:xfrm flipH="1" flipV="1">
              <a:off x="4259580" y="4498922"/>
              <a:ext cx="473246" cy="15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Straight Connector 39"/>
            <p:cNvCxnSpPr>
              <a:stCxn id="28" idx="1"/>
            </p:cNvCxnSpPr>
            <p:nvPr/>
          </p:nvCxnSpPr>
          <p:spPr bwMode="auto">
            <a:xfrm flipH="1">
              <a:off x="4259580" y="4790265"/>
              <a:ext cx="473246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>
              <a:stCxn id="24" idx="1"/>
            </p:cNvCxnSpPr>
            <p:nvPr/>
          </p:nvCxnSpPr>
          <p:spPr bwMode="auto">
            <a:xfrm flipH="1">
              <a:off x="4259580" y="5081458"/>
              <a:ext cx="473246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4" name="Straight Connector 43"/>
            <p:cNvCxnSpPr>
              <a:stCxn id="27" idx="1"/>
            </p:cNvCxnSpPr>
            <p:nvPr/>
          </p:nvCxnSpPr>
          <p:spPr bwMode="auto">
            <a:xfrm flipH="1">
              <a:off x="4259580" y="5372651"/>
              <a:ext cx="473246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>
              <a:stCxn id="26" idx="1"/>
            </p:cNvCxnSpPr>
            <p:nvPr/>
          </p:nvCxnSpPr>
          <p:spPr bwMode="auto">
            <a:xfrm flipH="1">
              <a:off x="4259580" y="5663844"/>
              <a:ext cx="473246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8" name="Straight Connector 47"/>
            <p:cNvCxnSpPr>
              <a:stCxn id="29" idx="1"/>
            </p:cNvCxnSpPr>
            <p:nvPr/>
          </p:nvCxnSpPr>
          <p:spPr bwMode="auto">
            <a:xfrm flipH="1">
              <a:off x="4259580" y="5955035"/>
              <a:ext cx="473246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2" name="Oval 21"/>
            <p:cNvSpPr/>
            <p:nvPr/>
          </p:nvSpPr>
          <p:spPr bwMode="auto">
            <a:xfrm>
              <a:off x="3493541" y="4095938"/>
              <a:ext cx="1046480" cy="197104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>
                  <a:latin typeface="Neo Sans Intel Medium" panose="020B0604020202020204" pitchFamily="34" charset="0"/>
                  <a:cs typeface="Arial" pitchFamily="34" charset="0"/>
                </a:rPr>
                <a:t>Control</a:t>
              </a:r>
            </a:p>
          </p:txBody>
        </p:sp>
        <p:cxnSp>
          <p:nvCxnSpPr>
            <p:cNvPr id="57" name="Elbow Connector 56"/>
            <p:cNvCxnSpPr>
              <a:stCxn id="13" idx="4"/>
              <a:endCxn id="22" idx="2"/>
            </p:cNvCxnSpPr>
            <p:nvPr/>
          </p:nvCxnSpPr>
          <p:spPr bwMode="auto">
            <a:xfrm rot="16200000" flipH="1">
              <a:off x="2643524" y="4231440"/>
              <a:ext cx="658141" cy="1041893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59" name="Straight Arrow Connector 58"/>
            <p:cNvCxnSpPr>
              <a:stCxn id="21" idx="6"/>
              <a:endCxn id="22" idx="1"/>
            </p:cNvCxnSpPr>
            <p:nvPr/>
          </p:nvCxnSpPr>
          <p:spPr bwMode="auto">
            <a:xfrm flipV="1">
              <a:off x="2487884" y="4384590"/>
              <a:ext cx="1158910" cy="2491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62" name="TextBox 61"/>
            <p:cNvSpPr txBox="1"/>
            <p:nvPr/>
          </p:nvSpPr>
          <p:spPr>
            <a:xfrm>
              <a:off x="2472098" y="4111210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[31-26]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2451648" y="4800836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[5-0]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472098" y="5642712"/>
              <a:ext cx="8250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 smtClean="0">
                  <a:latin typeface="Neo Sans Intel" panose="020B0504020202020204" pitchFamily="34" charset="0"/>
                </a:rPr>
                <a:t>CondCode</a:t>
              </a:r>
              <a:endParaRPr lang="en-US" sz="1200" dirty="0" smtClean="0">
                <a:latin typeface="Neo Sans Intel" panose="020B0504020202020204" pitchFamily="34" charset="0"/>
              </a:endParaRPr>
            </a:p>
          </p:txBody>
        </p:sp>
        <p:cxnSp>
          <p:nvCxnSpPr>
            <p:cNvPr id="72" name="Straight Arrow Connector 71"/>
            <p:cNvCxnSpPr>
              <a:stCxn id="64" idx="3"/>
              <a:endCxn id="22" idx="3"/>
            </p:cNvCxnSpPr>
            <p:nvPr/>
          </p:nvCxnSpPr>
          <p:spPr bwMode="auto">
            <a:xfrm flipV="1">
              <a:off x="3297132" y="5778326"/>
              <a:ext cx="349662" cy="2886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1235690"/>
      </p:ext>
    </p:extLst>
  </p:cSld>
  <p:clrMapOvr>
    <a:masterClrMapping/>
  </p:clrMapOvr>
  <p:transition advTm="21245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9627" x="4633913" y="6197600"/>
          <p14:tracePt t="39636" x="4616450" y="6072188"/>
          <p14:tracePt t="39643" x="4598988" y="6000750"/>
          <p14:tracePt t="39651" x="4598988" y="5903913"/>
          <p14:tracePt t="39668" x="4572000" y="5768975"/>
          <p14:tracePt t="39684" x="4572000" y="5680075"/>
          <p14:tracePt t="39701" x="4572000" y="5599113"/>
          <p14:tracePt t="39718" x="4572000" y="5519738"/>
          <p14:tracePt t="39734" x="4572000" y="5456238"/>
          <p14:tracePt t="39752" x="4545013" y="5384800"/>
          <p14:tracePt t="39768" x="4518025" y="5322888"/>
          <p14:tracePt t="39785" x="4500563" y="5278438"/>
          <p14:tracePt t="39801" x="4473575" y="5241925"/>
          <p14:tracePt t="39817" x="4465638" y="5224463"/>
          <p14:tracePt t="39834" x="4446588" y="5197475"/>
          <p14:tracePt t="39851" x="4419600" y="5180013"/>
          <p14:tracePt t="39868" x="4375150" y="5126038"/>
          <p14:tracePt t="39869" x="4330700" y="5072063"/>
          <p14:tracePt t="39887" x="4224338" y="4857750"/>
          <p14:tracePt t="39901" x="4071938" y="4537075"/>
          <p14:tracePt t="39918" x="3919538" y="4162425"/>
          <p14:tracePt t="39935" x="3759200" y="3751263"/>
          <p14:tracePt t="39952" x="3616325" y="3313113"/>
          <p14:tracePt t="39968" x="3544888" y="2946400"/>
          <p14:tracePt t="39984" x="3482975" y="2608263"/>
          <p14:tracePt t="40001" x="3446463" y="2339975"/>
          <p14:tracePt t="40017" x="3446463" y="2116138"/>
          <p14:tracePt t="40034" x="3446463" y="2054225"/>
          <p14:tracePt t="40051" x="3446463" y="2044700"/>
          <p14:tracePt t="40067" x="3446463" y="2027238"/>
          <p14:tracePt t="40175" x="3438525" y="2036763"/>
          <p14:tracePt t="40183" x="3429000" y="2044700"/>
          <p14:tracePt t="40191" x="3394075" y="2054225"/>
          <p14:tracePt t="40201" x="3367088" y="2063750"/>
          <p14:tracePt t="40218" x="3295650" y="2089150"/>
          <p14:tracePt t="40235" x="3214688" y="2143125"/>
          <p14:tracePt t="40251" x="3125788" y="2232025"/>
          <p14:tracePt t="40254" x="3089275" y="2268538"/>
          <p14:tracePt t="40270" x="2990850" y="2393950"/>
          <p14:tracePt t="40285" x="2857500" y="2563813"/>
          <p14:tracePt t="40302" x="2768600" y="2687638"/>
          <p14:tracePt t="40318" x="2687638" y="2813050"/>
          <p14:tracePt t="40335" x="2652713" y="2894013"/>
          <p14:tracePt t="40352" x="2625725" y="2955925"/>
          <p14:tracePt t="40369" x="2608263" y="3036888"/>
          <p14:tracePt t="40385" x="2616200" y="3116263"/>
          <p14:tracePt t="40401" x="2643188" y="3197225"/>
          <p14:tracePt t="40418" x="2670175" y="3259138"/>
          <p14:tracePt t="40434" x="2687638" y="3295650"/>
          <p14:tracePt t="40451" x="2705100" y="3322638"/>
          <p14:tracePt t="40468" x="2724150" y="3349625"/>
          <p14:tracePt t="40485" x="2732088" y="3357563"/>
          <p14:tracePt t="40565" x="2741613" y="3357563"/>
          <p14:tracePt t="40573" x="2759075" y="3357563"/>
          <p14:tracePt t="40585" x="2803525" y="3340100"/>
          <p14:tracePt t="40601" x="2911475" y="3313113"/>
          <p14:tracePt t="40618" x="3017838" y="3286125"/>
          <p14:tracePt t="40637" x="3143250" y="3232150"/>
          <p14:tracePt t="40651" x="3205163" y="3206750"/>
          <p14:tracePt t="40668" x="3286125" y="3170238"/>
          <p14:tracePt t="40685" x="3348038" y="3125788"/>
          <p14:tracePt t="40701" x="3465513" y="3071813"/>
          <p14:tracePt t="40718" x="3571875" y="3027363"/>
          <p14:tracePt t="40735" x="3759200" y="2973388"/>
          <p14:tracePt t="40752" x="3956050" y="2946400"/>
          <p14:tracePt t="40754" x="4098925" y="2928938"/>
          <p14:tracePt t="40770" x="4322763" y="2894013"/>
          <p14:tracePt t="40785" x="4500563" y="2857500"/>
          <p14:tracePt t="40801" x="4625975" y="2857500"/>
          <p14:tracePt t="40818" x="4822825" y="2867025"/>
          <p14:tracePt t="40835" x="5089525" y="2901950"/>
          <p14:tracePt t="40852" x="5367338" y="2938463"/>
          <p14:tracePt t="40869" x="5564188" y="2973388"/>
          <p14:tracePt t="40886" x="5751513" y="3017838"/>
          <p14:tracePt t="40902" x="5857875" y="3044825"/>
          <p14:tracePt t="40918" x="5956300" y="3081338"/>
          <p14:tracePt t="40935" x="6064250" y="3108325"/>
          <p14:tracePt t="40951" x="6143625" y="3135313"/>
          <p14:tracePt t="40968" x="6224588" y="3152775"/>
          <p14:tracePt t="40985" x="6259513" y="3170238"/>
          <p14:tracePt t="41001" x="6286500" y="3179763"/>
          <p14:tracePt t="41073" x="6296025" y="3197225"/>
          <p14:tracePt t="41081" x="6323013" y="3206750"/>
          <p14:tracePt t="41089" x="6330950" y="3206750"/>
          <p14:tracePt t="79967" x="6286500" y="3259138"/>
          <p14:tracePt t="79975" x="6207125" y="3322638"/>
          <p14:tracePt t="79981" x="6054725" y="3402013"/>
          <p14:tracePt t="79990" x="5921375" y="3455988"/>
          <p14:tracePt t="80006" x="5670550" y="3544888"/>
          <p14:tracePt t="80022" x="5421313" y="3598863"/>
          <p14:tracePt t="80039" x="5268913" y="3635375"/>
          <p14:tracePt t="80055" x="5214938" y="3652838"/>
          <p14:tracePt t="80072" x="5197475" y="3662363"/>
          <p14:tracePt t="80089" x="5160963" y="3679825"/>
          <p14:tracePt t="80105" x="5135563" y="3687763"/>
          <p14:tracePt t="80122" x="5054600" y="3687763"/>
          <p14:tracePt t="80139" x="4965700" y="3687763"/>
          <p14:tracePt t="80140" x="4911725" y="3687763"/>
          <p14:tracePt t="80156" x="4803775" y="3697288"/>
          <p14:tracePt t="80172" x="4697413" y="3724275"/>
          <p14:tracePt t="80189" x="4598988" y="3751263"/>
          <p14:tracePt t="80205" x="4518025" y="3778250"/>
          <p14:tracePt t="80222" x="4446588" y="3805238"/>
          <p14:tracePt t="80239" x="4367213" y="3830638"/>
          <p14:tracePt t="80240" x="4330700" y="3849688"/>
          <p14:tracePt t="80256" x="4295775" y="3857625"/>
          <p14:tracePt t="80272" x="4251325" y="3876675"/>
          <p14:tracePt t="80288" x="4179888" y="3902075"/>
          <p14:tracePt t="80305" x="4089400" y="3956050"/>
          <p14:tracePt t="80322" x="3965575" y="4019550"/>
          <p14:tracePt t="80339" x="3848100" y="4090988"/>
          <p14:tracePt t="80355" x="3751263" y="4152900"/>
          <p14:tracePt t="80372" x="3652838" y="4206875"/>
          <p14:tracePt t="80389" x="3589338" y="4259263"/>
          <p14:tracePt t="80390" x="3562350" y="4268788"/>
          <p14:tracePt t="80405" x="3527425" y="4295775"/>
          <p14:tracePt t="80422" x="3509963" y="4313238"/>
          <p14:tracePt t="80439" x="3473450" y="4330700"/>
          <p14:tracePt t="80455" x="3438525" y="4357688"/>
          <p14:tracePt t="80472" x="3394075" y="4394200"/>
          <p14:tracePt t="80489" x="3340100" y="4473575"/>
          <p14:tracePt t="80489" x="3313113" y="4500563"/>
          <p14:tracePt t="80506" x="3295650" y="4519613"/>
          <p14:tracePt t="80522" x="3268663" y="4537075"/>
          <p14:tracePt t="80538" x="3251200" y="4545013"/>
          <p14:tracePt t="80555" x="3224213" y="4572000"/>
          <p14:tracePt t="80572" x="3197225" y="4591050"/>
          <p14:tracePt t="80588" x="3179763" y="4608513"/>
          <p14:tracePt t="80605" x="3143250" y="4635500"/>
          <p14:tracePt t="80622" x="3125788" y="4643438"/>
          <p14:tracePt t="80639" x="3081338" y="4662488"/>
          <p14:tracePt t="80640" x="3044825" y="4662488"/>
          <p14:tracePt t="80655" x="3017838" y="4679950"/>
          <p14:tracePt t="80672" x="2990850" y="4687888"/>
          <p14:tracePt t="80688" x="2965450" y="4687888"/>
          <p14:tracePt t="80705" x="2946400" y="4687888"/>
          <p14:tracePt t="80722" x="2938463" y="4697413"/>
          <p14:tracePt t="80738" x="2919413" y="4697413"/>
          <p14:tracePt t="80756" x="2894013" y="4697413"/>
          <p14:tracePt t="80772" x="2874963" y="4697413"/>
          <p14:tracePt t="80788" x="2857500" y="4697413"/>
          <p14:tracePt t="80805" x="2840038" y="4697413"/>
          <p14:tracePt t="80822" x="2822575" y="4697413"/>
          <p14:tracePt t="80838" x="2803525" y="4697413"/>
          <p14:tracePt t="80855" x="2786063" y="4679950"/>
          <p14:tracePt t="80872" x="2768600" y="4652963"/>
          <p14:tracePt t="80889" x="2741613" y="4635500"/>
          <p14:tracePt t="80890" x="2732088" y="4625975"/>
          <p14:tracePt t="80906" x="2705100" y="4598988"/>
          <p14:tracePt t="80922" x="2670175" y="4581525"/>
          <p14:tracePt t="80939" x="2652713" y="4572000"/>
          <p14:tracePt t="80955" x="2625725" y="4572000"/>
          <p14:tracePt t="81109" x="2643188" y="4572000"/>
          <p14:tracePt t="81116" x="2652713" y="4572000"/>
          <p14:tracePt t="81125" x="2660650" y="4572000"/>
          <p14:tracePt t="81141" x="2679700" y="4572000"/>
          <p14:tracePt t="81158" x="2714625" y="4572000"/>
          <p14:tracePt t="81173" x="2741613" y="4564063"/>
          <p14:tracePt t="81190" x="2768600" y="4554538"/>
          <p14:tracePt t="81206" x="2786063" y="4537075"/>
          <p14:tracePt t="81223" x="2813050" y="4527550"/>
          <p14:tracePt t="81240" x="2840038" y="4527550"/>
          <p14:tracePt t="81242" x="2847975" y="4527550"/>
          <p14:tracePt t="81258" x="2857500" y="4527550"/>
          <p14:tracePt t="81259" x="2867025" y="4527550"/>
          <p14:tracePt t="81274" x="2884488" y="4527550"/>
          <p14:tracePt t="81289" x="2911475" y="4527550"/>
          <p14:tracePt t="81306" x="2938463" y="4527550"/>
          <p14:tracePt t="81322" x="2965450" y="4527550"/>
          <p14:tracePt t="81339" x="2982913" y="4527550"/>
          <p14:tracePt t="81355" x="3000375" y="4527550"/>
          <p14:tracePt t="81372" x="3017838" y="4527550"/>
          <p14:tracePt t="81389" x="3044825" y="4527550"/>
          <p14:tracePt t="81390" x="3054350" y="4519613"/>
          <p14:tracePt t="81406" x="3071813" y="4519613"/>
          <p14:tracePt t="81422" x="3089275" y="4510088"/>
          <p14:tracePt t="81439" x="3116263" y="4500563"/>
          <p14:tracePt t="81455" x="3133725" y="4500563"/>
          <p14:tracePt t="81472" x="3152775" y="4500563"/>
          <p14:tracePt t="81489" x="3160713" y="4492625"/>
          <p14:tracePt t="81506" x="3170238" y="4492625"/>
          <p14:tracePt t="81522" x="3187700" y="4492625"/>
          <p14:tracePt t="81539" x="3197225" y="4492625"/>
          <p14:tracePt t="81556" x="3205163" y="4492625"/>
          <p14:tracePt t="81573" x="3224213" y="4492625"/>
          <p14:tracePt t="81589" x="3232150" y="4492625"/>
          <p14:tracePt t="81606" x="3259138" y="4492625"/>
          <p14:tracePt t="81623" x="3276600" y="4483100"/>
          <p14:tracePt t="81625" x="3286125" y="4483100"/>
          <p14:tracePt t="81641" x="3303588" y="4483100"/>
          <p14:tracePt t="81659" x="3322638" y="4483100"/>
          <p14:tracePt t="81673" x="3348038" y="4465638"/>
          <p14:tracePt t="81689" x="3367088" y="4465638"/>
          <p14:tracePt t="81707" x="3384550" y="4465638"/>
          <p14:tracePt t="81723" x="3411538" y="4465638"/>
          <p14:tracePt t="81740" x="3429000" y="4465638"/>
          <p14:tracePt t="81757" x="3438525" y="4465638"/>
          <p14:tracePt t="81772" x="3455988" y="4473575"/>
          <p14:tracePt t="81789" x="3490913" y="4473575"/>
          <p14:tracePt t="81805" x="3500438" y="4473575"/>
          <p14:tracePt t="81822" x="3517900" y="4483100"/>
          <p14:tracePt t="81839" x="3527425" y="4483100"/>
          <p14:tracePt t="81855" x="3536950" y="4492625"/>
          <p14:tracePt t="81872" x="3554413" y="4492625"/>
          <p14:tracePt t="81889" x="3562350" y="4492625"/>
          <p14:tracePt t="81906" x="3571875" y="4492625"/>
          <p14:tracePt t="81938" x="3581400" y="4500563"/>
          <p14:tracePt t="81953" x="3589338" y="4500563"/>
          <p14:tracePt t="81959" x="3598863" y="4500563"/>
          <p14:tracePt t="81975" x="3608388" y="4500563"/>
          <p14:tracePt t="82007" x="3616325" y="4500563"/>
          <p14:tracePt t="82023" x="3633788" y="4500563"/>
          <p14:tracePt t="82039" x="3643313" y="4500563"/>
          <p14:tracePt t="82501" x="3652838" y="4500563"/>
          <p14:tracePt t="82508" x="3670300" y="4500563"/>
          <p14:tracePt t="82522" x="3687763" y="4500563"/>
          <p14:tracePt t="82539" x="3705225" y="4492625"/>
          <p14:tracePt t="82557" x="3732213" y="4473575"/>
          <p14:tracePt t="82573" x="3741738" y="4473575"/>
          <p14:tracePt t="82665" x="3759200" y="4473575"/>
          <p14:tracePt t="82696" x="3768725" y="4473575"/>
          <p14:tracePt t="82828" x="3768725" y="4465638"/>
          <p14:tracePt t="82836" x="3768725" y="4456113"/>
          <p14:tracePt t="82844" x="3768725" y="4448175"/>
          <p14:tracePt t="82855" x="3751263" y="4438650"/>
          <p14:tracePt t="82872" x="3732213" y="4402138"/>
          <p14:tracePt t="82889" x="3697288" y="4367213"/>
          <p14:tracePt t="82906" x="3608388" y="4278313"/>
          <p14:tracePt t="82922" x="3527425" y="4206875"/>
          <p14:tracePt t="82939" x="3446463" y="4170363"/>
          <p14:tracePt t="82956" x="3367088" y="4143375"/>
          <p14:tracePt t="82972" x="3303588" y="4116388"/>
          <p14:tracePt t="82989" x="3224213" y="4090988"/>
          <p14:tracePt t="83006" x="3143250" y="4064000"/>
          <p14:tracePt t="83022" x="3071813" y="4054475"/>
          <p14:tracePt t="83039" x="2990850" y="4027488"/>
          <p14:tracePt t="83056" x="2857500" y="3992563"/>
          <p14:tracePt t="83072" x="2776538" y="3992563"/>
          <p14:tracePt t="83089" x="2705100" y="3992563"/>
          <p14:tracePt t="83105" x="2625725" y="4000500"/>
          <p14:tracePt t="83122" x="2527300" y="4027488"/>
          <p14:tracePt t="83139" x="2419350" y="4064000"/>
          <p14:tracePt t="83155" x="2303463" y="4098925"/>
          <p14:tracePt t="83173" x="2152650" y="4162425"/>
          <p14:tracePt t="83189" x="2044700" y="4197350"/>
          <p14:tracePt t="83207" x="1928813" y="4241800"/>
          <p14:tracePt t="83223" x="1830388" y="4286250"/>
          <p14:tracePt t="83240" x="1751013" y="4313238"/>
          <p14:tracePt t="83256" x="1704975" y="4340225"/>
          <p14:tracePt t="83273" x="1670050" y="4357688"/>
          <p14:tracePt t="83275" x="1660525" y="4367213"/>
          <p14:tracePt t="83291" x="1633538" y="4394200"/>
          <p14:tracePt t="83308" x="1616075" y="4411663"/>
          <p14:tracePt t="83323" x="1598613" y="4448175"/>
          <p14:tracePt t="83340" x="1571625" y="4500563"/>
          <p14:tracePt t="83356" x="1544638" y="4572000"/>
          <p14:tracePt t="83373" x="1517650" y="4616450"/>
          <p14:tracePt t="83390" x="1500188" y="4670425"/>
          <p14:tracePt t="83409" x="1482725" y="4751388"/>
          <p14:tracePt t="83423" x="1482725" y="4786313"/>
          <p14:tracePt t="83427" x="1490663" y="4813300"/>
          <p14:tracePt t="83441" x="1500188" y="4894263"/>
          <p14:tracePt t="83457" x="1527175" y="4973638"/>
          <p14:tracePt t="83473" x="1554163" y="5081588"/>
          <p14:tracePt t="83490" x="1571625" y="5187950"/>
          <p14:tracePt t="83506" x="1581150" y="5295900"/>
          <p14:tracePt t="83523" x="1581150" y="5402263"/>
          <p14:tracePt t="83524" x="1581150" y="5456238"/>
          <p14:tracePt t="83539" x="1581150" y="5527675"/>
          <p14:tracePt t="83556" x="1598613" y="5697538"/>
          <p14:tracePt t="83572" x="1598613" y="5805488"/>
          <p14:tracePt t="83589" x="1625600" y="5911850"/>
          <p14:tracePt t="83606" x="1660525" y="6010275"/>
          <p14:tracePt t="83623" x="1704975" y="6081713"/>
          <p14:tracePt t="83639" x="1731963" y="6153150"/>
          <p14:tracePt t="83656" x="1812925" y="6234113"/>
          <p14:tracePt t="83672" x="1893888" y="6269038"/>
          <p14:tracePt t="83689" x="2009775" y="6313488"/>
          <p14:tracePt t="83706" x="2116138" y="6323013"/>
          <p14:tracePt t="83722" x="2205038" y="6323013"/>
          <p14:tracePt t="83739" x="2303463" y="6323013"/>
          <p14:tracePt t="83756" x="2393950" y="6296025"/>
          <p14:tracePt t="83773" x="2562225" y="6215063"/>
          <p14:tracePt t="83790" x="2894013" y="6054725"/>
          <p14:tracePt t="83807" x="3152775" y="5938838"/>
          <p14:tracePt t="83823" x="3357563" y="5894388"/>
          <p14:tracePt t="83839" x="3554413" y="5840413"/>
          <p14:tracePt t="83856" x="3670300" y="5795963"/>
          <p14:tracePt t="83873" x="3751263" y="5768975"/>
          <p14:tracePt t="83889" x="3795713" y="5741988"/>
          <p14:tracePt t="83907" x="3830638" y="5724525"/>
          <p14:tracePt t="83923" x="3867150" y="5707063"/>
          <p14:tracePt t="83926" x="3902075" y="5680075"/>
          <p14:tracePt t="83940" x="3983038" y="5626100"/>
          <p14:tracePt t="83957" x="4062413" y="5581650"/>
          <p14:tracePt t="83973" x="4125913" y="5564188"/>
          <p14:tracePt t="83990" x="4160838" y="5537200"/>
          <p14:tracePt t="84007" x="4197350" y="5500688"/>
          <p14:tracePt t="84023" x="4224338" y="5465763"/>
          <p14:tracePt t="84026" x="4241800" y="5448300"/>
          <p14:tracePt t="84042" x="4268788" y="5367338"/>
          <p14:tracePt t="84058" x="4268788" y="5268913"/>
          <p14:tracePt t="84073" x="4268788" y="5197475"/>
          <p14:tracePt t="84090" x="4268788" y="5091113"/>
          <p14:tracePt t="84107" x="4268788" y="4965700"/>
          <p14:tracePt t="84123" x="4224338" y="4813300"/>
          <p14:tracePt t="84140" x="4170363" y="4687888"/>
          <p14:tracePt t="84157" x="4125913" y="4591050"/>
          <p14:tracePt t="84159" x="4116388" y="4554538"/>
          <p14:tracePt t="84173" x="4098925" y="4519613"/>
          <p14:tracePt t="84190" x="4054475" y="4411663"/>
          <p14:tracePt t="84208" x="4027488" y="4367213"/>
          <p14:tracePt t="84224" x="4000500" y="4313238"/>
          <p14:tracePt t="84240" x="3946525" y="4233863"/>
          <p14:tracePt t="84257" x="3840163" y="4125913"/>
          <p14:tracePt t="84274" x="3751263" y="4027488"/>
          <p14:tracePt t="84276" x="3714750" y="3983038"/>
          <p14:tracePt t="84292" x="3660775" y="3948113"/>
          <p14:tracePt t="84308" x="3625850" y="3929063"/>
          <p14:tracePt t="84323" x="3581400" y="3902075"/>
          <p14:tracePt t="84340" x="3509963" y="3894138"/>
          <p14:tracePt t="84356" x="3411538" y="3876675"/>
          <p14:tracePt t="84373" x="3322638" y="3867150"/>
          <p14:tracePt t="84391" x="3241675" y="3867150"/>
          <p14:tracePt t="84407" x="3170238" y="3849688"/>
          <p14:tracePt t="84423" x="3089275" y="3849688"/>
          <p14:tracePt t="84426" x="3054350" y="3849688"/>
          <p14:tracePt t="84441" x="2973388" y="3857625"/>
          <p14:tracePt t="84457" x="2884488" y="3884613"/>
          <p14:tracePt t="84473" x="2768600" y="3911600"/>
          <p14:tracePt t="84490" x="2581275" y="3973513"/>
          <p14:tracePt t="84507" x="2419350" y="4037013"/>
          <p14:tracePt t="84523" x="2303463" y="4116388"/>
          <p14:tracePt t="84542" x="2160588" y="4214813"/>
          <p14:tracePt t="84558" x="2062163" y="4251325"/>
          <p14:tracePt t="84574" x="2000250" y="4278313"/>
          <p14:tracePt t="84590" x="1965325" y="4305300"/>
          <p14:tracePt t="84607" x="1946275" y="4322763"/>
          <p14:tracePt t="84623" x="1928813" y="4340225"/>
          <p14:tracePt t="84640" x="1893888" y="4376738"/>
          <p14:tracePt t="84657" x="1866900" y="4438650"/>
          <p14:tracePt t="84660" x="1857375" y="4473575"/>
          <p14:tracePt t="84673" x="1839913" y="4554538"/>
          <p14:tracePt t="84692" x="1839913" y="4867275"/>
          <p14:tracePt t="84707" x="1866900" y="5153025"/>
          <p14:tracePt t="84723" x="1919288" y="5357813"/>
          <p14:tracePt t="84740" x="1955800" y="5564188"/>
          <p14:tracePt t="84757" x="2000250" y="5741988"/>
          <p14:tracePt t="84773" x="2098675" y="5867400"/>
          <p14:tracePt t="84791" x="2259013" y="5983288"/>
          <p14:tracePt t="84806" x="2322513" y="6019800"/>
          <p14:tracePt t="84823" x="2374900" y="6046788"/>
          <p14:tracePt t="84839" x="2419350" y="6072188"/>
          <p14:tracePt t="84856" x="2482850" y="6099175"/>
          <p14:tracePt t="84872" x="2562225" y="6126163"/>
          <p14:tracePt t="84889" x="2643188" y="6126163"/>
          <p14:tracePt t="84906" x="2732088" y="6108700"/>
          <p14:tracePt t="84923" x="2894013" y="6054725"/>
          <p14:tracePt t="84926" x="3000375" y="6027738"/>
          <p14:tracePt t="84941" x="3187700" y="5921375"/>
          <p14:tracePt t="84958" x="3357563" y="5805488"/>
          <p14:tracePt t="84973" x="3482975" y="5670550"/>
          <p14:tracePt t="84990" x="3633788" y="5537200"/>
          <p14:tracePt t="85007" x="3724275" y="5421313"/>
          <p14:tracePt t="85023" x="3768725" y="5349875"/>
          <p14:tracePt t="85040" x="3786188" y="5322888"/>
          <p14:tracePt t="85058" x="3786188" y="5259388"/>
          <p14:tracePt t="85074" x="3786188" y="5214938"/>
          <p14:tracePt t="85090" x="3786188" y="5126038"/>
          <p14:tracePt t="85107" x="3786188" y="5019675"/>
          <p14:tracePt t="85123" x="3795713" y="4973638"/>
          <p14:tracePt t="85140" x="3795713" y="4956175"/>
          <p14:tracePt t="85159" x="3813175" y="4921250"/>
          <p14:tracePt t="85173" x="3813175" y="4911725"/>
          <p14:tracePt t="85190" x="3813175" y="4902200"/>
          <p14:tracePt t="85314" x="3822700" y="4894263"/>
          <p14:tracePt t="85330" x="3857625" y="4857750"/>
          <p14:tracePt t="85338" x="3875088" y="4840288"/>
          <p14:tracePt t="85346" x="3894138" y="4822825"/>
          <p14:tracePt t="85356" x="3902075" y="4805363"/>
          <p14:tracePt t="85372" x="3938588" y="4759325"/>
          <p14:tracePt t="85389" x="3956050" y="4724400"/>
          <p14:tracePt t="85406" x="3983038" y="4670425"/>
          <p14:tracePt t="85422" x="4010025" y="4591050"/>
          <p14:tracePt t="85424" x="4017963" y="4545013"/>
          <p14:tracePt t="85439" x="4037013" y="4492625"/>
          <p14:tracePt t="85457" x="4044950" y="4411663"/>
          <p14:tracePt t="85778" x="4044950" y="4421188"/>
          <p14:tracePt t="85793" x="4037013" y="4429125"/>
          <p14:tracePt t="85818" x="4027488" y="4438650"/>
          <p14:tracePt t="85825" x="4017963" y="4448175"/>
          <p14:tracePt t="85841" x="4010025" y="4465638"/>
          <p14:tracePt t="85879" x="3990975" y="4465638"/>
          <p14:tracePt t="85895" x="3983038" y="4465638"/>
          <p14:tracePt t="85903" x="3946525" y="4465638"/>
          <p14:tracePt t="85911" x="3938588" y="4473575"/>
          <p14:tracePt t="85923" x="3919538" y="4473575"/>
          <p14:tracePt t="85925" x="3911600" y="4473575"/>
          <p14:tracePt t="85940" x="3902075" y="4483100"/>
          <p14:tracePt t="85958" x="3875088" y="4492625"/>
          <p14:tracePt t="85973" x="3867150" y="4492625"/>
          <p14:tracePt t="85990" x="3857625" y="4492625"/>
          <p14:tracePt t="86269" x="3857625" y="4500563"/>
          <p14:tracePt t="86277" x="3867150" y="4510088"/>
          <p14:tracePt t="86289" x="3875088" y="4510088"/>
          <p14:tracePt t="86306" x="3902075" y="4510088"/>
          <p14:tracePt t="86323" x="3919538" y="4510088"/>
          <p14:tracePt t="86325" x="3929063" y="4510088"/>
          <p14:tracePt t="86342" x="3938588" y="4510088"/>
          <p14:tracePt t="86357" x="3965575" y="4510088"/>
          <p14:tracePt t="86373" x="3983038" y="4510088"/>
          <p14:tracePt t="86390" x="4000500" y="4510088"/>
          <p14:tracePt t="86407" x="4017963" y="4510088"/>
          <p14:tracePt t="86423" x="4044950" y="4510088"/>
          <p14:tracePt t="86440" x="4062413" y="4510088"/>
          <p14:tracePt t="86441" x="4071938" y="4510088"/>
          <p14:tracePt t="86457" x="4081463" y="4510088"/>
          <p14:tracePt t="86473" x="4089400" y="4510088"/>
          <p14:tracePt t="86489" x="4116388" y="4510088"/>
          <p14:tracePt t="86507" x="4133850" y="4510088"/>
          <p14:tracePt t="86523" x="4152900" y="4510088"/>
          <p14:tracePt t="86540" x="4170363" y="4500563"/>
          <p14:tracePt t="86557" x="4187825" y="4500563"/>
          <p14:tracePt t="86574" x="4197350" y="4500563"/>
          <p14:tracePt t="86590" x="4205288" y="4500563"/>
          <p14:tracePt t="86607" x="4224338" y="4500563"/>
          <p14:tracePt t="86623" x="4232275" y="4500563"/>
          <p14:tracePt t="86880" x="4241800" y="4500563"/>
          <p14:tracePt t="86896" x="4259263" y="4492625"/>
          <p14:tracePt t="86904" x="4268788" y="4492625"/>
          <p14:tracePt t="86912" x="4276725" y="4483100"/>
          <p14:tracePt t="86923" x="4286250" y="4483100"/>
          <p14:tracePt t="86940" x="4295775" y="4473575"/>
          <p14:tracePt t="86958" x="4313238" y="4473575"/>
          <p14:tracePt t="86974" x="4330700" y="4456113"/>
          <p14:tracePt t="86990" x="4348163" y="4456113"/>
          <p14:tracePt t="87007" x="4367213" y="4456113"/>
          <p14:tracePt t="87023" x="4384675" y="4456113"/>
          <p14:tracePt t="87040" x="4411663" y="4456113"/>
          <p14:tracePt t="87057" x="4429125" y="4456113"/>
          <p14:tracePt t="87074" x="4446588" y="4456113"/>
          <p14:tracePt t="87076" x="4456113" y="4456113"/>
          <p14:tracePt t="87090" x="4465638" y="4456113"/>
          <p14:tracePt t="87092" x="4483100" y="4456113"/>
          <p14:tracePt t="87108" x="4500563" y="4456113"/>
          <p14:tracePt t="87123" x="4518025" y="4456113"/>
          <p14:tracePt t="87140" x="4537075" y="4456113"/>
          <p14:tracePt t="87157" x="4562475" y="4456113"/>
          <p14:tracePt t="87174" x="4581525" y="4456113"/>
          <p14:tracePt t="87191" x="4616450" y="4448175"/>
          <p14:tracePt t="87208" x="4643438" y="4448175"/>
          <p14:tracePt t="87224" x="4679950" y="4438650"/>
          <p14:tracePt t="87240" x="4705350" y="4438650"/>
          <p14:tracePt t="87257" x="4724400" y="4438650"/>
          <p14:tracePt t="87274" x="4751388" y="4429125"/>
          <p14:tracePt t="87290" x="4768850" y="4429125"/>
          <p14:tracePt t="87307" x="4786313" y="4429125"/>
          <p14:tracePt t="87324" x="4813300" y="4421188"/>
          <p14:tracePt t="87326" x="4822825" y="4421188"/>
          <p14:tracePt t="87341" x="4840288" y="4421188"/>
          <p14:tracePt t="87358" x="4857750" y="4421188"/>
          <p14:tracePt t="87374" x="4875213" y="4421188"/>
          <p14:tracePt t="87390" x="4894263" y="4421188"/>
          <p14:tracePt t="87420" x="4902200" y="4421188"/>
          <p14:tracePt t="87436" x="4911725" y="4421188"/>
          <p14:tracePt t="87443" x="4921250" y="4421188"/>
          <p14:tracePt t="87457" x="4929188" y="4421188"/>
          <p14:tracePt t="87473" x="4965700" y="4421188"/>
          <p14:tracePt t="87490" x="4983163" y="4421188"/>
          <p14:tracePt t="87506" x="5000625" y="4421188"/>
          <p14:tracePt t="87523" x="5018088" y="4421188"/>
          <p14:tracePt t="87539" x="5045075" y="4421188"/>
          <p14:tracePt t="87556" x="5064125" y="4421188"/>
          <p14:tracePt t="87573" x="5081588" y="4421188"/>
          <p14:tracePt t="87590" x="5108575" y="4421188"/>
          <p14:tracePt t="87606" x="5116513" y="4421188"/>
          <p14:tracePt t="87607" x="5126038" y="4421188"/>
          <p14:tracePt t="87623" x="5135563" y="4421188"/>
          <p14:tracePt t="87796" x="5126038" y="4421188"/>
          <p14:tracePt t="87804" x="5116513" y="4411663"/>
          <p14:tracePt t="87810" x="5099050" y="4394200"/>
          <p14:tracePt t="87824" x="5089525" y="4384675"/>
          <p14:tracePt t="87841" x="5064125" y="4367213"/>
          <p14:tracePt t="87843" x="5045075" y="4357688"/>
          <p14:tracePt t="87858" x="5018088" y="4349750"/>
          <p14:tracePt t="87874" x="5000625" y="4349750"/>
          <p14:tracePt t="87890" x="4973638" y="4330700"/>
          <p14:tracePt t="87907" x="4965700" y="4330700"/>
          <p14:tracePt t="87924" x="4946650" y="4330700"/>
          <p14:tracePt t="87940" x="4929188" y="4322763"/>
          <p14:tracePt t="87957" x="4902200" y="4322763"/>
          <p14:tracePt t="87960" x="4884738" y="4322763"/>
          <p14:tracePt t="87974" x="4875213" y="4313238"/>
          <p14:tracePt t="87990" x="4803775" y="4313238"/>
          <p14:tracePt t="88007" x="4776788" y="4313238"/>
          <p14:tracePt t="88024" x="4741863" y="4313238"/>
          <p14:tracePt t="88040" x="4705350" y="4313238"/>
          <p14:tracePt t="88057" x="4660900" y="4305300"/>
          <p14:tracePt t="88074" x="4598988" y="4286250"/>
          <p14:tracePt t="88076" x="4581525" y="4286250"/>
          <p14:tracePt t="88090" x="4554538" y="4278313"/>
          <p14:tracePt t="88092" x="4527550" y="4278313"/>
          <p14:tracePt t="88109" x="4456113" y="4278313"/>
          <p14:tracePt t="88125" x="4357688" y="4278313"/>
          <p14:tracePt t="88141" x="4251325" y="4251325"/>
          <p14:tracePt t="88158" x="4160838" y="4233863"/>
          <p14:tracePt t="88173" x="4081463" y="4224338"/>
          <p14:tracePt t="88190" x="4037013" y="4224338"/>
          <p14:tracePt t="88207" x="4010025" y="4224338"/>
          <p14:tracePt t="88223" x="4000500" y="4224338"/>
          <p14:tracePt t="88452" x="4000500" y="4233863"/>
          <p14:tracePt t="97070" x="4108450" y="4251325"/>
          <p14:tracePt t="97078" x="4322763" y="4295775"/>
          <p14:tracePt t="97086" x="4589463" y="4330700"/>
          <p14:tracePt t="97094" x="4867275" y="4376738"/>
          <p14:tracePt t="97107" x="5081588" y="4394200"/>
          <p14:tracePt t="97124" x="5421313" y="4429125"/>
          <p14:tracePt t="97125" x="5589588" y="4492625"/>
          <p14:tracePt t="97141" x="5938838" y="4643438"/>
          <p14:tracePt t="97158" x="6197600" y="4778375"/>
          <p14:tracePt t="97174" x="6429375" y="4857750"/>
          <p14:tracePt t="97191" x="6581775" y="4894263"/>
          <p14:tracePt t="97208" x="6670675" y="4902200"/>
          <p14:tracePt t="97224" x="6724650" y="4929188"/>
          <p14:tracePt t="97241" x="6742113" y="4929188"/>
          <p14:tracePt t="97260" x="6742113" y="4938713"/>
          <p14:tracePt t="97281" x="6751638" y="4948238"/>
          <p14:tracePt t="97305" x="6759575" y="4948238"/>
          <p14:tracePt t="97313" x="6769100" y="4948238"/>
          <p14:tracePt t="97329" x="6786563" y="4948238"/>
          <p14:tracePt t="97438" x="6778625" y="4948238"/>
          <p14:tracePt t="97446" x="6732588" y="4929188"/>
          <p14:tracePt t="97457" x="6670675" y="4876800"/>
          <p14:tracePt t="97474" x="6545263" y="4786313"/>
          <p14:tracePt t="97492" x="6446838" y="4733925"/>
          <p14:tracePt t="97494" x="6384925" y="4687888"/>
          <p14:tracePt t="97510" x="6303963" y="4635500"/>
          <p14:tracePt t="97526" x="6215063" y="4608513"/>
          <p14:tracePt t="97542" x="6153150" y="4581525"/>
          <p14:tracePt t="97558" x="6072188" y="4554538"/>
          <p14:tracePt t="97574" x="5992813" y="4527550"/>
          <p14:tracePt t="97591" x="5911850" y="4500563"/>
          <p14:tracePt t="97607" x="5867400" y="4483100"/>
          <p14:tracePt t="97624" x="5822950" y="4456113"/>
          <p14:tracePt t="97625" x="5795963" y="4448175"/>
          <p14:tracePt t="97642" x="5759450" y="4421188"/>
          <p14:tracePt t="97659" x="5697538" y="4394200"/>
          <p14:tracePt t="97674" x="5635625" y="4367213"/>
          <p14:tracePt t="97691" x="5572125" y="4349750"/>
          <p14:tracePt t="97707" x="5537200" y="4313238"/>
          <p14:tracePt t="97724" x="5518150" y="4286250"/>
          <p14:tracePt t="97741" x="5492750" y="4268788"/>
          <p14:tracePt t="97758" x="5483225" y="4251325"/>
          <p14:tracePt t="97759" x="5473700" y="4241800"/>
          <p14:tracePt t="97782" x="5465763" y="4233863"/>
          <p14:tracePt t="97791" x="5465763" y="4214813"/>
          <p14:tracePt t="97807" x="5456238" y="4214813"/>
          <p14:tracePt t="97824" x="5438775" y="4197350"/>
          <p14:tracePt t="97840" x="5411788" y="4187825"/>
          <p14:tracePt t="97857" x="5394325" y="4179888"/>
          <p14:tracePt t="97874" x="5375275" y="4170363"/>
          <p14:tracePt t="97891" x="5278438" y="4170363"/>
          <p14:tracePt t="97908" x="5197475" y="4170363"/>
          <p14:tracePt t="97924" x="5116513" y="4187825"/>
          <p14:tracePt t="97940" x="5045075" y="4197350"/>
          <p14:tracePt t="97957" x="4965700" y="4214813"/>
          <p14:tracePt t="97974" x="4884738" y="4241800"/>
          <p14:tracePt t="97991" x="4840288" y="4259263"/>
          <p14:tracePt t="98007" x="4786313" y="4286250"/>
          <p14:tracePt t="98024" x="4724400" y="4313238"/>
          <p14:tracePt t="98025" x="4714875" y="4322763"/>
          <p14:tracePt t="98041" x="4679950" y="4340225"/>
          <p14:tracePt t="98057" x="4660900" y="4376738"/>
          <p14:tracePt t="98074" x="4643438" y="4411663"/>
          <p14:tracePt t="98091" x="4598988" y="4473575"/>
          <p14:tracePt t="98108" x="4562475" y="4554538"/>
          <p14:tracePt t="98125" x="4537075" y="4643438"/>
          <p14:tracePt t="98141" x="4491038" y="4795838"/>
          <p14:tracePt t="98158" x="4456113" y="4876800"/>
          <p14:tracePt t="98174" x="4429125" y="4956175"/>
          <p14:tracePt t="98191" x="4402138" y="5045075"/>
          <p14:tracePt t="98209" x="4330700" y="5233988"/>
          <p14:tracePt t="98225" x="4286250" y="5367338"/>
          <p14:tracePt t="98241" x="4276725" y="5448300"/>
          <p14:tracePt t="98243" x="4276725" y="5483225"/>
          <p14:tracePt t="98259" x="4259263" y="5546725"/>
          <p14:tracePt t="98274" x="4251325" y="5599113"/>
          <p14:tracePt t="98291" x="4170363" y="5822950"/>
          <p14:tracePt t="98307" x="4152900" y="5867400"/>
          <p14:tracePt t="98325" x="4152900" y="5894388"/>
          <p14:tracePt t="98341" x="4170363" y="5911850"/>
          <p14:tracePt t="98358" x="4170363" y="5948363"/>
          <p14:tracePt t="98374" x="4160838" y="6000750"/>
          <p14:tracePt t="98391" x="4160838" y="6064250"/>
          <p14:tracePt t="98408" x="4160838" y="6081713"/>
          <p14:tracePt t="98425" x="4205288" y="6143625"/>
          <p14:tracePt t="98442" x="4241800" y="6197600"/>
          <p14:tracePt t="98458" x="4259263" y="6234113"/>
          <p14:tracePt t="98475" x="4286250" y="6251575"/>
          <p14:tracePt t="98491" x="4313238" y="6269038"/>
          <p14:tracePt t="98494" x="4340225" y="6286500"/>
          <p14:tracePt t="98510" x="4384675" y="6313488"/>
          <p14:tracePt t="98527" x="4456113" y="6332538"/>
          <p14:tracePt t="98542" x="4518025" y="6350000"/>
          <p14:tracePt t="98558" x="4545013" y="6357938"/>
          <p14:tracePt t="98575" x="4581525" y="6367463"/>
          <p14:tracePt t="98592" x="4633913" y="6376988"/>
          <p14:tracePt t="98608" x="4732338" y="6376988"/>
          <p14:tracePt t="98625" x="4822825" y="6350000"/>
          <p14:tracePt t="98642" x="4902200" y="6323013"/>
          <p14:tracePt t="98644" x="4911725" y="6313488"/>
          <p14:tracePt t="98658" x="4946650" y="6305550"/>
          <p14:tracePt t="98675" x="4973638" y="6296025"/>
          <p14:tracePt t="98692" x="4992688" y="6278563"/>
          <p14:tracePt t="98708" x="5018088" y="6269038"/>
          <p14:tracePt t="98725" x="5037138" y="6261100"/>
          <p14:tracePt t="98743" x="5064125" y="6251575"/>
          <p14:tracePt t="98760" x="5089525" y="6242050"/>
          <p14:tracePt t="98776" x="5108575" y="6234113"/>
          <p14:tracePt t="98792" x="5126038" y="6207125"/>
          <p14:tracePt t="98808" x="5153025" y="6197600"/>
          <p14:tracePt t="98824" x="5170488" y="6197600"/>
          <p14:tracePt t="98841" x="5180013" y="6189663"/>
          <p14:tracePt t="98858" x="5187950" y="6189663"/>
          <p14:tracePt t="98875" x="5197475" y="6180138"/>
          <p14:tracePt t="98892" x="5207000" y="6180138"/>
          <p14:tracePt t="98996" x="5207000" y="6170613"/>
          <p14:tracePt t="99002" x="5197475" y="6170613"/>
          <p14:tracePt t="133464" x="5187950" y="6162675"/>
          <p14:tracePt t="133472" x="5180013" y="6126163"/>
          <p14:tracePt t="133482" x="5160963" y="6081713"/>
          <p14:tracePt t="133496" x="5135563" y="6010275"/>
          <p14:tracePt t="133513" x="5108575" y="5929313"/>
          <p14:tracePt t="133529" x="5081588" y="5849938"/>
          <p14:tracePt t="133546" x="5037138" y="5795963"/>
          <p14:tracePt t="133563" x="4965700" y="5734050"/>
          <p14:tracePt t="133579" x="4884738" y="5662613"/>
          <p14:tracePt t="133597" x="4776788" y="5546725"/>
          <p14:tracePt t="133613" x="4724400" y="5448300"/>
          <p14:tracePt t="133630" x="4697413" y="5367338"/>
          <p14:tracePt t="133645" x="4670425" y="5330825"/>
          <p14:tracePt t="133662" x="4652963" y="5322888"/>
          <p14:tracePt t="133679" x="4633913" y="5313363"/>
          <p14:tracePt t="133697" x="4625975" y="5313363"/>
          <p14:tracePt t="133714" x="4598988" y="5305425"/>
          <p14:tracePt t="133731" x="4581525" y="5295900"/>
          <p14:tracePt t="133746" x="4572000" y="5278438"/>
          <p14:tracePt t="133762" x="4554538" y="5259388"/>
          <p14:tracePt t="133778" x="4527550" y="5241925"/>
          <p14:tracePt t="133795" x="4510088" y="5233988"/>
          <p14:tracePt t="133811" x="4491038" y="5207000"/>
          <p14:tracePt t="133828" x="4456113" y="5187950"/>
          <p14:tracePt t="133845" x="4446588" y="5180013"/>
          <p14:tracePt t="133932" x="4446588" y="5170488"/>
          <p14:tracePt t="133948" x="4438650" y="5143500"/>
          <p14:tracePt t="133956" x="4429125" y="5135563"/>
          <p14:tracePt t="133965" x="4419600" y="5126038"/>
          <p14:tracePt t="133979" x="4419600" y="5116513"/>
          <p14:tracePt t="134050" x="4419600" y="5108575"/>
          <p14:tracePt t="134066" x="4419600" y="5072063"/>
          <p14:tracePt t="134074" x="4419600" y="5037138"/>
          <p14:tracePt t="134082" x="4419600" y="4992688"/>
          <p14:tracePt t="134096" x="4419600" y="4956175"/>
          <p14:tracePt t="134113" x="4446588" y="4768850"/>
          <p14:tracePt t="134129" x="4473575" y="4662488"/>
          <p14:tracePt t="134146" x="4500563" y="4545013"/>
          <p14:tracePt t="134162" x="4518025" y="4473575"/>
          <p14:tracePt t="134179" x="4537075" y="4438650"/>
          <p14:tracePt t="134196" x="4537075" y="4429125"/>
          <p14:tracePt t="134213" x="4537075" y="4421188"/>
          <p14:tracePt t="134472" x="4527550" y="4438650"/>
          <p14:tracePt t="134480" x="4518025" y="4483100"/>
          <p14:tracePt t="134488" x="4500563" y="4519613"/>
          <p14:tracePt t="134498" x="4473575" y="4564063"/>
          <p14:tracePt t="134513" x="4446588" y="4635500"/>
          <p14:tracePt t="134529" x="4419600" y="4714875"/>
          <p14:tracePt t="134546" x="4394200" y="4795838"/>
          <p14:tracePt t="134562" x="4394200" y="4830763"/>
          <p14:tracePt t="134579" x="4394200" y="4849813"/>
          <p14:tracePt t="134596" x="4394200" y="4857750"/>
          <p14:tracePt t="134668" x="4394200" y="4849813"/>
          <p14:tracePt t="134676" x="4411663" y="4840288"/>
          <p14:tracePt t="134684" x="4419600" y="4830763"/>
          <p14:tracePt t="134747" x="4429125" y="4830763"/>
          <p14:tracePt t="134754" x="4438650" y="4849813"/>
          <p14:tracePt t="134763" x="4446588" y="4857750"/>
          <p14:tracePt t="134780" x="4473575" y="4911725"/>
          <p14:tracePt t="134795" x="4491038" y="4938713"/>
          <p14:tracePt t="134812" x="4500563" y="4973638"/>
          <p14:tracePt t="134829" x="4527550" y="4992688"/>
          <p14:tracePt t="134845" x="4537075" y="5010150"/>
          <p14:tracePt t="134862" x="4545013" y="5027613"/>
          <p14:tracePt t="134879" x="4554538" y="5054600"/>
          <p14:tracePt t="134896" x="4562475" y="5091113"/>
          <p14:tracePt t="134913" x="4581525" y="5108575"/>
          <p14:tracePt t="134929" x="4581525" y="5126038"/>
          <p14:tracePt t="134946" x="4589463" y="5143500"/>
          <p14:tracePt t="134963" x="4589463" y="5162550"/>
          <p14:tracePt t="134980" x="4589463" y="5170488"/>
          <p14:tracePt t="135443" x="4581525" y="5143500"/>
          <p14:tracePt t="135451" x="4581525" y="5116513"/>
          <p14:tracePt t="135463" x="4572000" y="5108575"/>
          <p14:tracePt t="135479" x="4554538" y="5064125"/>
          <p14:tracePt t="135497" x="4518025" y="5019675"/>
          <p14:tracePt t="135513" x="4500563" y="5000625"/>
          <p14:tracePt t="135529" x="4483100" y="4983163"/>
          <p14:tracePt t="135546" x="4465638" y="4973638"/>
          <p14:tracePt t="135563" x="4456113" y="4948238"/>
          <p14:tracePt t="135579" x="4446588" y="4948238"/>
          <p14:tracePt t="135596" x="4429125" y="4938713"/>
          <p14:tracePt t="135598" x="4429125" y="4929188"/>
          <p14:tracePt t="135613" x="4419600" y="4921250"/>
          <p14:tracePt t="135615" x="4411663" y="4911725"/>
          <p14:tracePt t="135631" x="4384675" y="4894263"/>
          <p14:tracePt t="135647" x="4367213" y="4867275"/>
          <p14:tracePt t="135662" x="4348163" y="4849813"/>
          <p14:tracePt t="135679" x="4313238" y="4830763"/>
          <p14:tracePt t="135696" x="4251325" y="4813300"/>
          <p14:tracePt t="135713" x="4205288" y="4786313"/>
          <p14:tracePt t="135730" x="4170363" y="4778375"/>
          <p14:tracePt t="135747" x="4133850" y="4778375"/>
          <p14:tracePt t="135763" x="4116388" y="4778375"/>
          <p14:tracePt t="135780" x="4098925" y="4768850"/>
          <p14:tracePt t="135796" x="4081463" y="4768850"/>
          <p14:tracePt t="135813" x="4044950" y="4768850"/>
          <p14:tracePt t="135829" x="4027488" y="4768850"/>
          <p14:tracePt t="135846" x="4000500" y="4768850"/>
          <p14:tracePt t="135865" x="3983038" y="4768850"/>
          <p14:tracePt t="135881" x="3965575" y="4768850"/>
          <p14:tracePt t="135896" x="3938588" y="4759325"/>
          <p14:tracePt t="135912" x="3919538" y="4759325"/>
          <p14:tracePt t="135929" x="3902075" y="4751388"/>
          <p14:tracePt t="135946" x="3884613" y="4751388"/>
          <p14:tracePt t="135962" x="3857625" y="4751388"/>
          <p14:tracePt t="135979" x="3840163" y="4759325"/>
          <p14:tracePt t="135996" x="3822700" y="4786313"/>
          <p14:tracePt t="136012" x="3803650" y="4813300"/>
          <p14:tracePt t="136029" x="3776663" y="4830763"/>
          <p14:tracePt t="136045" x="3759200" y="4857750"/>
          <p14:tracePt t="136062" x="3732213" y="4911725"/>
          <p14:tracePt t="136079" x="3714750" y="4929188"/>
          <p14:tracePt t="136095" x="3705225" y="4948238"/>
          <p14:tracePt t="136112" x="3697288" y="4973638"/>
          <p14:tracePt t="136128" x="3697288" y="4992688"/>
          <p14:tracePt t="136145" x="3687763" y="5000625"/>
          <p14:tracePt t="136207" x="3687763" y="5010150"/>
          <p14:tracePt t="136224" x="3697288" y="5045075"/>
          <p14:tracePt t="136232" x="3697288" y="5054600"/>
          <p14:tracePt t="136240" x="3705225" y="5064125"/>
          <p14:tracePt t="136247" x="3714750" y="5072063"/>
          <p14:tracePt t="136262" x="3741738" y="5099050"/>
          <p14:tracePt t="136278" x="3759200" y="5126038"/>
          <p14:tracePt t="136296" x="3803650" y="5162550"/>
          <p14:tracePt t="136313" x="3857625" y="5187950"/>
          <p14:tracePt t="136330" x="3875088" y="5224463"/>
          <p14:tracePt t="136346" x="3911600" y="5259388"/>
          <p14:tracePt t="136349" x="3919538" y="5268913"/>
          <p14:tracePt t="136363" x="3929063" y="5278438"/>
          <p14:tracePt t="136381" x="4000500" y="5313363"/>
          <p14:tracePt t="136397" x="4037013" y="5322888"/>
          <p14:tracePt t="136413" x="4071938" y="5322888"/>
          <p14:tracePt t="136430" x="4089400" y="5322888"/>
          <p14:tracePt t="136446" x="4116388" y="5313363"/>
          <p14:tracePt t="136452" x="4133850" y="5305425"/>
          <p14:tracePt t="136463" x="4152900" y="5295900"/>
          <p14:tracePt t="136480" x="4187825" y="5278438"/>
          <p14:tracePt t="136496" x="4214813" y="5268913"/>
          <p14:tracePt t="136498" x="4241800" y="5268913"/>
          <p14:tracePt t="136513" x="4276725" y="5268913"/>
          <p14:tracePt t="136529" x="4295775" y="5268913"/>
          <p14:tracePt t="136546" x="4340225" y="5268913"/>
          <p14:tracePt t="136563" x="4357688" y="5268913"/>
          <p14:tracePt t="136579" x="4394200" y="5268913"/>
          <p14:tracePt t="136596" x="4411663" y="5268913"/>
          <p14:tracePt t="136614" x="4429125" y="5268913"/>
          <p14:tracePt t="136631" x="4438650" y="5251450"/>
          <p14:tracePt t="136647" x="4465638" y="5224463"/>
          <p14:tracePt t="136663" x="4473575" y="5214938"/>
          <p14:tracePt t="136680" x="4473575" y="5197475"/>
          <p14:tracePt t="136697" x="4473575" y="5180013"/>
          <p14:tracePt t="136713" x="4473575" y="5162550"/>
          <p14:tracePt t="136730" x="4473575" y="5126038"/>
          <p14:tracePt t="136746" x="4473575" y="5108575"/>
          <p14:tracePt t="136764" x="4473575" y="5072063"/>
          <p14:tracePt t="136779" x="4446588" y="5045075"/>
          <p14:tracePt t="136795" x="4411663" y="5010150"/>
          <p14:tracePt t="136812" x="4394200" y="4992688"/>
          <p14:tracePt t="136829" x="4375150" y="4965700"/>
          <p14:tracePt t="136845" x="4367213" y="4948238"/>
          <p14:tracePt t="136863" x="4357688" y="4929188"/>
          <p14:tracePt t="136865" x="4348163" y="4929188"/>
          <p14:tracePt t="136881" x="4330700" y="4921250"/>
          <p14:tracePt t="136897" x="4313238" y="4894263"/>
          <p14:tracePt t="136913" x="4295775" y="4884738"/>
          <p14:tracePt t="136930" x="4286250" y="4867275"/>
          <p14:tracePt t="136946" x="4259263" y="4849813"/>
          <p14:tracePt t="136963" x="4251325" y="4822825"/>
          <p14:tracePt t="136981" x="4232275" y="4805363"/>
          <p14:tracePt t="136983" x="4232275" y="4795838"/>
          <p14:tracePt t="136996" x="4224338" y="4786313"/>
          <p14:tracePt t="137013" x="4214813" y="4778375"/>
          <p14:tracePt t="137015" x="4205288" y="4778375"/>
          <p14:tracePt t="137093" x="4187825" y="4778375"/>
          <p14:tracePt t="137101" x="4179888" y="4778375"/>
          <p14:tracePt t="137113" x="4170363" y="4786313"/>
          <p14:tracePt t="137131" x="4143375" y="4813300"/>
          <p14:tracePt t="137147" x="4108450" y="4830763"/>
          <p14:tracePt t="137163" x="4089400" y="4840288"/>
          <p14:tracePt t="137180" x="4081463" y="4849813"/>
          <p14:tracePt t="137196" x="4054475" y="4857750"/>
          <p14:tracePt t="137213" x="4037013" y="4867275"/>
          <p14:tracePt t="137230" x="4027488" y="4867275"/>
          <p14:tracePt t="137246" x="4010025" y="4876800"/>
          <p14:tracePt t="137249" x="4000500" y="4876800"/>
          <p14:tracePt t="137265" x="3973513" y="4894263"/>
          <p14:tracePt t="137281" x="3956050" y="4902200"/>
          <p14:tracePt t="137297" x="3938588" y="4911725"/>
          <p14:tracePt t="137313" x="3929063" y="4911725"/>
          <p14:tracePt t="137365" x="3929063" y="4921250"/>
          <p14:tracePt t="137395" x="3919538" y="4929188"/>
          <p14:tracePt t="137403" x="3902075" y="4938713"/>
          <p14:tracePt t="137419" x="3894138" y="4948238"/>
          <p14:tracePt t="137428" x="3894138" y="4956175"/>
          <p14:tracePt t="137445" x="3884613" y="4973638"/>
          <p14:tracePt t="137463" x="3875088" y="4983163"/>
          <p14:tracePt t="137507" x="3867150" y="4992688"/>
          <p14:tracePt t="137719" x="3867150" y="5000625"/>
          <p14:tracePt t="137733" x="3867150" y="5010150"/>
          <p14:tracePt t="137741" x="3867150" y="5019675"/>
          <p14:tracePt t="137757" x="3867150" y="5027613"/>
          <p14:tracePt t="137781" x="3867150" y="5045075"/>
          <p14:tracePt t="137789" x="3867150" y="5054600"/>
          <p14:tracePt t="137798" x="3867150" y="5064125"/>
          <p14:tracePt t="137813" x="3867150" y="5081588"/>
          <p14:tracePt t="137830" x="3867150" y="5099050"/>
          <p14:tracePt t="137846" x="3857625" y="5126038"/>
          <p14:tracePt t="137863" x="3857625" y="5143500"/>
          <p14:tracePt t="137880" x="3857625" y="5162550"/>
          <p14:tracePt t="137897" x="3857625" y="5197475"/>
          <p14:tracePt t="137913" x="3857625" y="5207000"/>
          <p14:tracePt t="137929" x="3857625" y="5214938"/>
          <p14:tracePt t="137952" x="3857625" y="5224463"/>
          <p14:tracePt t="138055" x="3857625" y="5233988"/>
          <p14:tracePt t="138063" x="3857625" y="5241925"/>
          <p14:tracePt t="138080" x="3867150" y="5251450"/>
          <p14:tracePt t="138096" x="3875088" y="5278438"/>
          <p14:tracePt t="138112" x="3884613" y="5286375"/>
          <p14:tracePt t="138129" x="3894138" y="5286375"/>
          <p14:tracePt t="138145" x="3919538" y="5305425"/>
          <p14:tracePt t="138162" x="3929063" y="5313363"/>
          <p14:tracePt t="138179" x="3938588" y="5322888"/>
          <p14:tracePt t="138195" x="3956050" y="5349875"/>
          <p14:tracePt t="138212" x="3973513" y="5357813"/>
          <p14:tracePt t="138229" x="4000500" y="5376863"/>
          <p14:tracePt t="138245" x="4017963" y="5384800"/>
          <p14:tracePt t="138262" x="4027488" y="5384800"/>
          <p14:tracePt t="138279" x="4044950" y="5394325"/>
          <p14:tracePt t="138296" x="4081463" y="5411788"/>
          <p14:tracePt t="138312" x="4098925" y="5411788"/>
          <p14:tracePt t="138329" x="4116388" y="5411788"/>
          <p14:tracePt t="138346" x="4143375" y="5411788"/>
          <p14:tracePt t="138362" x="4160838" y="5411788"/>
          <p14:tracePt t="138379" x="4179888" y="5411788"/>
          <p14:tracePt t="138395" x="4187825" y="5421313"/>
          <p14:tracePt t="138413" x="4224338" y="5421313"/>
          <p14:tracePt t="138430" x="4241800" y="5421313"/>
          <p14:tracePt t="138446" x="4259263" y="5421313"/>
          <p14:tracePt t="138463" x="4286250" y="5421313"/>
          <p14:tracePt t="138480" x="4295775" y="5421313"/>
          <p14:tracePt t="138496" x="4303713" y="5421313"/>
          <p14:tracePt t="138515" x="4322763" y="5421313"/>
          <p14:tracePt t="138532" x="4340225" y="5402263"/>
          <p14:tracePt t="138548" x="4357688" y="5402263"/>
          <p14:tracePt t="138564" x="4367213" y="5394325"/>
          <p14:tracePt t="138580" x="4375150" y="5394325"/>
          <p14:tracePt t="138596" x="4394200" y="5384800"/>
          <p14:tracePt t="138612" x="4402138" y="5384800"/>
          <p14:tracePt t="138630" x="4411663" y="5376863"/>
          <p14:tracePt t="138646" x="4429125" y="5367338"/>
          <p14:tracePt t="138664" x="4456113" y="5357813"/>
          <p14:tracePt t="138680" x="4473575" y="5330825"/>
          <p14:tracePt t="138697" x="4500563" y="5313363"/>
          <p14:tracePt t="138713" x="4518025" y="5295900"/>
          <p14:tracePt t="138729" x="4537075" y="5259388"/>
          <p14:tracePt t="138746" x="4554538" y="5241925"/>
          <p14:tracePt t="138749" x="4572000" y="5214938"/>
          <p14:tracePt t="138764" x="4581525" y="5197475"/>
          <p14:tracePt t="138765" x="4589463" y="5170488"/>
          <p14:tracePt t="138781" x="4608513" y="5126038"/>
          <p14:tracePt t="138797" x="4608513" y="5081588"/>
          <p14:tracePt t="138812" x="4616450" y="5045075"/>
          <p14:tracePt t="138829" x="4616450" y="5010150"/>
          <p14:tracePt t="138845" x="4625975" y="4983163"/>
          <p14:tracePt t="138862" x="4625975" y="4956175"/>
          <p14:tracePt t="138879" x="4625975" y="4948238"/>
          <p14:tracePt t="138896" x="4616450" y="4948238"/>
          <p14:tracePt t="138912" x="4598988" y="4938713"/>
          <p14:tracePt t="138929" x="4562475" y="4929188"/>
          <p14:tracePt t="138946" x="4545013" y="4929188"/>
          <p14:tracePt t="138962" x="4510088" y="4929188"/>
          <p14:tracePt t="138979" x="4491038" y="4929188"/>
          <p14:tracePt t="138995" x="4473575" y="4921250"/>
          <p14:tracePt t="139013" x="4411663" y="4902200"/>
          <p14:tracePt t="139015" x="4375150" y="4902200"/>
          <p14:tracePt t="139031" x="4322763" y="4894263"/>
          <p14:tracePt t="139047" x="4295775" y="4876800"/>
          <p14:tracePt t="139063" x="4268788" y="4849813"/>
          <p14:tracePt t="139079" x="4251325" y="4840288"/>
          <p14:tracePt t="139096" x="4232275" y="4822825"/>
          <p14:tracePt t="139113" x="4205288" y="4805363"/>
          <p14:tracePt t="139129" x="4187825" y="4805363"/>
          <p14:tracePt t="139146" x="4179888" y="4786313"/>
          <p14:tracePt t="139162" x="4160838" y="4786313"/>
          <p14:tracePt t="139179" x="4143375" y="4786313"/>
          <p14:tracePt t="139195" x="4125913" y="4786313"/>
          <p14:tracePt t="139235" x="4116388" y="4786313"/>
          <p14:tracePt t="139259" x="4108450" y="4786313"/>
          <p14:tracePt t="139265" x="4098925" y="4786313"/>
          <p14:tracePt t="139288" x="4089400" y="4786313"/>
          <p14:tracePt t="139313" x="4081463" y="4786313"/>
          <p14:tracePt t="139321" x="4071938" y="4786313"/>
          <p14:tracePt t="139330" x="4054475" y="4786313"/>
          <p14:tracePt t="139347" x="4037013" y="4795838"/>
          <p14:tracePt t="139363" x="4017963" y="4805363"/>
          <p14:tracePt t="139380" x="4000500" y="4822825"/>
          <p14:tracePt t="139397" x="3973513" y="4830763"/>
          <p14:tracePt t="139412" x="3956050" y="4840288"/>
          <p14:tracePt t="139429" x="3946525" y="4849813"/>
          <p14:tracePt t="139430" x="3938588" y="4849813"/>
          <p14:tracePt t="139485" x="3938588" y="4867275"/>
          <p14:tracePt t="139554" x="3929063" y="4867275"/>
          <p14:tracePt t="139609" x="3911600" y="4867275"/>
          <p14:tracePt t="139681" x="3902075" y="4876800"/>
          <p14:tracePt t="139711" x="3894138" y="4884738"/>
          <p14:tracePt t="139734" x="3884613" y="4884738"/>
          <p14:tracePt t="139742" x="3884613" y="4894263"/>
          <p14:tracePt t="139750" x="3875088" y="4894263"/>
          <p14:tracePt t="139763" x="3875088" y="4902200"/>
          <p14:tracePt t="139781" x="3867150" y="4902200"/>
          <p14:tracePt t="139804" x="3867150" y="4911725"/>
          <p14:tracePt t="139947" x="3857625" y="4911725"/>
          <p14:tracePt t="139969" x="3857625" y="4921250"/>
          <p14:tracePt t="140001" x="3857625" y="4929188"/>
          <p14:tracePt t="140024" x="3848100" y="4929188"/>
          <p14:tracePt t="140032" x="3848100" y="4948238"/>
          <p14:tracePt t="140062" x="3830638" y="4948238"/>
          <p14:tracePt t="140141" x="3830638" y="4956175"/>
          <p14:tracePt t="147782" x="3840163" y="4956175"/>
          <p14:tracePt t="147790" x="3848100" y="4938713"/>
          <p14:tracePt t="147799" x="3857625" y="4929188"/>
          <p14:tracePt t="147815" x="3884613" y="4911725"/>
          <p14:tracePt t="147830" x="3938588" y="4876800"/>
          <p14:tracePt t="147847" x="3965575" y="4857750"/>
          <p14:tracePt t="147864" x="4000500" y="4830763"/>
          <p14:tracePt t="147880" x="4017963" y="4813300"/>
          <p14:tracePt t="147898" x="4044950" y="4795838"/>
          <p14:tracePt t="147914" x="4062413" y="4795838"/>
          <p14:tracePt t="147931" x="4081463" y="4795838"/>
          <p14:tracePt t="147933" x="4089400" y="4795838"/>
          <p14:tracePt t="147948" x="4116388" y="4795838"/>
          <p14:tracePt t="147964" x="4125913" y="4795838"/>
          <p14:tracePt t="147982" x="4143375" y="4795838"/>
          <p14:tracePt t="147998" x="4152900" y="4805363"/>
          <p14:tracePt t="148019" x="4160838" y="4805363"/>
          <p14:tracePt t="148064" x="4170363" y="4805363"/>
          <p14:tracePt t="148080" x="4187825" y="4805363"/>
          <p14:tracePt t="148088" x="4197350" y="4805363"/>
          <p14:tracePt t="148097" x="4205288" y="4805363"/>
          <p14:tracePt t="148114" x="4224338" y="4813300"/>
          <p14:tracePt t="148130" x="4241800" y="4822825"/>
          <p14:tracePt t="148147" x="4268788" y="4830763"/>
          <p14:tracePt t="148163" x="4286250" y="4849813"/>
          <p14:tracePt t="148181" x="4303713" y="4857750"/>
          <p14:tracePt t="148183" x="4313238" y="4867275"/>
          <p14:tracePt t="148198" x="4340225" y="4884738"/>
          <p14:tracePt t="148214" x="4357688" y="4902200"/>
          <p14:tracePt t="148231" x="4375150" y="4921250"/>
          <p14:tracePt t="148248" x="4394200" y="4929188"/>
          <p14:tracePt t="148264" x="4419600" y="4938713"/>
          <p14:tracePt t="148281" x="4438650" y="4948238"/>
          <p14:tracePt t="148283" x="4446588" y="4956175"/>
          <p14:tracePt t="148299" x="4465638" y="4965700"/>
          <p14:tracePt t="148315" x="4483100" y="4973638"/>
          <p14:tracePt t="148339" x="4491038" y="4973638"/>
          <p14:tracePt t="148355" x="4491038" y="4983163"/>
          <p14:tracePt t="148425" x="4491038" y="5000625"/>
          <p14:tracePt t="148433" x="4491038" y="5010150"/>
          <p14:tracePt t="148450" x="4491038" y="5027613"/>
          <p14:tracePt t="148465" x="4491038" y="5037138"/>
          <p14:tracePt t="148482" x="4491038" y="5054600"/>
          <p14:tracePt t="148498" x="4491038" y="5072063"/>
          <p14:tracePt t="148514" x="4491038" y="5091113"/>
          <p14:tracePt t="148531" x="4491038" y="5099050"/>
          <p14:tracePt t="148548" x="4491038" y="5108575"/>
          <p14:tracePt t="148564" x="4491038" y="5116513"/>
          <p14:tracePt t="148581" x="4491038" y="5126038"/>
          <p14:tracePt t="148598" x="4491038" y="5143500"/>
          <p14:tracePt t="148627" x="4473575" y="5143500"/>
          <p14:tracePt t="148643" x="4465638" y="5153025"/>
          <p14:tracePt t="148650" x="4456113" y="5162550"/>
          <p14:tracePt t="148665" x="4456113" y="5170488"/>
          <p14:tracePt t="148681" x="4446588" y="5180013"/>
          <p14:tracePt t="148698" x="4429125" y="5187950"/>
          <p14:tracePt t="148728" x="4419600" y="5187950"/>
          <p14:tracePt t="148736" x="4419600" y="5197475"/>
          <p14:tracePt t="148747" x="4402138" y="5197475"/>
          <p14:tracePt t="148768" x="4394200" y="5214938"/>
          <p14:tracePt t="148780" x="4384675" y="5224463"/>
          <p14:tracePt t="148797" x="4375150" y="5233988"/>
          <p14:tracePt t="148798" x="4375150" y="5241925"/>
          <p14:tracePt t="148813" x="4367213" y="5241925"/>
          <p14:tracePt t="148901" x="4357688" y="5241925"/>
          <p14:tracePt t="148918" x="4348163" y="5251450"/>
          <p14:tracePt t="148925" x="4330700" y="5251450"/>
          <p14:tracePt t="148941" x="4330700" y="5259388"/>
          <p14:tracePt t="149105" x="4322763" y="5259388"/>
          <p14:tracePt t="151905" x="4313238" y="5259388"/>
          <p14:tracePt t="152007" x="4313238" y="5251450"/>
          <p14:tracePt t="154870" x="4313238" y="5241925"/>
          <p14:tracePt t="154878" x="4313238" y="5233988"/>
          <p14:tracePt t="154886" x="4322763" y="5224463"/>
          <p14:tracePt t="154901" x="4340225" y="5197475"/>
          <p14:tracePt t="154916" x="4348163" y="5180013"/>
          <p14:tracePt t="154932" x="4357688" y="5162550"/>
          <p14:tracePt t="154948" x="4357688" y="5135563"/>
          <p14:tracePt t="154964" x="4357688" y="5116513"/>
          <p14:tracePt t="154981" x="4357688" y="5099050"/>
          <p14:tracePt t="154998" x="4357688" y="5081588"/>
          <p14:tracePt t="155015" x="4357688" y="5054600"/>
          <p14:tracePt t="155031" x="4357688" y="5037138"/>
          <p14:tracePt t="155048" x="4357688" y="5019675"/>
          <p14:tracePt t="155064" x="4357688" y="4983163"/>
          <p14:tracePt t="155081" x="4357688" y="4973638"/>
          <p14:tracePt t="155098" x="4357688" y="4956175"/>
          <p14:tracePt t="155115" x="4357688" y="4938713"/>
          <p14:tracePt t="155131" x="4357688" y="4929188"/>
          <p14:tracePt t="155148" x="4357688" y="4902200"/>
          <p14:tracePt t="155166" x="4357688" y="4894263"/>
          <p14:tracePt t="155181" x="4357688" y="4876800"/>
          <p14:tracePt t="155197" x="4357688" y="4857750"/>
          <p14:tracePt t="155214" x="4357688" y="4822825"/>
          <p14:tracePt t="155231" x="4357688" y="4786313"/>
          <p14:tracePt t="155248" x="4357688" y="4768850"/>
          <p14:tracePt t="155265" x="4367213" y="4741863"/>
          <p14:tracePt t="155282" x="4367213" y="4714875"/>
          <p14:tracePt t="155283" x="4375150" y="4706938"/>
          <p14:tracePt t="155299" x="4375150" y="4687888"/>
          <p14:tracePt t="155315" x="4375150" y="4670425"/>
          <p14:tracePt t="155331" x="4375150" y="4643438"/>
          <p14:tracePt t="155348" x="4375150" y="4625975"/>
          <p14:tracePt t="155365" x="4375150" y="4608513"/>
          <p14:tracePt t="155382" x="4375150" y="4581525"/>
          <p14:tracePt t="155398" x="4375150" y="4572000"/>
          <p14:tracePt t="155918" x="4375150" y="4591050"/>
          <p14:tracePt t="157302" x="4375150" y="4598988"/>
          <p14:tracePt t="157654" x="4375150" y="4608513"/>
          <p14:tracePt t="157668" x="4375150" y="4616450"/>
          <p14:tracePt t="157675" x="4375150" y="4625975"/>
          <p14:tracePt t="175085" x="4375150" y="4635500"/>
          <p14:tracePt t="175093" x="4367213" y="4643438"/>
          <p14:tracePt t="175102" x="4357688" y="4662488"/>
          <p14:tracePt t="175117" x="4357688" y="4679950"/>
          <p14:tracePt t="175134" x="4348163" y="4697413"/>
          <p14:tracePt t="175150" x="4348163" y="4714875"/>
          <p14:tracePt t="175167" x="4348163" y="4733925"/>
          <p14:tracePt t="175211" x="4348163" y="4741863"/>
          <p14:tracePt t="175233" x="4348163" y="4751388"/>
          <p14:tracePt t="175241" x="4348163" y="4759325"/>
          <p14:tracePt t="175250" x="4348163" y="4768850"/>
          <p14:tracePt t="175267" x="4348163" y="4822825"/>
          <p14:tracePt t="175284" x="4348163" y="4884738"/>
          <p14:tracePt t="175301" x="4348163" y="4948238"/>
          <p14:tracePt t="175317" x="4340225" y="4965700"/>
          <p14:tracePt t="175319" x="4322763" y="4983163"/>
          <p14:tracePt t="175334" x="4322763" y="4992688"/>
          <p14:tracePt t="175350" x="4313238" y="5000625"/>
          <p14:tracePt t="175367" x="4313238" y="5010150"/>
          <p14:tracePt t="175383" x="4303713" y="5027613"/>
          <p14:tracePt t="175400" x="4303713" y="5054600"/>
          <p14:tracePt t="175416" x="4303713" y="5072063"/>
          <p14:tracePt t="175433" x="4295775" y="5091113"/>
          <p14:tracePt t="175450" x="4295775" y="5108575"/>
          <p14:tracePt t="175467" x="4295775" y="5135563"/>
          <p14:tracePt t="175484" x="4286250" y="5162550"/>
          <p14:tracePt t="175500" x="4286250" y="5180013"/>
          <p14:tracePt t="175517" x="4286250" y="5207000"/>
          <p14:tracePt t="175539" x="4286250" y="5214938"/>
          <p14:tracePt t="175577" x="4286250" y="5224463"/>
          <p14:tracePt t="175593" x="4286250" y="5233988"/>
          <p14:tracePt t="175601" x="4286250" y="5241925"/>
          <p14:tracePt t="175617" x="4286250" y="5251450"/>
          <p14:tracePt t="175633" x="4286250" y="5259388"/>
          <p14:tracePt t="175641" x="4286250" y="5278438"/>
          <p14:tracePt t="175650" x="4286250" y="5286375"/>
          <p14:tracePt t="175666" x="4286250" y="5295900"/>
          <p14:tracePt t="175684" x="4286250" y="5313363"/>
          <p14:tracePt t="175701" x="4286250" y="5349875"/>
          <p14:tracePt t="175703" x="4286250" y="5367338"/>
          <p14:tracePt t="175717" x="4286250" y="5376863"/>
          <p14:tracePt t="175734" x="4286250" y="5421313"/>
          <p14:tracePt t="175736" x="4286250" y="5429250"/>
          <p14:tracePt t="175750" x="4295775" y="5456238"/>
          <p14:tracePt t="175767" x="4313238" y="5473700"/>
          <p14:tracePt t="175783" x="4340225" y="5492750"/>
          <p14:tracePt t="175800" x="4357688" y="5527675"/>
          <p14:tracePt t="175816" x="4375150" y="5546725"/>
          <p14:tracePt t="175833" x="4402138" y="5564188"/>
          <p14:tracePt t="175850" x="4419600" y="5599113"/>
          <p14:tracePt t="175851" x="4429125" y="5608638"/>
          <p14:tracePt t="175867" x="4456113" y="5643563"/>
          <p14:tracePt t="175883" x="4473575" y="5662613"/>
          <p14:tracePt t="175900" x="4491038" y="5680075"/>
          <p14:tracePt t="175917" x="4500563" y="5689600"/>
          <p14:tracePt t="175933" x="4510088" y="5707063"/>
          <p14:tracePt t="175960" x="4527550" y="5715000"/>
          <p14:tracePt t="175976" x="4537075" y="5724525"/>
          <p14:tracePt t="175985" x="4537075" y="5734050"/>
          <p14:tracePt t="176000" x="4554538" y="5751513"/>
          <p14:tracePt t="176017" x="4572000" y="5778500"/>
          <p14:tracePt t="176033" x="4581525" y="5795963"/>
          <p14:tracePt t="176050" x="4608513" y="5805488"/>
          <p14:tracePt t="176067" x="4616450" y="5822950"/>
          <p14:tracePt t="176083" x="4625975" y="5832475"/>
          <p14:tracePt t="176100" x="4643438" y="5849938"/>
          <p14:tracePt t="176101" x="4652963" y="5849938"/>
          <p14:tracePt t="176117" x="4679950" y="5867400"/>
          <p14:tracePt t="176133" x="4687888" y="5876925"/>
          <p14:tracePt t="176150" x="4705350" y="5884863"/>
          <p14:tracePt t="176167" x="4724400" y="5894388"/>
          <p14:tracePt t="176183" x="4759325" y="5894388"/>
          <p14:tracePt t="176200" x="4786313" y="5894388"/>
          <p14:tracePt t="176217" x="4813300" y="5894388"/>
          <p14:tracePt t="176233" x="4840288" y="5894388"/>
          <p14:tracePt t="176250" x="4894263" y="5894388"/>
          <p14:tracePt t="176267" x="4946650" y="5894388"/>
          <p14:tracePt t="176283" x="4992688" y="5894388"/>
          <p14:tracePt t="176300" x="5054600" y="5894388"/>
          <p14:tracePt t="176317" x="5126038" y="5894388"/>
          <p14:tracePt t="176333" x="5170488" y="5876925"/>
          <p14:tracePt t="176350" x="5224463" y="5876925"/>
          <p14:tracePt t="176351" x="5232400" y="5876925"/>
          <p14:tracePt t="176367" x="5259388" y="5876925"/>
          <p14:tracePt t="176383" x="5295900" y="5867400"/>
          <p14:tracePt t="176400" x="5330825" y="5857875"/>
          <p14:tracePt t="176417" x="5384800" y="5849938"/>
          <p14:tracePt t="176434" x="5465763" y="5832475"/>
          <p14:tracePt t="176450" x="5545138" y="5805488"/>
          <p14:tracePt t="176467" x="5626100" y="5778500"/>
          <p14:tracePt t="176483" x="5670550" y="5761038"/>
          <p14:tracePt t="176500" x="5724525" y="5734050"/>
          <p14:tracePt t="176501" x="5741988" y="5715000"/>
          <p14:tracePt t="176517" x="5803900" y="5697538"/>
          <p14:tracePt t="176533" x="5857875" y="5653088"/>
          <p14:tracePt t="176550" x="5938838" y="5599113"/>
          <p14:tracePt t="176567" x="6018213" y="5546725"/>
          <p14:tracePt t="176583" x="6099175" y="5465763"/>
          <p14:tracePt t="176600" x="6180138" y="5384800"/>
          <p14:tracePt t="176601" x="6232525" y="5322888"/>
          <p14:tracePt t="176617" x="6303963" y="5197475"/>
          <p14:tracePt t="176633" x="6367463" y="5037138"/>
          <p14:tracePt t="176650" x="6402388" y="4884738"/>
          <p14:tracePt t="176667" x="6402388" y="4759325"/>
          <p14:tracePt t="176683" x="6402388" y="4635500"/>
          <p14:tracePt t="176700" x="6394450" y="4483100"/>
          <p14:tracePt t="176717" x="6367463" y="4330700"/>
          <p14:tracePt t="176733" x="6303963" y="4170363"/>
          <p14:tracePt t="176750" x="6224588" y="4027488"/>
          <p14:tracePt t="176751" x="6170613" y="3965575"/>
          <p14:tracePt t="176767" x="6099175" y="3840163"/>
          <p14:tracePt t="176783" x="6010275" y="3741738"/>
          <p14:tracePt t="176800" x="5929313" y="3652838"/>
          <p14:tracePt t="176817" x="5857875" y="3589338"/>
          <p14:tracePt t="176833" x="5803900" y="3527425"/>
          <p14:tracePt t="176850" x="5759450" y="3482975"/>
          <p14:tracePt t="176851" x="5715000" y="3455988"/>
          <p14:tracePt t="176867" x="5635625" y="3402013"/>
          <p14:tracePt t="176885" x="5545138" y="3367088"/>
          <p14:tracePt t="176901" x="5465763" y="3340100"/>
          <p14:tracePt t="176917" x="5402263" y="3322638"/>
          <p14:tracePt t="176934" x="5340350" y="3313113"/>
          <p14:tracePt t="176950" x="5278438" y="3313113"/>
          <p14:tracePt t="176967" x="5207000" y="3313113"/>
          <p14:tracePt t="176983" x="5126038" y="3313113"/>
          <p14:tracePt t="177000" x="5037138" y="3330575"/>
          <p14:tracePt t="177001" x="4973638" y="3349625"/>
          <p14:tracePt t="177017" x="4902200" y="3375025"/>
          <p14:tracePt t="177033" x="4822825" y="3411538"/>
          <p14:tracePt t="177050" x="4741863" y="3438525"/>
          <p14:tracePt t="177067" x="4679950" y="3465513"/>
          <p14:tracePt t="177083" x="4625975" y="3517900"/>
          <p14:tracePt t="177100" x="4598988" y="3563938"/>
          <p14:tracePt t="177117" x="4554538" y="3679825"/>
          <p14:tracePt t="177134" x="4527550" y="3759200"/>
          <p14:tracePt t="177150" x="4500563" y="3857625"/>
          <p14:tracePt t="177167" x="4483100" y="3948113"/>
          <p14:tracePt t="177183" x="4456113" y="4054475"/>
          <p14:tracePt t="177200" x="4456113" y="4162425"/>
          <p14:tracePt t="177217" x="4456113" y="4286250"/>
          <p14:tracePt t="177233" x="4465638" y="4411663"/>
          <p14:tracePt t="177250" x="4473575" y="4519613"/>
          <p14:tracePt t="177251" x="4473575" y="4572000"/>
          <p14:tracePt t="177268" x="4491038" y="4687888"/>
          <p14:tracePt t="177283" x="4518025" y="4778375"/>
          <p14:tracePt t="177300" x="4545013" y="4857750"/>
          <p14:tracePt t="177317" x="4572000" y="4938713"/>
          <p14:tracePt t="177334" x="4598988" y="5045075"/>
          <p14:tracePt t="177350" x="4625975" y="5143500"/>
          <p14:tracePt t="177367" x="4652963" y="5268913"/>
          <p14:tracePt t="177383" x="4679950" y="5349875"/>
          <p14:tracePt t="177400" x="4705350" y="5448300"/>
          <p14:tracePt t="177417" x="4724400" y="5519738"/>
          <p14:tracePt t="177434" x="4751388" y="5591175"/>
          <p14:tracePt t="177450" x="4776788" y="5635625"/>
          <p14:tracePt t="177467" x="4813300" y="5697538"/>
          <p14:tracePt t="177484" x="4867275" y="5768975"/>
          <p14:tracePt t="177501" x="4921250" y="5884863"/>
          <p14:tracePt t="177517" x="4956175" y="5948363"/>
          <p14:tracePt t="177534" x="5010150" y="5983288"/>
          <p14:tracePt t="177550" x="5045075" y="6019800"/>
          <p14:tracePt t="177567" x="5064125" y="6037263"/>
          <p14:tracePt t="177584" x="5081588" y="6064250"/>
          <p14:tracePt t="177601" x="5108575" y="6081713"/>
          <p14:tracePt t="177618" x="5153025" y="6108700"/>
          <p14:tracePt t="177620" x="5170488" y="6118225"/>
          <p14:tracePt t="177634" x="5224463" y="6143625"/>
          <p14:tracePt t="177651" x="5268913" y="6162675"/>
          <p14:tracePt t="177667" x="5303838" y="6180138"/>
          <p14:tracePt t="177684" x="5330825" y="6189663"/>
          <p14:tracePt t="177700" x="5357813" y="6197600"/>
          <p14:tracePt t="177717" x="5375275" y="6197600"/>
          <p14:tracePt t="177734" x="5402263" y="6197600"/>
          <p14:tracePt t="177750" x="5429250" y="6189663"/>
          <p14:tracePt t="177751" x="5456238" y="6170613"/>
          <p14:tracePt t="177767" x="5518150" y="6153150"/>
          <p14:tracePt t="177783" x="5564188" y="6126163"/>
          <p14:tracePt t="177800" x="5635625" y="6099175"/>
          <p14:tracePt t="177817" x="5661025" y="6081713"/>
          <p14:tracePt t="177834" x="5688013" y="6054725"/>
          <p14:tracePt t="177851" x="5707063" y="6037263"/>
          <p14:tracePt t="177867" x="5732463" y="6019800"/>
          <p14:tracePt t="177884" x="5768975" y="5948363"/>
          <p14:tracePt t="177901" x="5795963" y="5867400"/>
          <p14:tracePt t="177918" x="5822950" y="5832475"/>
          <p14:tracePt t="177934" x="5849938" y="5768975"/>
          <p14:tracePt t="177951" x="5867400" y="5707063"/>
          <p14:tracePt t="177967" x="5894388" y="5680075"/>
          <p14:tracePt t="177984" x="5902325" y="5643563"/>
          <p14:tracePt t="177985" x="5911850" y="5635625"/>
          <p14:tracePt t="178000" x="5921375" y="5626100"/>
          <p14:tracePt t="178017" x="5946775" y="5591175"/>
          <p14:tracePt t="178033" x="5965825" y="5572125"/>
          <p14:tracePt t="178050" x="5973763" y="5537200"/>
          <p14:tracePt t="178067" x="5983288" y="5510213"/>
          <p14:tracePt t="178084" x="6010275" y="5473700"/>
          <p14:tracePt t="178100" x="6010275" y="5438775"/>
          <p14:tracePt t="178117" x="6010275" y="5421313"/>
          <p14:tracePt t="178134" x="6010275" y="5367338"/>
          <p14:tracePt t="178151" x="6010275" y="5305425"/>
          <p14:tracePt t="178168" x="6000750" y="5233988"/>
          <p14:tracePt t="178185" x="5973763" y="5135563"/>
          <p14:tracePt t="178201" x="5946775" y="5037138"/>
          <p14:tracePt t="178217" x="5921375" y="4965700"/>
          <p14:tracePt t="178234" x="5902325" y="4911725"/>
          <p14:tracePt t="178250" x="5875338" y="4849813"/>
          <p14:tracePt t="178252" x="5867400" y="4822825"/>
          <p14:tracePt t="178268" x="5840413" y="4786313"/>
          <p14:tracePt t="178283" x="5813425" y="4714875"/>
          <p14:tracePt t="178301" x="5786438" y="4652963"/>
          <p14:tracePt t="178317" x="5768975" y="4608513"/>
          <p14:tracePt t="178334" x="5741988" y="4537075"/>
          <p14:tracePt t="178350" x="5715000" y="4492625"/>
          <p14:tracePt t="178367" x="5688013" y="4429125"/>
          <p14:tracePt t="178383" x="5661025" y="4349750"/>
          <p14:tracePt t="178400" x="5626100" y="4278313"/>
          <p14:tracePt t="178417" x="5616575" y="4259263"/>
          <p14:tracePt t="178434" x="5599113" y="4224338"/>
          <p14:tracePt t="178450" x="5572125" y="4187825"/>
          <p14:tracePt t="178467" x="5554663" y="4162425"/>
          <p14:tracePt t="178483" x="5537200" y="4135438"/>
          <p14:tracePt t="178500" x="5510213" y="4116388"/>
          <p14:tracePt t="178517" x="5483225" y="4090988"/>
          <p14:tracePt t="178533" x="5473700" y="4064000"/>
          <p14:tracePt t="178550" x="5456238" y="4044950"/>
          <p14:tracePt t="178567" x="5438775" y="4037013"/>
          <p14:tracePt t="178584" x="5429250" y="4019550"/>
          <p14:tracePt t="178600" x="5411788" y="4010025"/>
          <p14:tracePt t="178617" x="5402263" y="3992563"/>
          <p14:tracePt t="178634" x="5384800" y="3983038"/>
          <p14:tracePt t="178652" x="5357813" y="3983038"/>
          <p14:tracePt t="178668" x="5340350" y="3973513"/>
          <p14:tracePt t="178685" x="5322888" y="3973513"/>
          <p14:tracePt t="178701" x="5313363" y="3965575"/>
          <p14:tracePt t="178718" x="5286375" y="3965575"/>
          <p14:tracePt t="178735" x="5278438" y="3965575"/>
          <p14:tracePt t="178752" x="5259388" y="3965575"/>
          <p14:tracePt t="178769" x="5251450" y="3965575"/>
          <p14:tracePt t="178785" x="5241925" y="3965575"/>
          <p14:tracePt t="178801" x="5232400" y="3965575"/>
          <p14:tracePt t="178869" x="5214938" y="3965575"/>
          <p14:tracePt t="178877" x="5197475" y="3973513"/>
          <p14:tracePt t="178893" x="5187950" y="3992563"/>
          <p14:tracePt t="178902" x="5180013" y="3992563"/>
          <p14:tracePt t="178917" x="5153025" y="4000500"/>
          <p14:tracePt t="178934" x="5143500" y="4010025"/>
          <p14:tracePt t="178950" x="5135563" y="4010025"/>
          <p14:tracePt t="178967" x="5126038" y="4019550"/>
          <p14:tracePt t="179010" x="5116513" y="4027488"/>
          <p14:tracePt t="179019" x="5108575" y="4037013"/>
          <p14:tracePt t="179027" x="5099050" y="4044950"/>
          <p14:tracePt t="179035" x="5081588" y="4064000"/>
          <p14:tracePt t="179051" x="5064125" y="4081463"/>
          <p14:tracePt t="179067" x="5045075" y="4108450"/>
          <p14:tracePt t="179084" x="5037138" y="4135438"/>
          <p14:tracePt t="179100" x="5018088" y="4152900"/>
          <p14:tracePt t="179117" x="5010150" y="4170363"/>
          <p14:tracePt t="179134" x="4992688" y="4206875"/>
          <p14:tracePt t="179136" x="4983163" y="4214813"/>
          <p14:tracePt t="179152" x="4965700" y="4233863"/>
          <p14:tracePt t="179168" x="4946650" y="4268788"/>
          <p14:tracePt t="179184" x="4929188" y="4305300"/>
          <p14:tracePt t="179201" x="4921250" y="4322763"/>
          <p14:tracePt t="179217" x="4911725" y="4340225"/>
          <p14:tracePt t="179234" x="4902200" y="4357688"/>
          <p14:tracePt t="179252" x="4884738" y="4394200"/>
          <p14:tracePt t="179269" x="4875213" y="4411663"/>
          <p14:tracePt t="179284" x="4867275" y="4448175"/>
          <p14:tracePt t="179301" x="4857750" y="4465638"/>
          <p14:tracePt t="179317" x="4840288" y="4500563"/>
          <p14:tracePt t="179334" x="4822825" y="4554538"/>
          <p14:tracePt t="179351" x="4795838" y="4625975"/>
          <p14:tracePt t="179368" x="4768850" y="4697413"/>
          <p14:tracePt t="179371" x="4768850" y="4741863"/>
          <p14:tracePt t="179385" x="4759325" y="4778375"/>
          <p14:tracePt t="179403" x="4732338" y="4849813"/>
          <p14:tracePt t="179419" x="4732338" y="4884738"/>
          <p14:tracePt t="179435" x="4724400" y="4929188"/>
          <p14:tracePt t="179451" x="4714875" y="4992688"/>
          <p14:tracePt t="179469" x="4687888" y="5037138"/>
          <p14:tracePt t="179485" x="4670425" y="5091113"/>
          <p14:tracePt t="179501" x="4660900" y="5135563"/>
          <p14:tracePt t="179519" x="4660900" y="5162550"/>
          <p14:tracePt t="179534" x="4660900" y="5187950"/>
          <p14:tracePt t="179551" x="4660900" y="5207000"/>
          <p14:tracePt t="179567" x="4679950" y="5224463"/>
          <p14:tracePt t="179585" x="4679950" y="5241925"/>
          <p14:tracePt t="179601" x="4687888" y="5278438"/>
          <p14:tracePt t="179618" x="4705350" y="5313363"/>
          <p14:tracePt t="179620" x="4724400" y="5330825"/>
          <p14:tracePt t="179635" x="4741863" y="5384800"/>
          <p14:tracePt t="179651" x="4768850" y="5448300"/>
          <p14:tracePt t="179668" x="4795838" y="5527675"/>
          <p14:tracePt t="179684" x="4822825" y="5608638"/>
          <p14:tracePt t="179701" x="4848225" y="5670550"/>
          <p14:tracePt t="179718" x="4875213" y="5751513"/>
          <p14:tracePt t="179735" x="4902200" y="5822950"/>
          <p14:tracePt t="179753" x="4921250" y="5884863"/>
          <p14:tracePt t="179754" x="4938713" y="5911850"/>
          <p14:tracePt t="179768" x="4946650" y="5938838"/>
          <p14:tracePt t="179784" x="4965700" y="5956300"/>
          <p14:tracePt t="179800" x="4973638" y="5975350"/>
          <p14:tracePt t="179817" x="4992688" y="5992813"/>
          <p14:tracePt t="179834" x="5010150" y="6019800"/>
          <p14:tracePt t="179850" x="5027613" y="6027738"/>
          <p14:tracePt t="179867" x="5037138" y="6046788"/>
          <p14:tracePt t="179884" x="5064125" y="6046788"/>
          <p14:tracePt t="179900" x="5081588" y="6054725"/>
          <p14:tracePt t="179901" x="5089525" y="6054725"/>
          <p14:tracePt t="179918" x="5108575" y="6054725"/>
          <p14:tracePt t="179934" x="5143500" y="6046788"/>
          <p14:tracePt t="179950" x="5170488" y="6037263"/>
          <p14:tracePt t="179967" x="5224463" y="6019800"/>
          <p14:tracePt t="179985" x="5241925" y="6019800"/>
          <p14:tracePt t="180001" x="5278438" y="6010275"/>
          <p14:tracePt t="180018" x="5322888" y="6000750"/>
          <p14:tracePt t="180034" x="5375275" y="6000750"/>
          <p14:tracePt t="180051" x="5421313" y="5983288"/>
          <p14:tracePt t="180068" x="5473700" y="5975350"/>
          <p14:tracePt t="180085" x="5492750" y="5965825"/>
          <p14:tracePt t="180102" x="5527675" y="5956300"/>
          <p14:tracePt t="180118" x="5572125" y="5929313"/>
          <p14:tracePt t="180120" x="5599113" y="5911850"/>
          <p14:tracePt t="180134" x="5608638" y="5903913"/>
          <p14:tracePt t="180151" x="5653088" y="5876925"/>
          <p14:tracePt t="180169" x="5670550" y="5867400"/>
          <p14:tracePt t="180185" x="5688013" y="5849938"/>
          <p14:tracePt t="180201" x="5707063" y="5840413"/>
          <p14:tracePt t="180218" x="5732463" y="5822950"/>
          <p14:tracePt t="180235" x="5751513" y="5805488"/>
          <p14:tracePt t="180251" x="5768975" y="5786438"/>
          <p14:tracePt t="180268" x="5795963" y="5761038"/>
          <p14:tracePt t="180284" x="5822950" y="5734050"/>
          <p14:tracePt t="180302" x="5840413" y="5715000"/>
          <p14:tracePt t="180318" x="5867400" y="5689600"/>
          <p14:tracePt t="180335" x="5884863" y="5670550"/>
          <p14:tracePt t="180352" x="5902325" y="5653088"/>
          <p14:tracePt t="180368" x="5921375" y="5626100"/>
          <p14:tracePt t="180384" x="5946775" y="5599113"/>
          <p14:tracePt t="180401" x="5965825" y="5554663"/>
          <p14:tracePt t="180402" x="5965825" y="5537200"/>
          <p14:tracePt t="180418" x="5973763" y="5519738"/>
          <p14:tracePt t="180434" x="5992813" y="5500688"/>
          <p14:tracePt t="180451" x="6010275" y="5483225"/>
          <p14:tracePt t="180468" x="6010275" y="5456238"/>
          <p14:tracePt t="180484" x="6018213" y="5429250"/>
          <p14:tracePt t="180500" x="6027738" y="5411788"/>
          <p14:tracePt t="180518" x="6027738" y="5384800"/>
          <p14:tracePt t="180535" x="6027738" y="5330825"/>
          <p14:tracePt t="180537" x="6027738" y="5305425"/>
          <p14:tracePt t="180552" x="6027738" y="5241925"/>
          <p14:tracePt t="180568" x="6010275" y="5170488"/>
          <p14:tracePt t="180585" x="5992813" y="5116513"/>
          <p14:tracePt t="180601" x="5973763" y="5099050"/>
          <p14:tracePt t="180617" x="5956300" y="5054600"/>
          <p14:tracePt t="180634" x="5946775" y="5027613"/>
          <p14:tracePt t="180650" x="5929313" y="5010150"/>
          <p14:tracePt t="180651" x="5921375" y="4992688"/>
          <p14:tracePt t="180669" x="5902325" y="4948238"/>
          <p14:tracePt t="180685" x="5875338" y="4911725"/>
          <p14:tracePt t="180702" x="5867400" y="4867275"/>
          <p14:tracePt t="180718" x="5840413" y="4813300"/>
          <p14:tracePt t="180734" x="5813425" y="4751388"/>
          <p14:tracePt t="180751" x="5795963" y="4697413"/>
          <p14:tracePt t="180768" x="5768975" y="4670425"/>
          <p14:tracePt t="180784" x="5759450" y="4652963"/>
          <p14:tracePt t="180786" x="5751513" y="4635500"/>
          <p14:tracePt t="180801" x="5732463" y="4608513"/>
          <p14:tracePt t="180818" x="5707063" y="4591050"/>
          <p14:tracePt t="180834" x="5688013" y="4564063"/>
          <p14:tracePt t="180851" x="5670550" y="4545013"/>
          <p14:tracePt t="180867" x="5643563" y="4527550"/>
          <p14:tracePt t="180884" x="5635625" y="4500563"/>
          <p14:tracePt t="180903" x="5626100" y="4483100"/>
          <p14:tracePt t="180919" x="5608638" y="4465638"/>
          <p14:tracePt t="180935" x="5599113" y="4448175"/>
          <p14:tracePt t="180953" x="5581650" y="4421188"/>
          <p14:tracePt t="180968" x="5581650" y="4402138"/>
          <p14:tracePt t="180984" x="5554663" y="4384675"/>
          <p14:tracePt t="181001" x="5537200" y="4349750"/>
          <p14:tracePt t="181017" x="5510213" y="4313238"/>
          <p14:tracePt t="181034" x="5492750" y="4286250"/>
          <p14:tracePt t="181051" x="5473700" y="4241800"/>
          <p14:tracePt t="181067" x="5438775" y="4197350"/>
          <p14:tracePt t="181084" x="5421313" y="4179888"/>
          <p14:tracePt t="181100" x="5394325" y="4152900"/>
          <p14:tracePt t="181117" x="5375275" y="4143375"/>
          <p14:tracePt t="181134" x="5357813" y="4125913"/>
          <p14:tracePt t="181150" x="5340350" y="4108450"/>
          <p14:tracePt t="181167" x="5303838" y="4081463"/>
          <p14:tracePt t="181184" x="5286375" y="4071938"/>
          <p14:tracePt t="181201" x="5268913" y="4054475"/>
          <p14:tracePt t="181217" x="5241925" y="4037013"/>
          <p14:tracePt t="181234" x="5224463" y="4019550"/>
          <p14:tracePt t="181251" x="5207000" y="4019550"/>
          <p14:tracePt t="181267" x="5187950" y="4019550"/>
          <p14:tracePt t="181284" x="5160963" y="4027488"/>
          <p14:tracePt t="181301" x="5143500" y="4037013"/>
          <p14:tracePt t="181301" x="5135563" y="4037013"/>
          <p14:tracePt t="181317" x="5116513" y="4044950"/>
          <p14:tracePt t="181334" x="5089525" y="4044950"/>
          <p14:tracePt t="181350" x="5064125" y="4054475"/>
          <p14:tracePt t="181367" x="5037138" y="4064000"/>
          <p14:tracePt t="181384" x="5018088" y="4081463"/>
          <p14:tracePt t="181401" x="5000625" y="4108450"/>
          <p14:tracePt t="181418" x="4973638" y="4135438"/>
          <p14:tracePt t="181434" x="4946650" y="4152900"/>
          <p14:tracePt t="181451" x="4946650" y="4170363"/>
          <p14:tracePt t="181468" x="4938713" y="4179888"/>
          <p14:tracePt t="181484" x="4929188" y="4197350"/>
          <p14:tracePt t="181501" x="4911725" y="4214813"/>
          <p14:tracePt t="181517" x="4884738" y="4233863"/>
          <p14:tracePt t="181534" x="4875213" y="4268788"/>
          <p14:tracePt t="181551" x="4857750" y="4286250"/>
          <p14:tracePt t="181568" x="4848225" y="4330700"/>
          <p14:tracePt t="181584" x="4830763" y="4367213"/>
          <p14:tracePt t="181600" x="4822825" y="4402138"/>
          <p14:tracePt t="181617" x="4813300" y="4421188"/>
          <p14:tracePt t="181634" x="4803775" y="4438650"/>
          <p14:tracePt t="181651" x="4795838" y="4456113"/>
          <p14:tracePt t="181668" x="4786313" y="4492625"/>
          <p14:tracePt t="181684" x="4786313" y="4510088"/>
          <p14:tracePt t="181700" x="4768850" y="4527550"/>
          <p14:tracePt t="181717" x="4768850" y="4554538"/>
          <p14:tracePt t="181734" x="4759325" y="4572000"/>
          <p14:tracePt t="181751" x="4759325" y="4581525"/>
          <p14:tracePt t="181768" x="4759325" y="4598988"/>
          <p14:tracePt t="181784" x="4759325" y="4625975"/>
          <p14:tracePt t="181802" x="4759325" y="4652963"/>
          <p14:tracePt t="181818" x="4759325" y="4670425"/>
          <p14:tracePt t="181834" x="4759325" y="4697413"/>
          <p14:tracePt t="181851" x="4759325" y="4714875"/>
          <p14:tracePt t="181868" x="4776788" y="4733925"/>
          <p14:tracePt t="181884" x="4776788" y="4751388"/>
          <p14:tracePt t="181900" x="4776788" y="4768850"/>
          <p14:tracePt t="181917" x="4776788" y="4786313"/>
          <p14:tracePt t="181918" x="4776788" y="4795838"/>
          <p14:tracePt t="181934" x="4786313" y="4813300"/>
          <p14:tracePt t="181951" x="4795838" y="4840288"/>
          <p14:tracePt t="181967" x="4795838" y="4857750"/>
          <p14:tracePt t="181984" x="4803775" y="4867275"/>
          <p14:tracePt t="182001" x="4803775" y="4884738"/>
          <p14:tracePt t="182018" x="4803775" y="4894263"/>
          <p14:tracePt t="182034" x="4803775" y="4902200"/>
          <p14:tracePt t="182051" x="4813300" y="4921250"/>
          <p14:tracePt t="182068" x="4822825" y="4948238"/>
          <p14:tracePt t="182084" x="4848225" y="4965700"/>
          <p14:tracePt t="182101" x="4857750" y="4992688"/>
          <p14:tracePt t="182118" x="4867275" y="5010150"/>
          <p14:tracePt t="182135" x="4867275" y="5027613"/>
          <p14:tracePt t="182151" x="4875213" y="5045075"/>
          <p14:tracePt t="182168" x="4875213" y="5072063"/>
          <p14:tracePt t="182185" x="4884738" y="5108575"/>
          <p14:tracePt t="182202" x="4884738" y="5135563"/>
          <p14:tracePt t="182218" x="4894263" y="5153025"/>
          <p14:tracePt t="182235" x="4894263" y="5162550"/>
          <p14:tracePt t="182252" x="4902200" y="5162550"/>
          <p14:tracePt t="198388" x="4929188" y="5162550"/>
          <p14:tracePt t="198396" x="4965700" y="5162550"/>
          <p14:tracePt t="198403" x="5000625" y="5162550"/>
          <p14:tracePt t="198420" x="5108575" y="5162550"/>
          <p14:tracePt t="198437" x="5286375" y="5143500"/>
          <p14:tracePt t="198454" x="5375275" y="5126038"/>
          <p14:tracePt t="198470" x="5411788" y="5116513"/>
          <p14:tracePt t="198489" x="5421313" y="5126038"/>
          <p14:tracePt t="198504" x="5421313" y="5153025"/>
          <p14:tracePt t="198520" x="5421313" y="5187950"/>
          <p14:tracePt t="198537" x="5421313" y="5233988"/>
          <p14:tracePt t="198554" x="5394325" y="5295900"/>
          <p14:tracePt t="198570" x="5367338" y="5349875"/>
          <p14:tracePt t="198587" x="5349875" y="5367338"/>
          <p14:tracePt t="198590" x="5340350" y="5376863"/>
          <p14:tracePt t="198606" x="5330825" y="5402263"/>
          <p14:tracePt t="198622" x="5322888" y="5421313"/>
          <p14:tracePt t="198637" x="5303838" y="5429250"/>
          <p14:tracePt t="198654" x="5295900" y="5429250"/>
          <p14:tracePt t="198692" x="5286375" y="5429250"/>
          <p14:tracePt t="198700" x="5278438" y="5429250"/>
          <p14:tracePt t="198708" x="5268913" y="5429250"/>
          <p14:tracePt t="198720" x="5259388" y="5421313"/>
          <p14:tracePt t="198737" x="5232400" y="5394325"/>
          <p14:tracePt t="198754" x="5207000" y="5357813"/>
          <p14:tracePt t="198772" x="5207000" y="5295900"/>
          <p14:tracePt t="198787" x="5207000" y="5233988"/>
          <p14:tracePt t="198804" x="5207000" y="5143500"/>
          <p14:tracePt t="198820" x="5207000" y="5037138"/>
          <p14:tracePt t="198836" x="5207000" y="4948238"/>
          <p14:tracePt t="198854" x="5207000" y="4867275"/>
          <p14:tracePt t="198856" x="5207000" y="4830763"/>
          <p14:tracePt t="198871" x="5232400" y="4751388"/>
          <p14:tracePt t="198889" x="5259388" y="4670425"/>
          <p14:tracePt t="198904" x="5303838" y="4608513"/>
          <p14:tracePt t="198920" x="5340350" y="4527550"/>
          <p14:tracePt t="198937" x="5375275" y="4473575"/>
          <p14:tracePt t="198954" x="5411788" y="4448175"/>
          <p14:tracePt t="198970" x="5446713" y="4421188"/>
          <p14:tracePt t="198987" x="5473700" y="4402138"/>
          <p14:tracePt t="199004" x="5537200" y="4367213"/>
          <p14:tracePt t="199020" x="5581650" y="4357688"/>
          <p14:tracePt t="199038" x="5626100" y="4340225"/>
          <p14:tracePt t="199054" x="5670550" y="4330700"/>
          <p14:tracePt t="199070" x="5732463" y="4322763"/>
          <p14:tracePt t="199087" x="5813425" y="4322763"/>
          <p14:tracePt t="199104" x="5902325" y="4322763"/>
          <p14:tracePt t="199106" x="5956300" y="4322763"/>
          <p14:tracePt t="199121" x="6064250" y="4322763"/>
          <p14:tracePt t="199139" x="6161088" y="4349750"/>
          <p14:tracePt t="199154" x="6224588" y="4376738"/>
          <p14:tracePt t="199170" x="6259513" y="4411663"/>
          <p14:tracePt t="199187" x="6296025" y="4473575"/>
          <p14:tracePt t="199204" x="6340475" y="4554538"/>
          <p14:tracePt t="199220" x="6367463" y="4662488"/>
          <p14:tracePt t="199237" x="6394450" y="4822825"/>
          <p14:tracePt t="199254" x="6429375" y="5091113"/>
          <p14:tracePt t="199270" x="6446838" y="5224463"/>
          <p14:tracePt t="199287" x="6456363" y="5330825"/>
          <p14:tracePt t="199305" x="6456363" y="5438775"/>
          <p14:tracePt t="199321" x="6456363" y="5527675"/>
          <p14:tracePt t="199337" x="6429375" y="5608638"/>
          <p14:tracePt t="199353" x="6402388" y="5689600"/>
          <p14:tracePt t="199369" x="6375400" y="5768975"/>
          <p14:tracePt t="199388" x="6340475" y="5840413"/>
          <p14:tracePt t="199403" x="6303963" y="5894388"/>
          <p14:tracePt t="199421" x="6269038" y="5938838"/>
          <p14:tracePt t="199437" x="6215063" y="6000750"/>
          <p14:tracePt t="199454" x="6153150" y="6072188"/>
          <p14:tracePt t="199470" x="6072188" y="6108700"/>
          <p14:tracePt t="199487" x="6037263" y="6126163"/>
          <p14:tracePt t="199489" x="6010275" y="6143625"/>
          <p14:tracePt t="199504" x="5992813" y="6153150"/>
          <p14:tracePt t="199521" x="5902325" y="6170613"/>
          <p14:tracePt t="199537" x="5822950" y="6170613"/>
          <p14:tracePt t="199554" x="5732463" y="6170613"/>
          <p14:tracePt t="199570" x="5643563" y="6180138"/>
          <p14:tracePt t="199587" x="5564188" y="6180138"/>
          <p14:tracePt t="199604" x="5545138" y="6170613"/>
          <p14:tracePt t="199606" x="5537200" y="6162675"/>
          <p14:tracePt t="199621" x="5518150" y="6135688"/>
          <p14:tracePt t="199639" x="5500688" y="6091238"/>
          <p14:tracePt t="199654" x="5473700" y="6027738"/>
          <p14:tracePt t="199671" x="5456238" y="5948363"/>
          <p14:tracePt t="199687" x="5429250" y="5857875"/>
          <p14:tracePt t="199704" x="5411788" y="5751513"/>
          <p14:tracePt t="199720" x="5384800" y="5635625"/>
          <p14:tracePt t="199737" x="5367338" y="5510213"/>
          <p14:tracePt t="199754" x="5357813" y="5384800"/>
          <p14:tracePt t="199771" x="5357813" y="5162550"/>
          <p14:tracePt t="199787" x="5340350" y="4965700"/>
          <p14:tracePt t="199804" x="5303838" y="4741863"/>
          <p14:tracePt t="199821" x="5286375" y="4572000"/>
          <p14:tracePt t="199838" x="5286375" y="4465638"/>
          <p14:tracePt t="199854" x="5286375" y="4376738"/>
          <p14:tracePt t="199870" x="5295900" y="4278313"/>
          <p14:tracePt t="199872" x="5303838" y="4241800"/>
          <p14:tracePt t="199888" x="5330825" y="4162425"/>
          <p14:tracePt t="199904" x="5340350" y="4116388"/>
          <p14:tracePt t="199920" x="5367338" y="4081463"/>
          <p14:tracePt t="199937" x="5384800" y="4064000"/>
          <p14:tracePt t="199953" x="5402263" y="4037013"/>
          <p14:tracePt t="199969" x="5429250" y="4019550"/>
          <p14:tracePt t="199987" x="5492750" y="3992563"/>
          <p14:tracePt t="200003" x="5564188" y="3973513"/>
          <p14:tracePt t="200022" x="5680075" y="3956050"/>
          <p14:tracePt t="200037" x="5759450" y="3965575"/>
          <p14:tracePt t="200054" x="5840413" y="3973513"/>
          <p14:tracePt t="200071" x="5911850" y="4000500"/>
          <p14:tracePt t="200088" x="5992813" y="4010025"/>
          <p14:tracePt t="200104" x="6072188" y="4037013"/>
          <p14:tracePt t="200121" x="6161088" y="4071938"/>
          <p14:tracePt t="200139" x="6242050" y="4125913"/>
          <p14:tracePt t="200154" x="6296025" y="4197350"/>
          <p14:tracePt t="200171" x="6350000" y="4278313"/>
          <p14:tracePt t="200187" x="6375400" y="4357688"/>
          <p14:tracePt t="200204" x="6446838" y="4473575"/>
          <p14:tracePt t="200220" x="6518275" y="4591050"/>
          <p14:tracePt t="200237" x="6545263" y="4706938"/>
          <p14:tracePt t="200254" x="6589713" y="4795838"/>
          <p14:tracePt t="200256" x="6599238" y="4849813"/>
          <p14:tracePt t="200272" x="6635750" y="5010150"/>
          <p14:tracePt t="200287" x="6635750" y="5153025"/>
          <p14:tracePt t="200306" x="6608763" y="5330825"/>
          <p14:tracePt t="200320" x="6581775" y="5510213"/>
          <p14:tracePt t="200337" x="6554788" y="5618163"/>
          <p14:tracePt t="200354" x="6527800" y="5724525"/>
          <p14:tracePt t="200372" x="6429375" y="5867400"/>
          <p14:tracePt t="200389" x="6323013" y="5956300"/>
          <p14:tracePt t="200405" x="6242050" y="6037263"/>
          <p14:tracePt t="200422" x="6135688" y="6126163"/>
          <p14:tracePt t="200437" x="6054725" y="6197600"/>
          <p14:tracePt t="200453" x="5973763" y="6251575"/>
          <p14:tracePt t="200470" x="5894388" y="6286500"/>
          <p14:tracePt t="200487" x="5830888" y="6313488"/>
          <p14:tracePt t="200503" x="5795963" y="6323013"/>
          <p14:tracePt t="200520" x="5768975" y="6350000"/>
          <p14:tracePt t="200536" x="5741988" y="6357938"/>
          <p14:tracePt t="200538" x="5732463" y="6357938"/>
          <p14:tracePt t="200553" x="5707063" y="6367463"/>
          <p14:tracePt t="200570" x="5670550" y="6367463"/>
          <p14:tracePt t="200587" x="5653088" y="6367463"/>
          <p14:tracePt t="200603" x="5616575" y="6340475"/>
          <p14:tracePt t="200620" x="5599113" y="6323013"/>
          <p14:tracePt t="200637" x="5554663" y="6305550"/>
          <p14:tracePt t="200654" x="5518150" y="6296025"/>
          <p14:tracePt t="200670" x="5492750" y="6278563"/>
          <p14:tracePt t="200687" x="5465763" y="6269038"/>
          <p14:tracePt t="200703" x="5446713" y="6251575"/>
          <p14:tracePt t="200720" x="5429250" y="6242050"/>
          <p14:tracePt t="200737" x="5411788" y="6224588"/>
          <p14:tracePt t="200754" x="5384800" y="6197600"/>
          <p14:tracePt t="200756" x="5375275" y="6189663"/>
          <p14:tracePt t="200772" x="5367338" y="6170613"/>
          <p14:tracePt t="200789" x="5349875" y="6153150"/>
          <p14:tracePt t="200804" x="5322888" y="6118225"/>
          <p14:tracePt t="200821" x="5313363" y="6037263"/>
          <p14:tracePt t="200838" x="5286375" y="5965825"/>
          <p14:tracePt t="200854" x="5286375" y="5884863"/>
          <p14:tracePt t="200871" x="5286375" y="5805488"/>
          <p14:tracePt t="200889" x="5251450" y="5680075"/>
          <p14:tracePt t="200904" x="5232400" y="5599113"/>
          <p14:tracePt t="200921" x="5207000" y="5537200"/>
          <p14:tracePt t="200937" x="5197475" y="5429250"/>
          <p14:tracePt t="200954" x="5180013" y="5313363"/>
          <p14:tracePt t="200970" x="5153025" y="5162550"/>
          <p14:tracePt t="200987" x="5135563" y="5054600"/>
          <p14:tracePt t="201004" x="5126038" y="4948238"/>
          <p14:tracePt t="201022" x="5099050" y="4786313"/>
          <p14:tracePt t="201038" x="5081588" y="4706938"/>
          <p14:tracePt t="201054" x="5072063" y="4670425"/>
          <p14:tracePt t="201070" x="5072063" y="4643438"/>
          <p14:tracePt t="201087" x="5072063" y="4591050"/>
          <p14:tracePt t="201103" x="5089525" y="4572000"/>
          <p14:tracePt t="201120" x="5099050" y="4554538"/>
          <p14:tracePt t="201136" x="5108575" y="4537075"/>
          <p14:tracePt t="201138" x="5108575" y="4519613"/>
          <p14:tracePt t="201154" x="5116513" y="4500563"/>
          <p14:tracePt t="201179" x="5116513" y="4492625"/>
          <p14:tracePt t="205363" x="5153025" y="4519613"/>
          <p14:tracePt t="205371" x="5214938" y="4564063"/>
          <p14:tracePt t="205379" x="5268913" y="4608513"/>
          <p14:tracePt t="205388" x="5313363" y="4635500"/>
          <p14:tracePt t="205404" x="5394325" y="4714875"/>
          <p14:tracePt t="205421" x="5473700" y="4786313"/>
          <p14:tracePt t="205438" x="5554663" y="4813300"/>
          <p14:tracePt t="205454" x="5661025" y="4822825"/>
          <p14:tracePt t="205457" x="5732463" y="4822825"/>
          <p14:tracePt t="205472" x="5803900" y="4822825"/>
          <p14:tracePt t="205473" x="5884863" y="4822825"/>
          <p14:tracePt t="205490" x="6010275" y="4840288"/>
          <p14:tracePt t="205504" x="6108700" y="4867275"/>
          <p14:tracePt t="205521" x="6143625" y="4911725"/>
          <p14:tracePt t="205538" x="6180138" y="4992688"/>
          <p14:tracePt t="205555" x="6224588" y="5072063"/>
          <p14:tracePt t="205571" x="6278563" y="5153025"/>
          <p14:tracePt t="205590" x="6330950" y="5259388"/>
          <p14:tracePt t="205606" x="6384925" y="5322888"/>
          <p14:tracePt t="205621" x="6402388" y="5340350"/>
          <p14:tracePt t="205638" x="6421438" y="5376863"/>
          <p14:tracePt t="205655" x="6446838" y="5411788"/>
          <p14:tracePt t="205671" x="6465888" y="5456238"/>
          <p14:tracePt t="205687" x="6492875" y="5500688"/>
          <p14:tracePt t="205704" x="6510338" y="5537200"/>
          <p14:tracePt t="205721" x="6518275" y="5554663"/>
          <p14:tracePt t="205738" x="6518275" y="5564188"/>
          <p14:tracePt t="205739" x="6518275" y="5581650"/>
          <p14:tracePt t="205754" x="6527800" y="5591175"/>
          <p14:tracePt t="205771" x="6554788" y="5608638"/>
          <p14:tracePt t="205787" x="6581775" y="5643563"/>
          <p14:tracePt t="205804" x="6608763" y="5670550"/>
          <p14:tracePt t="205821" x="6626225" y="5697538"/>
          <p14:tracePt t="205839" x="6626225" y="5707063"/>
          <p14:tracePt t="205878" x="6635750" y="5715000"/>
          <p14:tracePt t="205886" x="6635750" y="5724525"/>
          <p14:tracePt t="205894" x="6643688" y="5734050"/>
          <p14:tracePt t="205904" x="6643688" y="5741988"/>
          <p14:tracePt t="205921" x="6643688" y="5768975"/>
          <p14:tracePt t="205937" x="6643688" y="5786438"/>
          <p14:tracePt t="205981" x="6661150" y="5795963"/>
          <p14:tracePt t="205989" x="6661150" y="5805488"/>
          <p14:tracePt t="206006" x="6661150" y="5832475"/>
          <p14:tracePt t="206021" x="6661150" y="5840413"/>
          <p14:tracePt t="206038" x="6661150" y="5857875"/>
          <p14:tracePt t="206055" x="6661150" y="5876925"/>
          <p14:tracePt t="206071" x="6661150" y="5884863"/>
          <p14:tracePt t="206088" x="6670675" y="5903913"/>
          <p14:tracePt t="206105" x="6670675" y="5911850"/>
          <p14:tracePt t="206169" x="6670675" y="5921375"/>
          <p14:tracePt t="206175" x="6670675" y="5929313"/>
          <p14:tracePt t="206191" x="6670675" y="5938838"/>
          <p14:tracePt t="206205" x="6670675" y="5948363"/>
          <p14:tracePt t="206576" x="6680200" y="5948363"/>
          <p14:tracePt t="206583" x="6680200" y="5929313"/>
          <p14:tracePt t="206591" x="6680200" y="5903913"/>
          <p14:tracePt t="206606" x="6688138" y="5840413"/>
          <p14:tracePt t="206621" x="6707188" y="5734050"/>
          <p14:tracePt t="206638" x="6707188" y="5608638"/>
          <p14:tracePt t="206655" x="6707188" y="5500688"/>
          <p14:tracePt t="206671" x="6707188" y="5376863"/>
          <p14:tracePt t="206688" x="6707188" y="5251450"/>
          <p14:tracePt t="206704" x="6688138" y="5162550"/>
          <p14:tracePt t="206721" x="6661150" y="5091113"/>
          <p14:tracePt t="206724" x="6653213" y="5072063"/>
          <p14:tracePt t="206740" x="6626225" y="5045075"/>
          <p14:tracePt t="206756" x="6616700" y="5027613"/>
          <p14:tracePt t="206772" x="6608763" y="5010150"/>
          <p14:tracePt t="206788" x="6599238" y="4992688"/>
          <p14:tracePt t="206804" x="6589713" y="4965700"/>
          <p14:tracePt t="206821" x="6589713" y="4956175"/>
          <p14:tracePt t="206838" x="6581775" y="4938713"/>
          <p14:tracePt t="206855" x="6581775" y="4929188"/>
          <p14:tracePt t="206872" x="6564313" y="4894263"/>
          <p14:tracePt t="206888" x="6554788" y="4867275"/>
          <p14:tracePt t="206904" x="6545263" y="4805363"/>
          <p14:tracePt t="206921" x="6527800" y="4724400"/>
          <p14:tracePt t="206938" x="6518275" y="4643438"/>
          <p14:tracePt t="206954" x="6518275" y="4591050"/>
          <p14:tracePt t="206971" x="6500813" y="4527550"/>
          <p14:tracePt t="206987" x="6500813" y="4483100"/>
          <p14:tracePt t="207004" x="6492875" y="4438650"/>
          <p14:tracePt t="207021" x="6492875" y="4402138"/>
          <p14:tracePt t="207037" x="6492875" y="4384675"/>
          <p14:tracePt t="207054" x="6492875" y="4357688"/>
          <p14:tracePt t="207070" x="6492875" y="4349750"/>
          <p14:tracePt t="207087" x="6492875" y="4340225"/>
          <p14:tracePt t="207104" x="6492875" y="4322763"/>
          <p14:tracePt t="207121" x="6518275" y="4251325"/>
          <p14:tracePt t="207137" x="6527800" y="4187825"/>
          <p14:tracePt t="207154" x="6554788" y="4152900"/>
          <p14:tracePt t="207172" x="6554788" y="4135438"/>
          <p14:tracePt t="207188" x="6554788" y="4125913"/>
          <p14:tracePt t="207205" x="6564313" y="4116388"/>
          <p14:tracePt t="207221" x="6564313" y="4090988"/>
          <p14:tracePt t="207224" x="6564313" y="4081463"/>
          <p14:tracePt t="207240" x="6572250" y="4064000"/>
          <p14:tracePt t="207256" x="6572250" y="4044950"/>
          <p14:tracePt t="207420" x="6581775" y="4044950"/>
          <p14:tracePt t="207427" x="6581775" y="4054475"/>
          <p14:tracePt t="207438" x="6581775" y="4064000"/>
          <p14:tracePt t="207455" x="6581775" y="4071938"/>
          <p14:tracePt t="207471" x="6581775" y="4098925"/>
          <p14:tracePt t="207474" x="6572250" y="4108450"/>
          <p14:tracePt t="207490" x="6572250" y="4125913"/>
          <p14:tracePt t="207506" x="6564313" y="4143375"/>
          <p14:tracePt t="207521" x="6564313" y="4170363"/>
          <p14:tracePt t="207538" x="6564313" y="4187825"/>
          <p14:tracePt t="207555" x="6564313" y="4233863"/>
          <p14:tracePt t="207572" x="6564313" y="4251325"/>
          <p14:tracePt t="207588" x="6564313" y="4286250"/>
          <p14:tracePt t="207605" x="6564313" y="4305300"/>
          <p14:tracePt t="207622" x="6554788" y="4322763"/>
          <p14:tracePt t="207624" x="6554788" y="4330700"/>
          <p14:tracePt t="207640" x="6554788" y="4357688"/>
          <p14:tracePt t="207655" x="6554788" y="4376738"/>
          <p14:tracePt t="207671" x="6554788" y="4384675"/>
          <p14:tracePt t="207688" x="6554788" y="4402138"/>
          <p14:tracePt t="207704" x="6554788" y="4411663"/>
          <p14:tracePt t="207723" x="6554788" y="4429125"/>
          <p14:tracePt t="207737" x="6554788" y="4438650"/>
          <p14:tracePt t="207754" x="6554788" y="4465638"/>
          <p14:tracePt t="207772" x="6554788" y="4483100"/>
          <p14:tracePt t="207788" x="6554788" y="4510088"/>
          <p14:tracePt t="207805" x="6554788" y="4527550"/>
          <p14:tracePt t="207821" x="6554788" y="4545013"/>
          <p14:tracePt t="207838" x="6554788" y="4564063"/>
          <p14:tracePt t="207855" x="6554788" y="4591050"/>
          <p14:tracePt t="207856" x="6554788" y="4598988"/>
          <p14:tracePt t="207871" x="6554788" y="4608513"/>
          <p14:tracePt t="207888" x="6554788" y="4616450"/>
          <p14:tracePt t="207905" x="6554788" y="4635500"/>
          <p14:tracePt t="207921" x="6554788" y="4662488"/>
          <p14:tracePt t="207938" x="6545263" y="4679950"/>
          <p14:tracePt t="207955" x="6545263" y="4697413"/>
          <p14:tracePt t="207971" x="6545263" y="4724400"/>
          <p14:tracePt t="207990" x="6545263" y="4741863"/>
          <p14:tracePt t="208006" x="6545263" y="4759325"/>
          <p14:tracePt t="208021" x="6545263" y="4778375"/>
          <p14:tracePt t="208038" x="6545263" y="4813300"/>
          <p14:tracePt t="208055" x="6545263" y="4840288"/>
          <p14:tracePt t="208072" x="6554788" y="4867275"/>
          <p14:tracePt t="208088" x="6554788" y="4876800"/>
          <p14:tracePt t="208105" x="6564313" y="4894263"/>
          <p14:tracePt t="208121" x="6564313" y="4902200"/>
          <p14:tracePt t="208139" x="6564313" y="4938713"/>
          <p14:tracePt t="208155" x="6564313" y="4956175"/>
          <p14:tracePt t="208171" x="6564313" y="4973638"/>
          <p14:tracePt t="208188" x="6564313" y="5000625"/>
          <p14:tracePt t="208205" x="6564313" y="5027613"/>
          <p14:tracePt t="208221" x="6564313" y="5064125"/>
          <p14:tracePt t="208237" x="6564313" y="5081588"/>
          <p14:tracePt t="208254" x="6564313" y="5108575"/>
          <p14:tracePt t="208271" x="6564313" y="5135563"/>
          <p14:tracePt t="208288" x="6554788" y="5153025"/>
          <p14:tracePt t="208304" x="6554788" y="5170488"/>
          <p14:tracePt t="208321" x="6554788" y="5187950"/>
          <p14:tracePt t="208338" x="6554788" y="5214938"/>
          <p14:tracePt t="208354" x="6554788" y="5241925"/>
          <p14:tracePt t="208371" x="6554788" y="5268913"/>
          <p14:tracePt t="208389" x="6554788" y="5295900"/>
          <p14:tracePt t="208404" x="6545263" y="5305425"/>
          <p14:tracePt t="208421" x="6545263" y="5313363"/>
          <p14:tracePt t="208438" x="6545263" y="5322888"/>
          <p14:tracePt t="208455" x="6545263" y="5349875"/>
          <p14:tracePt t="208471" x="6545263" y="5367338"/>
          <p14:tracePt t="208488" x="6545263" y="5384800"/>
          <p14:tracePt t="208506" x="6545263" y="5421313"/>
          <p14:tracePt t="208521" x="6545263" y="5438775"/>
          <p14:tracePt t="208538" x="6545263" y="5456238"/>
          <p14:tracePt t="208556" x="6545263" y="5473700"/>
          <p14:tracePt t="208571" x="6545263" y="5500688"/>
          <p14:tracePt t="208588" x="6545263" y="5519738"/>
          <p14:tracePt t="208605" x="6545263" y="5527675"/>
          <p14:tracePt t="208621" x="6545263" y="5546725"/>
          <p14:tracePt t="208624" x="6545263" y="5564188"/>
          <p14:tracePt t="208641" x="6554788" y="5572125"/>
          <p14:tracePt t="208655" x="6554788" y="5591175"/>
          <p14:tracePt t="208671" x="6554788" y="5608638"/>
          <p14:tracePt t="208688" x="6564313" y="5618163"/>
          <p14:tracePt t="208705" x="6564313" y="5643563"/>
          <p14:tracePt t="208722" x="6564313" y="5662613"/>
          <p14:tracePt t="208739" x="6572250" y="5680075"/>
          <p14:tracePt t="208754" x="6572250" y="5689600"/>
          <p14:tracePt t="208771" x="6572250" y="5697538"/>
          <p14:tracePt t="208787" x="6572250" y="5724525"/>
          <p14:tracePt t="208804" x="6581775" y="5734050"/>
          <p14:tracePt t="208821" x="6581775" y="5741988"/>
          <p14:tracePt t="208837" x="6581775" y="5751513"/>
          <p14:tracePt t="210405" x="6564313" y="5751513"/>
          <p14:tracePt t="210413" x="6330950" y="5768975"/>
          <p14:tracePt t="210422" x="6072188" y="5761038"/>
          <p14:tracePt t="210438" x="5732463" y="5707063"/>
          <p14:tracePt t="210454" x="5510213" y="5670550"/>
          <p14:tracePt t="210471" x="5421313" y="5643563"/>
          <p14:tracePt t="210488" x="5340350" y="5618163"/>
          <p14:tracePt t="210504" x="5286375" y="5581650"/>
          <p14:tracePt t="210522" x="5207000" y="5492750"/>
          <p14:tracePt t="210524" x="5160963" y="5429250"/>
          <p14:tracePt t="210540" x="5099050" y="5330825"/>
          <p14:tracePt t="210557" x="5037138" y="5170488"/>
          <p14:tracePt t="210572" x="5000625" y="4929188"/>
          <p14:tracePt t="210589" x="4983163" y="4687888"/>
          <p14:tracePt t="210605" x="4983163" y="4591050"/>
          <p14:tracePt t="210622" x="4983163" y="4500563"/>
          <p14:tracePt t="210639" x="4992688" y="4429125"/>
          <p14:tracePt t="210657" x="5045075" y="4286250"/>
          <p14:tracePt t="210672" x="5081588" y="4206875"/>
          <p14:tracePt t="210688" x="5170488" y="4143375"/>
          <p14:tracePt t="210705" x="5259388" y="4090988"/>
          <p14:tracePt t="210722" x="5438775" y="4071938"/>
          <p14:tracePt t="210738" x="5616575" y="4037013"/>
          <p14:tracePt t="210755" x="5724525" y="4027488"/>
          <p14:tracePt t="210772" x="5803900" y="4027488"/>
          <p14:tracePt t="210790" x="5965825" y="4162425"/>
          <p14:tracePt t="210807" x="6064250" y="4330700"/>
          <p14:tracePt t="210822" x="6153150" y="4519613"/>
          <p14:tracePt t="210839" x="6180138" y="4768850"/>
          <p14:tracePt t="210855" x="6180138" y="5010150"/>
          <p14:tracePt t="210872" x="6126163" y="5214938"/>
          <p14:tracePt t="210889" x="6027738" y="5357813"/>
          <p14:tracePt t="210905" x="5867400" y="5527675"/>
          <p14:tracePt t="210922" x="5545138" y="5741988"/>
          <p14:tracePt t="210938" x="5357813" y="5849938"/>
          <p14:tracePt t="210955" x="5197475" y="5929313"/>
          <p14:tracePt t="210971" x="5018088" y="5965825"/>
          <p14:tracePt t="210988" x="4884738" y="5992813"/>
          <p14:tracePt t="211004" x="4795838" y="5983288"/>
          <p14:tracePt t="211021" x="4741863" y="5965825"/>
          <p14:tracePt t="211038" x="4670425" y="5867400"/>
          <p14:tracePt t="211056" x="4608513" y="5537200"/>
          <p14:tracePt t="211073" x="4608513" y="5313363"/>
          <p14:tracePt t="211088" x="4625975" y="525145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signal table</a:t>
            </a:r>
          </a:p>
        </p:txBody>
      </p:sp>
      <p:sp>
        <p:nvSpPr>
          <p:cNvPr id="5" name="Rectangle 4"/>
          <p:cNvSpPr/>
          <p:nvPr/>
        </p:nvSpPr>
        <p:spPr>
          <a:xfrm>
            <a:off x="497204" y="4122480"/>
            <a:ext cx="809815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600" dirty="0" err="1">
                <a:latin typeface="Neo Sans Intel" panose="020B0504020202020204" pitchFamily="34" charset="0"/>
              </a:rPr>
              <a:t>sw</a:t>
            </a:r>
            <a:r>
              <a:rPr lang="en-US" sz="1600" dirty="0">
                <a:latin typeface="Neo Sans Intel" panose="020B0504020202020204" pitchFamily="34" charset="0"/>
              </a:rPr>
              <a:t> and </a:t>
            </a:r>
            <a:r>
              <a:rPr lang="en-US" sz="1600" dirty="0" err="1">
                <a:latin typeface="Neo Sans Intel" panose="020B0504020202020204" pitchFamily="34" charset="0"/>
              </a:rPr>
              <a:t>beq</a:t>
            </a:r>
            <a:r>
              <a:rPr lang="en-US" sz="1600" dirty="0">
                <a:latin typeface="Neo Sans Intel" panose="020B0504020202020204" pitchFamily="34" charset="0"/>
              </a:rPr>
              <a:t> are the only instructions that do not write any </a:t>
            </a:r>
            <a:r>
              <a:rPr lang="en-US" sz="1600" dirty="0" smtClean="0">
                <a:latin typeface="Neo Sans Intel" panose="020B0504020202020204" pitchFamily="34" charset="0"/>
              </a:rPr>
              <a:t>registers</a:t>
            </a:r>
            <a:endParaRPr lang="en-US" sz="1600" dirty="0">
              <a:latin typeface="Neo Sans Intel" panose="020B0504020202020204" pitchFamily="34" charset="0"/>
            </a:endParaRPr>
          </a:p>
          <a:p>
            <a:pPr marL="285750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600" dirty="0" err="1" smtClean="0">
                <a:latin typeface="Neo Sans Intel" panose="020B0504020202020204" pitchFamily="34" charset="0"/>
              </a:rPr>
              <a:t>lw</a:t>
            </a:r>
            <a:r>
              <a:rPr lang="en-US" sz="1600" dirty="0" smtClean="0">
                <a:latin typeface="Neo Sans Intel" panose="020B0504020202020204" pitchFamily="34" charset="0"/>
              </a:rPr>
              <a:t> </a:t>
            </a:r>
            <a:r>
              <a:rPr lang="en-US" sz="1600" dirty="0">
                <a:latin typeface="Neo Sans Intel" panose="020B0504020202020204" pitchFamily="34" charset="0"/>
              </a:rPr>
              <a:t>and </a:t>
            </a:r>
            <a:r>
              <a:rPr lang="en-US" sz="1600" dirty="0" err="1">
                <a:latin typeface="Neo Sans Intel" panose="020B0504020202020204" pitchFamily="34" charset="0"/>
              </a:rPr>
              <a:t>sw</a:t>
            </a:r>
            <a:r>
              <a:rPr lang="en-US" sz="1600" dirty="0">
                <a:latin typeface="Neo Sans Intel" panose="020B0504020202020204" pitchFamily="34" charset="0"/>
              </a:rPr>
              <a:t> are the only instructions that use the constant field. They </a:t>
            </a:r>
            <a:r>
              <a:rPr lang="en-US" sz="1600" dirty="0" smtClean="0">
                <a:latin typeface="Neo Sans Intel" panose="020B0504020202020204" pitchFamily="34" charset="0"/>
              </a:rPr>
              <a:t>also depend </a:t>
            </a:r>
            <a:r>
              <a:rPr lang="en-US" sz="1600" dirty="0">
                <a:latin typeface="Neo Sans Intel" panose="020B0504020202020204" pitchFamily="34" charset="0"/>
              </a:rPr>
              <a:t>on the ALU to compute the effective memory </a:t>
            </a:r>
            <a:r>
              <a:rPr lang="en-US" sz="1600" dirty="0" smtClean="0">
                <a:latin typeface="Neo Sans Intel" panose="020B0504020202020204" pitchFamily="34" charset="0"/>
              </a:rPr>
              <a:t>address</a:t>
            </a:r>
            <a:endParaRPr lang="en-US" sz="1600" dirty="0">
              <a:latin typeface="Neo Sans Intel" panose="020B0504020202020204" pitchFamily="34" charset="0"/>
            </a:endParaRPr>
          </a:p>
          <a:p>
            <a:pPr marL="285750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600" dirty="0" err="1" smtClean="0">
                <a:latin typeface="Neo Sans Intel" panose="020B0504020202020204" pitchFamily="34" charset="0"/>
              </a:rPr>
              <a:t>ALUOp</a:t>
            </a:r>
            <a:r>
              <a:rPr lang="en-US" sz="1600" dirty="0" smtClean="0">
                <a:latin typeface="Neo Sans Intel" panose="020B0504020202020204" pitchFamily="34" charset="0"/>
              </a:rPr>
              <a:t> </a:t>
            </a:r>
            <a:r>
              <a:rPr lang="en-US" sz="1600" dirty="0">
                <a:latin typeface="Neo Sans Intel" panose="020B0504020202020204" pitchFamily="34" charset="0"/>
              </a:rPr>
              <a:t>for R-type instructions depends on the instructions’ </a:t>
            </a:r>
            <a:r>
              <a:rPr lang="en-US" sz="1600" dirty="0" err="1">
                <a:latin typeface="Neo Sans Intel" panose="020B0504020202020204" pitchFamily="34" charset="0"/>
              </a:rPr>
              <a:t>func</a:t>
            </a:r>
            <a:r>
              <a:rPr lang="en-US" sz="1600" dirty="0">
                <a:latin typeface="Neo Sans Intel" panose="020B0504020202020204" pitchFamily="34" charset="0"/>
              </a:rPr>
              <a:t> </a:t>
            </a:r>
            <a:r>
              <a:rPr lang="en-US" sz="1600" dirty="0" smtClean="0">
                <a:latin typeface="Neo Sans Intel" panose="020B0504020202020204" pitchFamily="34" charset="0"/>
              </a:rPr>
              <a:t>field</a:t>
            </a:r>
            <a:endParaRPr lang="en-US" sz="1600" dirty="0">
              <a:latin typeface="Neo Sans Intel" panose="020B0504020202020204" pitchFamily="34" charset="0"/>
            </a:endParaRPr>
          </a:p>
          <a:p>
            <a:pPr marL="285750" indent="-28575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600" dirty="0" smtClean="0">
                <a:latin typeface="Neo Sans Intel" panose="020B0504020202020204" pitchFamily="34" charset="0"/>
              </a:rPr>
              <a:t>The </a:t>
            </a:r>
            <a:r>
              <a:rPr lang="en-US" sz="1600" dirty="0" err="1">
                <a:latin typeface="Neo Sans Intel" panose="020B0504020202020204" pitchFamily="34" charset="0"/>
              </a:rPr>
              <a:t>PCSrc</a:t>
            </a:r>
            <a:r>
              <a:rPr lang="en-US" sz="1600" dirty="0">
                <a:latin typeface="Neo Sans Intel" panose="020B0504020202020204" pitchFamily="34" charset="0"/>
              </a:rPr>
              <a:t> control signal (not </a:t>
            </a:r>
            <a:r>
              <a:rPr lang="en-US" sz="1600" dirty="0" smtClean="0">
                <a:latin typeface="Neo Sans Intel" panose="020B0504020202020204" pitchFamily="34" charset="0"/>
              </a:rPr>
              <a:t>listed in the table) </a:t>
            </a:r>
            <a:r>
              <a:rPr lang="en-US" sz="1600" dirty="0">
                <a:latin typeface="Neo Sans Intel" panose="020B0504020202020204" pitchFamily="34" charset="0"/>
              </a:rPr>
              <a:t>should </a:t>
            </a:r>
            <a:r>
              <a:rPr lang="en-US" sz="1600" dirty="0" smtClean="0">
                <a:latin typeface="Neo Sans Intel" panose="020B0504020202020204" pitchFamily="34" charset="0"/>
              </a:rPr>
              <a:t>if instruction is branch and it is taken (the ALU’s conditional code is </a:t>
            </a:r>
            <a:r>
              <a:rPr lang="en-US" sz="1600" dirty="0" err="1" smtClean="0">
                <a:latin typeface="Neo Sans Intel" panose="020B0504020202020204" pitchFamily="34" charset="0"/>
              </a:rPr>
              <a:t>analysed</a:t>
            </a:r>
            <a:r>
              <a:rPr lang="en-US" sz="1600" dirty="0">
                <a:latin typeface="Neo Sans Intel" panose="020B0504020202020204" pitchFamily="34" charset="0"/>
              </a:rPr>
              <a:t>)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58" y="833776"/>
            <a:ext cx="7337742" cy="319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37289273"/>
      </p:ext>
    </p:extLst>
  </p:cSld>
  <p:clrMapOvr>
    <a:masterClrMapping/>
  </p:clrMapOvr>
  <p:transition advTm="36776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89" x="4625975" y="5241925"/>
          <p14:tracePt t="3797" x="4616450" y="5135563"/>
          <p14:tracePt t="3805" x="4598988" y="4965700"/>
          <p14:tracePt t="3814" x="4581525" y="4840288"/>
          <p14:tracePt t="3830" x="4581525" y="4670425"/>
          <p14:tracePt t="3847" x="4581525" y="4545013"/>
          <p14:tracePt t="3864" x="4554538" y="4429125"/>
          <p14:tracePt t="3880" x="4527550" y="4322763"/>
          <p14:tracePt t="3900" x="4510088" y="4143375"/>
          <p14:tracePt t="3916" x="4510088" y="4010025"/>
          <p14:tracePt t="3930" x="4518025" y="3902075"/>
          <p14:tracePt t="3947" x="4518025" y="3795713"/>
          <p14:tracePt t="3964" x="4518025" y="3706813"/>
          <p14:tracePt t="3981" x="4518025" y="3635375"/>
          <p14:tracePt t="3998" x="4518025" y="3536950"/>
          <p14:tracePt t="4015" x="4527550" y="3421063"/>
          <p14:tracePt t="4032" x="4527550" y="3349625"/>
          <p14:tracePt t="4047" x="4527550" y="3268663"/>
          <p14:tracePt t="4064" x="4510088" y="3197225"/>
          <p14:tracePt t="4080" x="4510088" y="3116263"/>
          <p14:tracePt t="4097" x="4510088" y="3036888"/>
          <p14:tracePt t="4114" x="4510088" y="2982913"/>
          <p14:tracePt t="4131" x="4491038" y="2928938"/>
          <p14:tracePt t="4147" x="4473575" y="2884488"/>
          <p14:tracePt t="4150" x="4465638" y="2874963"/>
          <p14:tracePt t="4166" x="4446588" y="2849563"/>
          <p14:tracePt t="4180" x="4429125" y="2830513"/>
          <p14:tracePt t="4197" x="4402138" y="2813050"/>
          <p14:tracePt t="4214" x="4384675" y="2778125"/>
          <p14:tracePt t="4230" x="4367213" y="2732088"/>
          <p14:tracePt t="4247" x="4322763" y="2679700"/>
          <p14:tracePt t="4266" x="4268788" y="2608263"/>
          <p14:tracePt t="4282" x="4251325" y="2589213"/>
          <p14:tracePt t="4298" x="4232275" y="2571750"/>
          <p14:tracePt t="4315" x="4205288" y="2544763"/>
          <p14:tracePt t="4330" x="4197350" y="2527300"/>
          <p14:tracePt t="4347" x="4179888" y="2509838"/>
          <p14:tracePt t="4364" x="4170363" y="2500313"/>
          <p14:tracePt t="4381" x="4170363" y="2482850"/>
          <p14:tracePt t="4397" x="4152900" y="2465388"/>
          <p14:tracePt t="4400" x="4133850" y="2455863"/>
          <p14:tracePt t="4416" x="4125913" y="2438400"/>
          <p14:tracePt t="4432" x="4116388" y="2411413"/>
          <p14:tracePt t="4447" x="4116388" y="2401888"/>
          <p14:tracePt t="4464" x="4098925" y="2393950"/>
          <p14:tracePt t="4481" x="4089400" y="2384425"/>
          <p14:tracePt t="4497" x="4081463" y="2374900"/>
          <p14:tracePt t="4514" x="4062413" y="2366963"/>
          <p14:tracePt t="4900" x="4054475" y="2357438"/>
          <p14:tracePt t="4907" x="4037013" y="2339975"/>
          <p14:tracePt t="4916" x="4010025" y="2330450"/>
          <p14:tracePt t="4932" x="3973513" y="2312988"/>
          <p14:tracePt t="4947" x="3956050" y="2286000"/>
          <p14:tracePt t="4964" x="3929063" y="2268538"/>
          <p14:tracePt t="4981" x="3902075" y="2251075"/>
          <p14:tracePt t="4997" x="3875088" y="2224088"/>
          <p14:tracePt t="5014" x="3840163" y="2206625"/>
          <p14:tracePt t="5032" x="3776663" y="2160588"/>
          <p14:tracePt t="5047" x="3751263" y="2135188"/>
          <p14:tracePt t="5064" x="3724275" y="2116138"/>
          <p14:tracePt t="5081" x="3705225" y="2098675"/>
          <p14:tracePt t="5097" x="3687763" y="2071688"/>
          <p14:tracePt t="5114" x="3660775" y="2054225"/>
          <p14:tracePt t="5131" x="3616325" y="2027238"/>
          <p14:tracePt t="5147" x="3571875" y="2009775"/>
          <p14:tracePt t="5149" x="3544888" y="1992313"/>
          <p14:tracePt t="5166" x="3500438" y="1973263"/>
          <p14:tracePt t="5182" x="3429000" y="1946275"/>
          <p14:tracePt t="5198" x="3340100" y="1920875"/>
          <p14:tracePt t="5214" x="3232150" y="1893888"/>
          <p14:tracePt t="5231" x="3116263" y="1866900"/>
          <p14:tracePt t="5247" x="3036888" y="1839913"/>
          <p14:tracePt t="5264" x="2965450" y="1812925"/>
          <p14:tracePt t="5280" x="2901950" y="1785938"/>
          <p14:tracePt t="5297" x="2813050" y="1751013"/>
          <p14:tracePt t="5313" x="2759075" y="1724025"/>
          <p14:tracePt t="5330" x="2697163" y="1697038"/>
          <p14:tracePt t="5346" x="2616200" y="1670050"/>
          <p14:tracePt t="5363" x="2527300" y="1643063"/>
          <p14:tracePt t="5380" x="2438400" y="1643063"/>
          <p14:tracePt t="5396" x="2357438" y="1633538"/>
          <p14:tracePt t="5413" x="2276475" y="1616075"/>
          <p14:tracePt t="5430" x="2224088" y="1598613"/>
          <p14:tracePt t="5447" x="2187575" y="1571625"/>
          <p14:tracePt t="5463" x="2170113" y="1562100"/>
          <p14:tracePt t="5480" x="2152650" y="1554163"/>
          <p14:tracePt t="5497" x="2125663" y="1536700"/>
          <p14:tracePt t="5514" x="2098675" y="1527175"/>
          <p14:tracePt t="5530" x="2071688" y="1517650"/>
          <p14:tracePt t="5547" x="2044700" y="1500188"/>
          <p14:tracePt t="5564" x="2027238" y="1482725"/>
          <p14:tracePt t="5580" x="2000250" y="1465263"/>
          <p14:tracePt t="5597" x="1982788" y="1446213"/>
          <p14:tracePt t="5613" x="1965325" y="1419225"/>
          <p14:tracePt t="5631" x="1946275" y="1411288"/>
          <p14:tracePt t="5647" x="1919288" y="1393825"/>
          <p14:tracePt t="5666" x="1901825" y="1374775"/>
          <p14:tracePt t="5681" x="1893888" y="1357313"/>
          <p14:tracePt t="5697" x="1884363" y="1347788"/>
          <p14:tracePt t="5714" x="1857375" y="1339850"/>
          <p14:tracePt t="5731" x="1839913" y="1330325"/>
          <p14:tracePt t="5747" x="1822450" y="1322388"/>
          <p14:tracePt t="5764" x="1812925" y="1312863"/>
          <p14:tracePt t="5780" x="1803400" y="1303338"/>
          <p14:tracePt t="5797" x="1795463" y="1303338"/>
          <p14:tracePt t="5814" x="1758950" y="1276350"/>
          <p14:tracePt t="5831" x="1751013" y="1268413"/>
          <p14:tracePt t="5847" x="1741488" y="1258888"/>
          <p14:tracePt t="5864" x="1731963" y="1241425"/>
          <p14:tracePt t="5881" x="1724025" y="1223963"/>
          <p14:tracePt t="5898" x="1697038" y="1196975"/>
          <p14:tracePt t="5900" x="1697038" y="1187450"/>
          <p14:tracePt t="5916" x="1687513" y="1169988"/>
          <p14:tracePt t="5932" x="1679575" y="1152525"/>
          <p14:tracePt t="5948" x="1670050" y="1125538"/>
          <p14:tracePt t="5963" x="1670050" y="1116013"/>
          <p14:tracePt t="5980" x="1670050" y="1108075"/>
          <p14:tracePt t="6049" x="1670050" y="1098550"/>
          <p14:tracePt t="6071" x="1670050" y="1089025"/>
          <p14:tracePt t="6087" x="1670050" y="1081088"/>
          <p14:tracePt t="6103" x="1670050" y="1062038"/>
          <p14:tracePt t="6119" x="1670050" y="1054100"/>
          <p14:tracePt t="6143" x="1670050" y="1044575"/>
          <p14:tracePt t="6432" x="1670050" y="1054100"/>
          <p14:tracePt t="6440" x="1660525" y="1089025"/>
          <p14:tracePt t="6448" x="1643063" y="1133475"/>
          <p14:tracePt t="6464" x="1633538" y="1204913"/>
          <p14:tracePt t="6481" x="1633538" y="1285875"/>
          <p14:tracePt t="6497" x="1633538" y="1347788"/>
          <p14:tracePt t="6514" x="1616075" y="1393825"/>
          <p14:tracePt t="6531" x="1598613" y="1446213"/>
          <p14:tracePt t="6547" x="1581150" y="1490663"/>
          <p14:tracePt t="6550" x="1571625" y="1527175"/>
          <p14:tracePt t="6566" x="1554163" y="1625600"/>
          <p14:tracePt t="6581" x="1544638" y="1697038"/>
          <p14:tracePt t="6598" x="1527175" y="1795463"/>
          <p14:tracePt t="6614" x="1517650" y="1866900"/>
          <p14:tracePt t="6631" x="1517650" y="1965325"/>
          <p14:tracePt t="6647" x="1500188" y="2054225"/>
          <p14:tracePt t="6664" x="1490663" y="2143125"/>
          <p14:tracePt t="6666" x="1473200" y="2187575"/>
          <p14:tracePt t="6682" x="1465263" y="2278063"/>
          <p14:tracePt t="6698" x="1438275" y="2393950"/>
          <p14:tracePt t="6714" x="1411288" y="2500313"/>
          <p14:tracePt t="6731" x="1374775" y="2635250"/>
          <p14:tracePt t="6747" x="1347788" y="2741613"/>
          <p14:tracePt t="6764" x="1322388" y="2840038"/>
          <p14:tracePt t="6781" x="1322388" y="2928938"/>
          <p14:tracePt t="6798" x="1312863" y="3017838"/>
          <p14:tracePt t="6800" x="1312863" y="3063875"/>
          <p14:tracePt t="6816" x="1312863" y="3135313"/>
          <p14:tracePt t="6832" x="1295400" y="3179763"/>
          <p14:tracePt t="6847" x="1295400" y="3232150"/>
          <p14:tracePt t="6863" x="1295400" y="3278188"/>
          <p14:tracePt t="6880" x="1295400" y="3322638"/>
          <p14:tracePt t="6897" x="1295400" y="3367088"/>
          <p14:tracePt t="6914" x="1295400" y="3438525"/>
          <p14:tracePt t="6931" x="1295400" y="3554413"/>
          <p14:tracePt t="6947" x="1295400" y="3635375"/>
          <p14:tracePt t="6963" x="1295400" y="3706813"/>
          <p14:tracePt t="6980" x="1295400" y="3786188"/>
          <p14:tracePt t="6997" x="1303338" y="3849688"/>
          <p14:tracePt t="7014" x="1303338" y="3894138"/>
          <p14:tracePt t="7031" x="1303338" y="3911600"/>
          <p14:tracePt t="7047" x="1303338" y="3921125"/>
          <p14:tracePt t="7064" x="1303338" y="3938588"/>
          <p14:tracePt t="7120" x="1303338" y="3948113"/>
          <p14:tracePt t="7144" x="1312863" y="3956050"/>
          <p14:tracePt t="7152" x="1312863" y="3965575"/>
          <p14:tracePt t="7168" x="1322388" y="3973513"/>
          <p14:tracePt t="7182" x="1330325" y="3992563"/>
          <p14:tracePt t="7198" x="1347788" y="4019550"/>
          <p14:tracePt t="7214" x="1366838" y="4037013"/>
          <p14:tracePt t="7231" x="1384300" y="4071938"/>
          <p14:tracePt t="7248" x="1401763" y="4090988"/>
          <p14:tracePt t="7265" x="1428750" y="4108450"/>
          <p14:tracePt t="7280" x="1446213" y="4125913"/>
          <p14:tracePt t="7297" x="1465263" y="4143375"/>
          <p14:tracePt t="7316" x="1482725" y="4162425"/>
          <p14:tracePt t="7332" x="1509713" y="4170363"/>
          <p14:tracePt t="7347" x="1527175" y="4179888"/>
          <p14:tracePt t="7364" x="1544638" y="4187825"/>
          <p14:tracePt t="7380" x="1562100" y="4187825"/>
          <p14:tracePt t="7398" x="1589088" y="4187825"/>
          <p14:tracePt t="7415" x="1616075" y="4187825"/>
          <p14:tracePt t="7431" x="1652588" y="4170363"/>
          <p14:tracePt t="7448" x="1724025" y="4135438"/>
          <p14:tracePt t="7464" x="1768475" y="4108450"/>
          <p14:tracePt t="7481" x="1822450" y="4071938"/>
          <p14:tracePt t="7497" x="1901825" y="4027488"/>
          <p14:tracePt t="7514" x="1965325" y="3983038"/>
          <p14:tracePt t="7531" x="2009775" y="3956050"/>
          <p14:tracePt t="7548" x="2036763" y="3921125"/>
          <p14:tracePt t="7550" x="2062163" y="3911600"/>
          <p14:tracePt t="7565" x="2108200" y="3857625"/>
          <p14:tracePt t="7582" x="2179638" y="3805238"/>
          <p14:tracePt t="7598" x="2224088" y="3741738"/>
          <p14:tracePt t="7614" x="2276475" y="3670300"/>
          <p14:tracePt t="7631" x="2322513" y="3625850"/>
          <p14:tracePt t="7648" x="2339975" y="3571875"/>
          <p14:tracePt t="7664" x="2384425" y="3492500"/>
          <p14:tracePt t="7681" x="2455863" y="3394075"/>
          <p14:tracePt t="7698" x="2562225" y="3197225"/>
          <p14:tracePt t="7714" x="2616200" y="2992438"/>
          <p14:tracePt t="7731" x="2643188" y="2795588"/>
          <p14:tracePt t="7747" x="2679700" y="2660650"/>
          <p14:tracePt t="7764" x="2687638" y="2554288"/>
          <p14:tracePt t="7781" x="2687638" y="2446338"/>
          <p14:tracePt t="7798" x="2652713" y="2286000"/>
          <p14:tracePt t="7800" x="2633663" y="2214563"/>
          <p14:tracePt t="7815" x="2625725" y="2108200"/>
          <p14:tracePt t="7817" x="2608263" y="2036763"/>
          <p14:tracePt t="7833" x="2571750" y="1830388"/>
          <p14:tracePt t="7848" x="2536825" y="1608138"/>
          <p14:tracePt t="7864" x="2509838" y="1455738"/>
          <p14:tracePt t="7881" x="2482850" y="1347788"/>
          <p14:tracePt t="7898" x="2455863" y="1250950"/>
          <p14:tracePt t="7914" x="2428875" y="1169988"/>
          <p14:tracePt t="7931" x="2401888" y="1089025"/>
          <p14:tracePt t="7947" x="2374900" y="1000125"/>
          <p14:tracePt t="7964" x="2303463" y="884238"/>
          <p14:tracePt t="7980" x="2276475" y="812800"/>
          <p14:tracePt t="7998" x="2259013" y="768350"/>
          <p14:tracePt t="8014" x="2224088" y="731838"/>
          <p14:tracePt t="8031" x="2179638" y="704850"/>
          <p14:tracePt t="8048" x="2108200" y="687388"/>
          <p14:tracePt t="8050" x="2098675" y="669925"/>
          <p14:tracePt t="8066" x="2054225" y="660400"/>
          <p14:tracePt t="8082" x="2000250" y="652463"/>
          <p14:tracePt t="8098" x="1928813" y="625475"/>
          <p14:tracePt t="8114" x="1884363" y="625475"/>
          <p14:tracePt t="8131" x="1839913" y="615950"/>
          <p14:tracePt t="8148" x="1803400" y="598488"/>
          <p14:tracePt t="8164" x="1758950" y="588963"/>
          <p14:tracePt t="8181" x="1714500" y="588963"/>
          <p14:tracePt t="8198" x="1643063" y="588963"/>
          <p14:tracePt t="8200" x="1598613" y="588963"/>
          <p14:tracePt t="8214" x="1509713" y="588963"/>
          <p14:tracePt t="8231" x="1419225" y="588963"/>
          <p14:tracePt t="8248" x="1322388" y="588963"/>
          <p14:tracePt t="8264" x="1231900" y="598488"/>
          <p14:tracePt t="8281" x="1143000" y="608013"/>
          <p14:tracePt t="8298" x="1089025" y="625475"/>
          <p14:tracePt t="8300" x="1071563" y="625475"/>
          <p14:tracePt t="8314" x="1044575" y="633413"/>
          <p14:tracePt t="8317" x="1036638" y="633413"/>
          <p14:tracePt t="8333" x="1000125" y="642938"/>
          <p14:tracePt t="8348" x="973138" y="669925"/>
          <p14:tracePt t="8364" x="946150" y="679450"/>
          <p14:tracePt t="8381" x="919163" y="687388"/>
          <p14:tracePt t="8398" x="893763" y="704850"/>
          <p14:tracePt t="8414" x="866775" y="731838"/>
          <p14:tracePt t="8431" x="847725" y="750888"/>
          <p14:tracePt t="8448" x="822325" y="768350"/>
          <p14:tracePt t="8450" x="812800" y="776288"/>
          <p14:tracePt t="8465" x="795338" y="803275"/>
          <p14:tracePt t="8481" x="768350" y="830263"/>
          <p14:tracePt t="8497" x="750888" y="911225"/>
          <p14:tracePt t="8514" x="723900" y="990600"/>
          <p14:tracePt t="8531" x="696913" y="1081088"/>
          <p14:tracePt t="8547" x="669925" y="1179513"/>
          <p14:tracePt t="8564" x="642938" y="1285875"/>
          <p14:tracePt t="8580" x="608013" y="1401763"/>
          <p14:tracePt t="8582" x="598488" y="1455738"/>
          <p14:tracePt t="8597" x="598488" y="1544638"/>
          <p14:tracePt t="8613" x="571500" y="1652588"/>
          <p14:tracePt t="8631" x="544513" y="1751013"/>
          <p14:tracePt t="8648" x="544513" y="1822450"/>
          <p14:tracePt t="8664" x="527050" y="1920875"/>
          <p14:tracePt t="8681" x="527050" y="1992313"/>
          <p14:tracePt t="8698" x="536575" y="2089150"/>
          <p14:tracePt t="8715" x="571500" y="2187575"/>
          <p14:tracePt t="8731" x="588963" y="2251075"/>
          <p14:tracePt t="8748" x="588963" y="2312988"/>
          <p14:tracePt t="8765" x="598488" y="2349500"/>
          <p14:tracePt t="8781" x="598488" y="2411413"/>
          <p14:tracePt t="8797" x="598488" y="2482850"/>
          <p14:tracePt t="8814" x="598488" y="2589213"/>
          <p14:tracePt t="8832" x="598488" y="2706688"/>
          <p14:tracePt t="8848" x="598488" y="2768600"/>
          <p14:tracePt t="8864" x="608013" y="2830513"/>
          <p14:tracePt t="8881" x="608013" y="2894013"/>
          <p14:tracePt t="8898" x="608013" y="2965450"/>
          <p14:tracePt t="8914" x="625475" y="3044825"/>
          <p14:tracePt t="8931" x="625475" y="3116263"/>
          <p14:tracePt t="8948" x="652463" y="3179763"/>
          <p14:tracePt t="8950" x="660400" y="3224213"/>
          <p14:tracePt t="8964" x="660400" y="3259138"/>
          <p14:tracePt t="8966" x="669925" y="3268663"/>
          <p14:tracePt t="8981" x="679450" y="3313113"/>
          <p14:tracePt t="8998" x="696913" y="3340100"/>
          <p14:tracePt t="9014" x="704850" y="3394075"/>
          <p14:tracePt t="9031" x="731838" y="3473450"/>
          <p14:tracePt t="9048" x="731838" y="3536950"/>
          <p14:tracePt t="9064" x="741363" y="3581400"/>
          <p14:tracePt t="9083" x="741363" y="3679825"/>
          <p14:tracePt t="9099" x="741363" y="3714750"/>
          <p14:tracePt t="9114" x="750888" y="3741738"/>
          <p14:tracePt t="9131" x="750888" y="3778250"/>
          <p14:tracePt t="9148" x="776288" y="3795713"/>
          <p14:tracePt t="9165" x="785813" y="3830638"/>
          <p14:tracePt t="9181" x="803275" y="3857625"/>
          <p14:tracePt t="9198" x="822325" y="3884613"/>
          <p14:tracePt t="9200" x="822325" y="3894138"/>
          <p14:tracePt t="9215" x="847725" y="3911600"/>
          <p14:tracePt t="9233" x="866775" y="3929063"/>
          <p14:tracePt t="9248" x="884238" y="3948113"/>
          <p14:tracePt t="9265" x="919163" y="3973513"/>
          <p14:tracePt t="9281" x="938213" y="3992563"/>
          <p14:tracePt t="9298" x="973138" y="4019550"/>
          <p14:tracePt t="9315" x="990600" y="4027488"/>
          <p14:tracePt t="9333" x="1036638" y="4037013"/>
          <p14:tracePt t="9348" x="1116013" y="4064000"/>
          <p14:tracePt t="9365" x="1187450" y="4071938"/>
          <p14:tracePt t="9381" x="1268413" y="4071938"/>
          <p14:tracePt t="9398" x="1339850" y="4071938"/>
          <p14:tracePt t="9414" x="1393825" y="4071938"/>
          <p14:tracePt t="9431" x="1411288" y="4064000"/>
          <p14:tracePt t="9448" x="1428750" y="4064000"/>
          <p14:tracePt t="9466" x="1465263" y="4054475"/>
          <p14:tracePt t="9483" x="1490663" y="4054475"/>
          <p14:tracePt t="9498" x="1527175" y="4037013"/>
          <p14:tracePt t="9515" x="1571625" y="4037013"/>
          <p14:tracePt t="9531" x="1589088" y="4037013"/>
          <p14:tracePt t="9548" x="1608138" y="4037013"/>
          <p14:tracePt t="9564" x="1643063" y="4037013"/>
          <p14:tracePt t="9583" x="1697038" y="4037013"/>
          <p14:tracePt t="9599" x="1714500" y="4037013"/>
          <p14:tracePt t="9615" x="1741488" y="4037013"/>
          <p14:tracePt t="9632" x="1751013" y="4037013"/>
          <p14:tracePt t="9648" x="1758950" y="4037013"/>
          <p14:tracePt t="9664" x="1776413" y="4027488"/>
          <p14:tracePt t="9681" x="1785938" y="4027488"/>
          <p14:tracePt t="9698" x="1812925" y="4019550"/>
          <p14:tracePt t="9700" x="1822450" y="4010025"/>
          <p14:tracePt t="9716" x="1839913" y="4010025"/>
          <p14:tracePt t="9733" x="1857375" y="4010025"/>
          <p14:tracePt t="9754" x="1866900" y="4010025"/>
          <p14:tracePt t="9786" x="1884363" y="4010025"/>
          <p14:tracePt t="9794" x="1893888" y="4010025"/>
          <p14:tracePt t="9802" x="1901825" y="4000500"/>
          <p14:tracePt t="9814" x="1911350" y="3992563"/>
          <p14:tracePt t="9832" x="1938338" y="3956050"/>
          <p14:tracePt t="9848" x="1946275" y="3956050"/>
          <p14:tracePt t="9865" x="1973263" y="3938588"/>
          <p14:tracePt t="9881" x="1990725" y="3921125"/>
          <p14:tracePt t="9898" x="2009775" y="3884613"/>
          <p14:tracePt t="9915" x="2036763" y="3822700"/>
          <p14:tracePt t="9931" x="2062163" y="3759200"/>
          <p14:tracePt t="9948" x="2071688" y="3724275"/>
          <p14:tracePt t="9949" x="2071688" y="3714750"/>
          <p14:tracePt t="9964" x="2071688" y="3697288"/>
          <p14:tracePt t="9967" x="2071688" y="3679825"/>
          <p14:tracePt t="9983" x="2054225" y="3652838"/>
          <p14:tracePt t="9999" x="2054225" y="3635375"/>
          <p14:tracePt t="10014" x="2054225" y="3608388"/>
          <p14:tracePt t="10031" x="2054225" y="3563938"/>
          <p14:tracePt t="10048" x="2054225" y="3492500"/>
          <p14:tracePt t="10064" x="2054225" y="3455988"/>
          <p14:tracePt t="10081" x="2054225" y="3429000"/>
          <p14:tracePt t="10099" x="2062163" y="3384550"/>
          <p14:tracePt t="10115" x="2062163" y="3349625"/>
          <p14:tracePt t="10131" x="2062163" y="3322638"/>
          <p14:tracePt t="10149" x="2062163" y="3278188"/>
          <p14:tracePt t="10165" x="2062163" y="3214688"/>
          <p14:tracePt t="10181" x="2089150" y="3152775"/>
          <p14:tracePt t="10198" x="2089150" y="3116263"/>
          <p14:tracePt t="10200" x="2098675" y="3081338"/>
          <p14:tracePt t="10217" x="2116138" y="3027363"/>
          <p14:tracePt t="10233" x="2116138" y="3009900"/>
          <p14:tracePt t="10249" x="2116138" y="2992438"/>
          <p14:tracePt t="10265" x="2125663" y="2973388"/>
          <p14:tracePt t="10281" x="2125663" y="2946400"/>
          <p14:tracePt t="10298" x="2125663" y="2921000"/>
          <p14:tracePt t="10315" x="2133600" y="2874963"/>
          <p14:tracePt t="10331" x="2143125" y="2813050"/>
          <p14:tracePt t="10334" x="2143125" y="2786063"/>
          <p14:tracePt t="10348" x="2170113" y="2724150"/>
          <p14:tracePt t="10365" x="2187575" y="2660650"/>
          <p14:tracePt t="10381" x="2197100" y="2581275"/>
          <p14:tracePt t="10398" x="2224088" y="2500313"/>
          <p14:tracePt t="10415" x="2232025" y="2455863"/>
          <p14:tracePt t="10431" x="2251075" y="2438400"/>
          <p14:tracePt t="10447" x="2259013" y="2420938"/>
          <p14:tracePt t="10464" x="2268538" y="2393950"/>
          <p14:tracePt t="10480" x="2268538" y="2374900"/>
          <p14:tracePt t="10481" x="2276475" y="2366963"/>
          <p14:tracePt t="10498" x="2276475" y="2349500"/>
          <p14:tracePt t="10515" x="2286000" y="2322513"/>
          <p14:tracePt t="10531" x="2295525" y="2278063"/>
          <p14:tracePt t="10548" x="2312988" y="2224088"/>
          <p14:tracePt t="10564" x="2322513" y="2143125"/>
          <p14:tracePt t="10581" x="2339975" y="2063750"/>
          <p14:tracePt t="10598" x="2347913" y="1992313"/>
          <p14:tracePt t="10600" x="2347913" y="1955800"/>
          <p14:tracePt t="10615" x="2347913" y="1893888"/>
          <p14:tracePt t="10631" x="2347913" y="1857375"/>
          <p14:tracePt t="10648" x="2347913" y="1822450"/>
          <p14:tracePt t="10664" x="2347913" y="1768475"/>
          <p14:tracePt t="10681" x="2330450" y="1714500"/>
          <p14:tracePt t="10698" x="2322513" y="1643063"/>
          <p14:tracePt t="10714" x="2295525" y="1608138"/>
          <p14:tracePt t="10717" x="2295525" y="1581150"/>
          <p14:tracePt t="10733" x="2276475" y="1554163"/>
          <p14:tracePt t="10749" x="2251075" y="1527175"/>
          <p14:tracePt t="10765" x="2241550" y="1509713"/>
          <p14:tracePt t="10782" x="2224088" y="1490663"/>
          <p14:tracePt t="10797" x="2205038" y="1455738"/>
          <p14:tracePt t="10814" x="2179638" y="1438275"/>
          <p14:tracePt t="10831" x="2160588" y="1411288"/>
          <p14:tracePt t="10847" x="2143125" y="1393825"/>
          <p14:tracePt t="10864" x="2116138" y="1347788"/>
          <p14:tracePt t="10881" x="2098675" y="1330325"/>
          <p14:tracePt t="10897" x="2081213" y="1312863"/>
          <p14:tracePt t="10914" x="2062163" y="1295400"/>
          <p14:tracePt t="10931" x="2036763" y="1268413"/>
          <p14:tracePt t="10947" x="2017713" y="1250950"/>
          <p14:tracePt t="10964" x="2009775" y="1231900"/>
          <p14:tracePt t="10966" x="2000250" y="1231900"/>
          <p14:tracePt t="10981" x="2000250" y="1223963"/>
          <p14:tracePt t="11035" x="2000250" y="1214438"/>
          <p14:tracePt t="11099" x="2000250" y="1196975"/>
          <p14:tracePt t="11116" x="1990725" y="1187450"/>
          <p14:tracePt t="11121" x="1990725" y="1179513"/>
          <p14:tracePt t="11130" x="1990725" y="1169988"/>
          <p14:tracePt t="11147" x="1990725" y="1152525"/>
          <p14:tracePt t="11164" x="1982788" y="1125538"/>
          <p14:tracePt t="11180" x="1982788" y="1108075"/>
          <p14:tracePt t="11197" x="1965325" y="1098550"/>
          <p14:tracePt t="11334" x="1955800" y="1089025"/>
          <p14:tracePt t="11351" x="1955800" y="1081088"/>
          <p14:tracePt t="11358" x="1946275" y="1071563"/>
          <p14:tracePt t="11374" x="1946275" y="1054100"/>
          <p14:tracePt t="11388" x="1938338" y="1054100"/>
          <p14:tracePt t="11444" x="1928813" y="1044575"/>
          <p14:tracePt t="11460" x="1919288" y="1036638"/>
          <p14:tracePt t="11468" x="1911350" y="1027113"/>
          <p14:tracePt t="11482" x="1893888" y="1017588"/>
          <p14:tracePt t="11497" x="1893888" y="1009650"/>
          <p14:tracePt t="11514" x="1884363" y="1000125"/>
          <p14:tracePt t="11530" x="1874838" y="1000125"/>
          <p14:tracePt t="11549" x="1866900" y="982663"/>
          <p14:tracePt t="11565" x="1857375" y="973138"/>
          <p14:tracePt t="11581" x="1847850" y="973138"/>
          <p14:tracePt t="11670" x="1839913" y="973138"/>
          <p14:tracePt t="11678" x="1822450" y="973138"/>
          <p14:tracePt t="11686" x="1812925" y="973138"/>
          <p14:tracePt t="11698" x="1803400" y="990600"/>
          <p14:tracePt t="11715" x="1795463" y="1000125"/>
          <p14:tracePt t="11733" x="1776413" y="1017588"/>
          <p14:tracePt t="11749" x="1776413" y="1027113"/>
          <p14:tracePt t="11779" x="1776413" y="1036638"/>
          <p14:tracePt t="11787" x="1768475" y="1044575"/>
          <p14:tracePt t="11797" x="1768475" y="1062038"/>
          <p14:tracePt t="11814" x="1751013" y="1071563"/>
          <p14:tracePt t="11831" x="1751013" y="1081088"/>
          <p14:tracePt t="11896" x="1741488" y="1089025"/>
          <p14:tracePt t="11912" x="1741488" y="1108075"/>
          <p14:tracePt t="11920" x="1731963" y="1152525"/>
          <p14:tracePt t="11931" x="1731963" y="1169988"/>
          <p14:tracePt t="11948" x="1724025" y="1204913"/>
          <p14:tracePt t="11964" x="1704975" y="1241425"/>
          <p14:tracePt t="11982" x="1697038" y="1276350"/>
          <p14:tracePt t="11998" x="1697038" y="1303338"/>
          <p14:tracePt t="12014" x="1697038" y="1330325"/>
          <p14:tracePt t="12031" x="1697038" y="1357313"/>
          <p14:tracePt t="12047" x="1697038" y="1401763"/>
          <p14:tracePt t="12064" x="1704975" y="1473200"/>
          <p14:tracePt t="12081" x="1714500" y="1554163"/>
          <p14:tracePt t="12097" x="1714500" y="1616075"/>
          <p14:tracePt t="12114" x="1731963" y="1660525"/>
          <p14:tracePt t="12131" x="1731963" y="1679575"/>
          <p14:tracePt t="12132" x="1741488" y="1704975"/>
          <p14:tracePt t="12147" x="1751013" y="1731963"/>
          <p14:tracePt t="12164" x="1751013" y="1776413"/>
          <p14:tracePt t="12180" x="1751013" y="1857375"/>
          <p14:tracePt t="12197" x="1751013" y="1938338"/>
          <p14:tracePt t="12214" x="1751013" y="2009775"/>
          <p14:tracePt t="12231" x="1751013" y="2089150"/>
          <p14:tracePt t="12248" x="1724025" y="2206625"/>
          <p14:tracePt t="12264" x="1704975" y="2268538"/>
          <p14:tracePt t="12280" x="1704975" y="2295525"/>
          <p14:tracePt t="12297" x="1704975" y="2322513"/>
          <p14:tracePt t="12314" x="1704975" y="2349500"/>
          <p14:tracePt t="12330" x="1704975" y="2374900"/>
          <p14:tracePt t="12347" x="1704975" y="2393950"/>
          <p14:tracePt t="12364" x="1697038" y="2420938"/>
          <p14:tracePt t="12380" x="1697038" y="2492375"/>
          <p14:tracePt t="12398" x="1704975" y="2598738"/>
          <p14:tracePt t="12414" x="1714500" y="2660650"/>
          <p14:tracePt t="12430" x="1724025" y="2724150"/>
          <p14:tracePt t="12447" x="1741488" y="2786063"/>
          <p14:tracePt t="12464" x="1751013" y="2849563"/>
          <p14:tracePt t="12481" x="1768475" y="2894013"/>
          <p14:tracePt t="12498" x="1776413" y="2938463"/>
          <p14:tracePt t="12514" x="1776413" y="2955925"/>
          <p14:tracePt t="12530" x="1785938" y="2973388"/>
          <p14:tracePt t="12547" x="1795463" y="3000375"/>
          <p14:tracePt t="12564" x="1803400" y="3044825"/>
          <p14:tracePt t="12581" x="1822450" y="3108325"/>
          <p14:tracePt t="12597" x="1822450" y="3179763"/>
          <p14:tracePt t="12614" x="1822450" y="3259138"/>
          <p14:tracePt t="12630" x="1822450" y="3322638"/>
          <p14:tracePt t="12649" x="1822450" y="3421063"/>
          <p14:tracePt t="12665" x="1822450" y="3492500"/>
          <p14:tracePt t="12681" x="1812925" y="3571875"/>
          <p14:tracePt t="12698" x="1812925" y="3652838"/>
          <p14:tracePt t="12715" x="1803400" y="3741738"/>
          <p14:tracePt t="12731" x="1776413" y="3822700"/>
          <p14:tracePt t="12748" x="1768475" y="3894138"/>
          <p14:tracePt t="12765" x="1724025" y="4000500"/>
          <p14:tracePt t="12781" x="1714500" y="4081463"/>
          <p14:tracePt t="12798" x="1697038" y="4143375"/>
          <p14:tracePt t="12815" x="1687513" y="4162425"/>
          <p14:tracePt t="12832" x="1679575" y="4187825"/>
          <p14:tracePt t="12848" x="1670050" y="4224338"/>
          <p14:tracePt t="12850" x="1670050" y="4233863"/>
          <p14:tracePt t="12865" x="1670050" y="4241800"/>
          <p14:tracePt t="12883" x="1660525" y="4278313"/>
          <p14:tracePt t="13001" x="1660525" y="4233863"/>
          <p14:tracePt t="13009" x="1687513" y="4179888"/>
          <p14:tracePt t="13015" x="1724025" y="4116388"/>
          <p14:tracePt t="13032" x="1768475" y="3983038"/>
          <p14:tracePt t="13048" x="1847850" y="3822700"/>
          <p14:tracePt t="13065" x="1884363" y="3616325"/>
          <p14:tracePt t="13082" x="1911350" y="3438525"/>
          <p14:tracePt t="13097" x="1911350" y="3313113"/>
          <p14:tracePt t="13114" x="1928813" y="3160713"/>
          <p14:tracePt t="13131" x="1928813" y="2992438"/>
          <p14:tracePt t="13148" x="1901825" y="2670175"/>
          <p14:tracePt t="13164" x="1866900" y="2384425"/>
          <p14:tracePt t="13181" x="1830388" y="2044700"/>
          <p14:tracePt t="13197" x="1839913" y="1758950"/>
          <p14:tracePt t="13214" x="1839913" y="1581150"/>
          <p14:tracePt t="13231" x="1857375" y="1473200"/>
          <p14:tracePt t="13248" x="1857375" y="1366838"/>
          <p14:tracePt t="13265" x="1847850" y="1241425"/>
          <p14:tracePt t="13281" x="1839913" y="1160463"/>
          <p14:tracePt t="13297" x="1822450" y="1081088"/>
          <p14:tracePt t="13314" x="1822450" y="1009650"/>
          <p14:tracePt t="13331" x="1822450" y="973138"/>
          <p14:tracePt t="13348" x="1822450" y="955675"/>
          <p14:tracePt t="13365" x="1822450" y="938213"/>
          <p14:tracePt t="13367" x="1822450" y="919163"/>
          <p14:tracePt t="13383" x="1822450" y="911225"/>
          <p14:tracePt t="13501" x="1812925" y="911225"/>
          <p14:tracePt t="13509" x="1785938" y="946150"/>
          <p14:tracePt t="13517" x="1758950" y="1027113"/>
          <p14:tracePt t="13532" x="1731963" y="1133475"/>
          <p14:tracePt t="13548" x="1687513" y="1250950"/>
          <p14:tracePt t="13565" x="1643063" y="1366838"/>
          <p14:tracePt t="13582" x="1598613" y="1544638"/>
          <p14:tracePt t="13598" x="1544638" y="1704975"/>
          <p14:tracePt t="13615" x="1500188" y="1901825"/>
          <p14:tracePt t="13617" x="1482725" y="1982788"/>
          <p14:tracePt t="13634" x="1446213" y="2143125"/>
          <p14:tracePt t="13650" x="1419225" y="2268538"/>
          <p14:tracePt t="13665" x="1393825" y="2366963"/>
          <p14:tracePt t="13681" x="1384300" y="2446338"/>
          <p14:tracePt t="13698" x="1357313" y="2517775"/>
          <p14:tracePt t="13715" x="1357313" y="2581275"/>
          <p14:tracePt t="13731" x="1339850" y="2660650"/>
          <p14:tracePt t="13748" x="1339850" y="2732088"/>
          <p14:tracePt t="13764" x="1330325" y="2813050"/>
          <p14:tracePt t="13781" x="1330325" y="2894013"/>
          <p14:tracePt t="13797" x="1330325" y="2928938"/>
          <p14:tracePt t="13814" x="1330325" y="2946400"/>
          <p14:tracePt t="13831" x="1330325" y="2982913"/>
          <p14:tracePt t="13848" x="1357313" y="3044825"/>
          <p14:tracePt t="13864" x="1384300" y="3116263"/>
          <p14:tracePt t="13881" x="1393825" y="3197225"/>
          <p14:tracePt t="13898" x="1419225" y="3313113"/>
          <p14:tracePt t="13915" x="1428750" y="3394075"/>
          <p14:tracePt t="13932" x="1455738" y="3473450"/>
          <p14:tracePt t="13948" x="1455738" y="3527425"/>
          <p14:tracePt t="13965" x="1455738" y="3608388"/>
          <p14:tracePt t="13982" x="1455738" y="3652838"/>
          <p14:tracePt t="13998" x="1455738" y="3697288"/>
          <p14:tracePt t="14015" x="1455738" y="3714750"/>
          <p14:tracePt t="14017" x="1455738" y="3733800"/>
          <p14:tracePt t="14039" x="1455738" y="3741738"/>
          <p14:tracePt t="14048" x="1455738" y="3751263"/>
          <p14:tracePt t="14065" x="1455738" y="3768725"/>
          <p14:tracePt t="14081" x="1455738" y="3786188"/>
          <p14:tracePt t="14098" x="1455738" y="3813175"/>
          <p14:tracePt t="14115" x="1455738" y="3830638"/>
          <p14:tracePt t="14133" x="1455738" y="3857625"/>
          <p14:tracePt t="14149" x="1455738" y="3884613"/>
          <p14:tracePt t="14166" x="1455738" y="3902075"/>
          <p14:tracePt t="14182" x="1455738" y="3921125"/>
          <p14:tracePt t="14198" x="1455738" y="3938588"/>
          <p14:tracePt t="14215" x="1455738" y="3965575"/>
          <p14:tracePt t="14232" x="1455738" y="3983038"/>
          <p14:tracePt t="14248" x="1455738" y="4000500"/>
          <p14:tracePt t="14265" x="1446213" y="4010025"/>
          <p14:tracePt t="14360" x="1465263" y="3948113"/>
          <p14:tracePt t="14368" x="1517650" y="3840163"/>
          <p14:tracePt t="14374" x="1571625" y="3714750"/>
          <p14:tracePt t="14382" x="1589088" y="3589338"/>
          <p14:tracePt t="14399" x="1679575" y="3268663"/>
          <p14:tracePt t="14414" x="1731963" y="2955925"/>
          <p14:tracePt t="14431" x="1768475" y="2706688"/>
          <p14:tracePt t="14447" x="1822450" y="2438400"/>
          <p14:tracePt t="14464" x="1901825" y="2143125"/>
          <p14:tracePt t="14481" x="2009775" y="1866900"/>
          <p14:tracePt t="14497" x="2143125" y="1562100"/>
          <p14:tracePt t="14514" x="2268538" y="1330325"/>
          <p14:tracePt t="14531" x="2366963" y="1160463"/>
          <p14:tracePt t="14547" x="2411413" y="1081088"/>
          <p14:tracePt t="14548" x="2419350" y="1071563"/>
          <p14:tracePt t="14564" x="2438400" y="1062038"/>
          <p14:tracePt t="14581" x="2446338" y="1036638"/>
          <p14:tracePt t="14597" x="2455863" y="1017588"/>
          <p14:tracePt t="14614" x="2473325" y="1000125"/>
          <p14:tracePt t="14631" x="2490788" y="982663"/>
          <p14:tracePt t="14648" x="2500313" y="965200"/>
          <p14:tracePt t="14726" x="2500313" y="955675"/>
          <p14:tracePt t="14852" x="2500313" y="982663"/>
          <p14:tracePt t="14860" x="2500313" y="990600"/>
          <p14:tracePt t="14868" x="2500313" y="1017588"/>
          <p14:tracePt t="14881" x="2500313" y="1054100"/>
          <p14:tracePt t="14898" x="2473325" y="1071563"/>
          <p14:tracePt t="14899" x="2465388" y="1098550"/>
          <p14:tracePt t="14914" x="2446338" y="1116013"/>
          <p14:tracePt t="14931" x="2428875" y="1133475"/>
          <p14:tracePt t="14947" x="2411413" y="1143000"/>
          <p14:tracePt t="14964" x="2401888" y="1152525"/>
          <p14:tracePt t="14981" x="2393950" y="1169988"/>
          <p14:tracePt t="14998" x="2384425" y="1169988"/>
          <p14:tracePt t="15014" x="2374900" y="1179513"/>
          <p14:tracePt t="15031" x="2357438" y="1179513"/>
          <p14:tracePt t="15048" x="2330450" y="1179513"/>
          <p14:tracePt t="15118" x="2339975" y="1179513"/>
          <p14:tracePt t="15242" x="2347913" y="1160463"/>
          <p14:tracePt t="15291" x="2357438" y="1152525"/>
          <p14:tracePt t="15307" x="2366963" y="1143000"/>
          <p14:tracePt t="15315" x="2401888" y="1133475"/>
          <p14:tracePt t="15322" x="2428875" y="1116013"/>
          <p14:tracePt t="15331" x="2465388" y="1116013"/>
          <p14:tracePt t="15348" x="2527300" y="1098550"/>
          <p14:tracePt t="15364" x="2625725" y="1071563"/>
          <p14:tracePt t="15381" x="2724150" y="1071563"/>
          <p14:tracePt t="15398" x="2803525" y="1054100"/>
          <p14:tracePt t="15415" x="2919413" y="1054100"/>
          <p14:tracePt t="15431" x="2990850" y="1054100"/>
          <p14:tracePt t="15447" x="3054350" y="1054100"/>
          <p14:tracePt t="15464" x="3133725" y="1054100"/>
          <p14:tracePt t="15481" x="3241675" y="1062038"/>
          <p14:tracePt t="15499" x="3348038" y="1071563"/>
          <p14:tracePt t="15515" x="3455988" y="1071563"/>
          <p14:tracePt t="15517" x="3509963" y="1071563"/>
          <p14:tracePt t="15533" x="3598863" y="1071563"/>
          <p14:tracePt t="15550" x="3705225" y="1089025"/>
          <p14:tracePt t="15565" x="3813175" y="1089025"/>
          <p14:tracePt t="15582" x="3919538" y="1089025"/>
          <p14:tracePt t="15598" x="4017963" y="1098550"/>
          <p14:tracePt t="15614" x="4125913" y="1116013"/>
          <p14:tracePt t="15631" x="4232275" y="1116013"/>
          <p14:tracePt t="15649" x="4340225" y="1116013"/>
          <p14:tracePt t="15651" x="4411663" y="1116013"/>
          <p14:tracePt t="15666" x="4518025" y="1116013"/>
          <p14:tracePt t="15681" x="4625975" y="1125538"/>
          <p14:tracePt t="15698" x="4759325" y="1160463"/>
          <p14:tracePt t="15715" x="4867275" y="1187450"/>
          <p14:tracePt t="15731" x="4956175" y="1196975"/>
          <p14:tracePt t="15749" x="5037138" y="1196975"/>
          <p14:tracePt t="15766" x="5116513" y="1196975"/>
          <p14:tracePt t="15768" x="5153025" y="1196975"/>
          <p14:tracePt t="15784" x="5224463" y="1214438"/>
          <p14:tracePt t="15800" x="5259388" y="1223963"/>
          <p14:tracePt t="15815" x="5303838" y="1231900"/>
          <p14:tracePt t="15832" x="5367338" y="1231900"/>
          <p14:tracePt t="15849" x="5438775" y="1250950"/>
          <p14:tracePt t="15865" x="5537200" y="1250950"/>
          <p14:tracePt t="15882" x="5608638" y="1241425"/>
          <p14:tracePt t="15899" x="5688013" y="1231900"/>
          <p14:tracePt t="15901" x="5724525" y="1231900"/>
          <p14:tracePt t="15915" x="5768975" y="1214438"/>
          <p14:tracePt t="15932" x="5849938" y="1204913"/>
          <p14:tracePt t="15948" x="5894388" y="1196975"/>
          <p14:tracePt t="15965" x="5956300" y="1179513"/>
          <p14:tracePt t="15982" x="6018213" y="1179513"/>
          <p14:tracePt t="15999" x="6064250" y="1179513"/>
          <p14:tracePt t="16015" x="6126163" y="1179513"/>
          <p14:tracePt t="16017" x="6161088" y="1179513"/>
          <p14:tracePt t="16034" x="6242050" y="1179513"/>
          <p14:tracePt t="16050" x="6286500" y="1179513"/>
          <p14:tracePt t="16065" x="6367463" y="1169988"/>
          <p14:tracePt t="16082" x="6411913" y="1169988"/>
          <p14:tracePt t="16099" x="6456363" y="1152525"/>
          <p14:tracePt t="16115" x="6500813" y="1152525"/>
          <p14:tracePt t="16132" x="6564313" y="1152525"/>
          <p14:tracePt t="16149" x="6608763" y="1152525"/>
          <p14:tracePt t="16165" x="6670675" y="1152525"/>
          <p14:tracePt t="16168" x="6697663" y="1143000"/>
          <p14:tracePt t="16182" x="6742113" y="1143000"/>
          <p14:tracePt t="16199" x="6769100" y="1133475"/>
          <p14:tracePt t="16216" x="6804025" y="1133475"/>
          <p14:tracePt t="16233" x="6823075" y="1133475"/>
          <p14:tracePt t="16248" x="6850063" y="1133475"/>
          <p14:tracePt t="16265" x="6867525" y="1133475"/>
          <p14:tracePt t="16282" x="6911975" y="1116013"/>
          <p14:tracePt t="16283" x="6938963" y="1116013"/>
          <p14:tracePt t="16299" x="7010400" y="1098550"/>
          <p14:tracePt t="16315" x="7108825" y="1071563"/>
          <p14:tracePt t="16332" x="7224713" y="1027113"/>
          <p14:tracePt t="16350" x="7331075" y="1000125"/>
          <p14:tracePt t="16366" x="7446963" y="955675"/>
          <p14:tracePt t="16381" x="7537450" y="928688"/>
          <p14:tracePt t="16398" x="7608888" y="901700"/>
          <p14:tracePt t="16415" x="7680325" y="901700"/>
          <p14:tracePt t="16434" x="7778750" y="893763"/>
          <p14:tracePt t="16449" x="7858125" y="866775"/>
          <p14:tracePt t="16465" x="7939088" y="839788"/>
          <p14:tracePt t="16484" x="8018463" y="812800"/>
          <p14:tracePt t="16498" x="8064500" y="795338"/>
          <p14:tracePt t="16514" x="8089900" y="795338"/>
          <p14:tracePt t="16534" x="8116888" y="785813"/>
          <p14:tracePt t="16549" x="8126413" y="785813"/>
          <p14:tracePt t="16565" x="8135938" y="785813"/>
          <p14:tracePt t="16582" x="8143875" y="785813"/>
          <p14:tracePt t="16598" x="8161338" y="785813"/>
          <p14:tracePt t="16692" x="8153400" y="785813"/>
          <p14:tracePt t="16697" x="8143875" y="795338"/>
          <p14:tracePt t="16705" x="8135938" y="812800"/>
          <p14:tracePt t="16716" x="8126413" y="812800"/>
          <p14:tracePt t="16732" x="8108950" y="812800"/>
          <p14:tracePt t="16748" x="8081963" y="812800"/>
          <p14:tracePt t="16765" x="8064500" y="822325"/>
          <p14:tracePt t="16781" x="8010525" y="839788"/>
          <p14:tracePt t="16783" x="7966075" y="839788"/>
          <p14:tracePt t="16800" x="7875588" y="866775"/>
          <p14:tracePt t="16816" x="7759700" y="893763"/>
          <p14:tracePt t="16832" x="7653338" y="928688"/>
          <p14:tracePt t="16848" x="7537450" y="965200"/>
          <p14:tracePt t="16865" x="7421563" y="1009650"/>
          <p14:tracePt t="16881" x="7313613" y="1054100"/>
          <p14:tracePt t="16898" x="7197725" y="1081088"/>
          <p14:tracePt t="16914" x="7089775" y="1098550"/>
          <p14:tracePt t="16931" x="6875463" y="1125538"/>
          <p14:tracePt t="16948" x="6680200" y="1160463"/>
          <p14:tracePt t="16948" x="6572250" y="1179513"/>
          <p14:tracePt t="16965" x="6446838" y="1196975"/>
          <p14:tracePt t="16981" x="6357938" y="1196975"/>
          <p14:tracePt t="16998" x="6269038" y="1196975"/>
          <p14:tracePt t="17014" x="6188075" y="1179513"/>
          <p14:tracePt t="17031" x="6072188" y="1152525"/>
          <p14:tracePt t="17048" x="5965825" y="1116013"/>
          <p14:tracePt t="17049" x="5911850" y="1108075"/>
          <p14:tracePt t="17065" x="5759450" y="1108075"/>
          <p14:tracePt t="17081" x="5653088" y="1108075"/>
          <p14:tracePt t="17098" x="5545138" y="1108075"/>
          <p14:tracePt t="17115" x="5438775" y="1108075"/>
          <p14:tracePt t="17131" x="5349875" y="1081088"/>
          <p14:tracePt t="17148" x="5251450" y="1054100"/>
          <p14:tracePt t="17164" x="5160963" y="1027113"/>
          <p14:tracePt t="17181" x="5089525" y="1000125"/>
          <p14:tracePt t="17198" x="4973638" y="965200"/>
          <p14:tracePt t="17214" x="4884738" y="938213"/>
          <p14:tracePt t="17231" x="4732338" y="919163"/>
          <p14:tracePt t="17248" x="4537075" y="919163"/>
          <p14:tracePt t="17265" x="4340225" y="919163"/>
          <p14:tracePt t="17281" x="4170363" y="919163"/>
          <p14:tracePt t="17300" x="3946525" y="901700"/>
          <p14:tracePt t="17315" x="3751263" y="901700"/>
          <p14:tracePt t="17332" x="3598863" y="911225"/>
          <p14:tracePt t="17348" x="3473450" y="911225"/>
          <p14:tracePt t="17364" x="3330575" y="911225"/>
          <p14:tracePt t="17381" x="3179763" y="928688"/>
          <p14:tracePt t="17398" x="3071813" y="938213"/>
          <p14:tracePt t="17414" x="2982913" y="938213"/>
          <p14:tracePt t="17431" x="2919413" y="938213"/>
          <p14:tracePt t="17448" x="2857500" y="938213"/>
          <p14:tracePt t="17449" x="2822575" y="938213"/>
          <p14:tracePt t="17465" x="2724150" y="938213"/>
          <p14:tracePt t="17481" x="2598738" y="938213"/>
          <p14:tracePt t="17498" x="2411413" y="938213"/>
          <p14:tracePt t="17514" x="2286000" y="938213"/>
          <p14:tracePt t="17531" x="2170113" y="938213"/>
          <p14:tracePt t="17548" x="2081213" y="938213"/>
          <p14:tracePt t="17565" x="1965325" y="938213"/>
          <p14:tracePt t="17581" x="1901825" y="938213"/>
          <p14:tracePt t="17598" x="1857375" y="955675"/>
          <p14:tracePt t="17614" x="1822450" y="955675"/>
          <p14:tracePt t="17631" x="1803400" y="955675"/>
          <p14:tracePt t="17648" x="1795463" y="955675"/>
          <p14:tracePt t="17761" x="1803400" y="955675"/>
          <p14:tracePt t="17769" x="1812925" y="955675"/>
          <p14:tracePt t="17782" x="1839913" y="965200"/>
          <p14:tracePt t="17798" x="1901825" y="973138"/>
          <p14:tracePt t="17815" x="2017713" y="1000125"/>
          <p14:tracePt t="17831" x="2098675" y="1017588"/>
          <p14:tracePt t="17848" x="2187575" y="1017588"/>
          <p14:tracePt t="17864" x="2276475" y="1044575"/>
          <p14:tracePt t="17881" x="2393950" y="1071563"/>
          <p14:tracePt t="17898" x="2527300" y="1098550"/>
          <p14:tracePt t="17915" x="2705100" y="1133475"/>
          <p14:tracePt t="17931" x="2874963" y="1160463"/>
          <p14:tracePt t="17948" x="3152775" y="1179513"/>
          <p14:tracePt t="17965" x="3322638" y="1196975"/>
          <p14:tracePt t="17981" x="3500438" y="1231900"/>
          <p14:tracePt t="17998" x="3697288" y="1231900"/>
          <p14:tracePt t="18014" x="3894138" y="1231900"/>
          <p14:tracePt t="18032" x="4081463" y="1231900"/>
          <p14:tracePt t="18049" x="4276725" y="1231900"/>
          <p14:tracePt t="18066" x="4500563" y="1231900"/>
          <p14:tracePt t="18082" x="4625975" y="1241425"/>
          <p14:tracePt t="18099" x="4732338" y="1258888"/>
          <p14:tracePt t="18115" x="4840288" y="1268413"/>
          <p14:tracePt t="18132" x="4956175" y="1285875"/>
          <p14:tracePt t="18149" x="5045075" y="1285875"/>
          <p14:tracePt t="18166" x="5135563" y="1295400"/>
          <p14:tracePt t="18168" x="5170488" y="1295400"/>
          <p14:tracePt t="18182" x="5214938" y="1295400"/>
          <p14:tracePt t="18185" x="5251450" y="1295400"/>
          <p14:tracePt t="18200" x="5330825" y="1295400"/>
          <p14:tracePt t="18215" x="5438775" y="1295400"/>
          <p14:tracePt t="18232" x="5545138" y="1295400"/>
          <p14:tracePt t="18249" x="5635625" y="1276350"/>
          <p14:tracePt t="18266" x="5741988" y="1268413"/>
          <p14:tracePt t="18282" x="5840413" y="1241425"/>
          <p14:tracePt t="18299" x="5946775" y="1214438"/>
          <p14:tracePt t="18316" x="6054725" y="1187450"/>
          <p14:tracePt t="18319" x="6116638" y="1169988"/>
          <p14:tracePt t="18332" x="6224588" y="1143000"/>
          <p14:tracePt t="18349" x="6330950" y="1125538"/>
          <p14:tracePt t="18365" x="6438900" y="1116013"/>
          <p14:tracePt t="18382" x="6564313" y="1116013"/>
          <p14:tracePt t="18399" x="6715125" y="1098550"/>
          <p14:tracePt t="18416" x="6823075" y="1089025"/>
          <p14:tracePt t="18418" x="6875463" y="1071563"/>
          <p14:tracePt t="18433" x="6983413" y="1044575"/>
          <p14:tracePt t="18450" x="7064375" y="1036638"/>
          <p14:tracePt t="18466" x="7143750" y="1009650"/>
          <p14:tracePt t="18482" x="7170738" y="990600"/>
          <p14:tracePt t="18499" x="7215188" y="990600"/>
          <p14:tracePt t="18515" x="7251700" y="990600"/>
          <p14:tracePt t="18532" x="7313613" y="982663"/>
          <p14:tracePt t="18548" x="7358063" y="982663"/>
          <p14:tracePt t="18566" x="7375525" y="982663"/>
          <p14:tracePt t="18568" x="7385050" y="982663"/>
          <p14:tracePt t="18582" x="7412038" y="982663"/>
          <p14:tracePt t="18599" x="7456488" y="982663"/>
          <p14:tracePt t="18615" x="7500938" y="982663"/>
          <p14:tracePt t="18632" x="7572375" y="982663"/>
          <p14:tracePt t="18650" x="7653338" y="973138"/>
          <p14:tracePt t="18665" x="7732713" y="946150"/>
          <p14:tracePt t="18684" x="7804150" y="919163"/>
          <p14:tracePt t="18700" x="7831138" y="911225"/>
          <p14:tracePt t="18716" x="7867650" y="911225"/>
          <p14:tracePt t="18732" x="7902575" y="901700"/>
          <p14:tracePt t="18749" x="7929563" y="884238"/>
          <p14:tracePt t="18766" x="7956550" y="884238"/>
          <p14:tracePt t="18782" x="7974013" y="874713"/>
          <p14:tracePt t="18799" x="7993063" y="874713"/>
          <p14:tracePt t="18816" x="8010525" y="874713"/>
          <p14:tracePt t="18818" x="8037513" y="874713"/>
          <p14:tracePt t="18833" x="8054975" y="874713"/>
          <p14:tracePt t="18849" x="8089900" y="874713"/>
          <p14:tracePt t="18866" x="8108950" y="874713"/>
          <p14:tracePt t="18882" x="8116888" y="874713"/>
          <p14:tracePt t="18899" x="8135938" y="874713"/>
          <p14:tracePt t="19043" x="8135938" y="893763"/>
          <p14:tracePt t="19083" x="8135938" y="901700"/>
          <p14:tracePt t="19121" x="8126413" y="911225"/>
          <p14:tracePt t="19129" x="8089900" y="911225"/>
          <p14:tracePt t="19137" x="8081963" y="919163"/>
          <p14:tracePt t="19148" x="8072438" y="919163"/>
          <p14:tracePt t="19165" x="8027988" y="946150"/>
          <p14:tracePt t="19181" x="7966075" y="965200"/>
          <p14:tracePt t="19200" x="7831138" y="1009650"/>
          <p14:tracePt t="19215" x="7670800" y="1036638"/>
          <p14:tracePt t="19232" x="7500938" y="1054100"/>
          <p14:tracePt t="19249" x="7323138" y="1089025"/>
          <p14:tracePt t="19266" x="7143750" y="1116013"/>
          <p14:tracePt t="19282" x="6965950" y="1169988"/>
          <p14:tracePt t="19299" x="6742113" y="1223963"/>
          <p14:tracePt t="19315" x="6537325" y="1250950"/>
          <p14:tracePt t="19334" x="6350000" y="1268413"/>
          <p14:tracePt t="19350" x="6278563" y="1268413"/>
          <p14:tracePt t="19365" x="6197600" y="1268413"/>
          <p14:tracePt t="19382" x="6126163" y="1268413"/>
          <p14:tracePt t="19400" x="6045200" y="1250950"/>
          <p14:tracePt t="19416" x="5938838" y="1241425"/>
          <p14:tracePt t="19432" x="5830888" y="1223963"/>
          <p14:tracePt t="19450" x="5688013" y="1223963"/>
          <p14:tracePt t="19466" x="5608638" y="1223963"/>
          <p14:tracePt t="19482" x="5500688" y="1223963"/>
          <p14:tracePt t="19499" x="5394325" y="1223963"/>
          <p14:tracePt t="19515" x="5268913" y="1223963"/>
          <p14:tracePt t="19532" x="5081588" y="1204913"/>
          <p14:tracePt t="19549" x="4911725" y="1204913"/>
          <p14:tracePt t="19566" x="4803775" y="1204913"/>
          <p14:tracePt t="19568" x="4759325" y="1204913"/>
          <p14:tracePt t="19584" x="4670425" y="1204913"/>
          <p14:tracePt t="19600" x="4581525" y="1196975"/>
          <p14:tracePt t="19615" x="4473575" y="1169988"/>
          <p14:tracePt t="19632" x="4295775" y="1133475"/>
          <p14:tracePt t="19648" x="4000500" y="1098550"/>
          <p14:tracePt t="19665" x="3714750" y="1098550"/>
          <p14:tracePt t="19682" x="3517900" y="1098550"/>
          <p14:tracePt t="19701" x="3375025" y="1116013"/>
          <p14:tracePt t="19716" x="3295650" y="1116013"/>
          <p14:tracePt t="19732" x="3232150" y="1116013"/>
          <p14:tracePt t="19749" x="3205163" y="1116013"/>
          <p14:tracePt t="19766" x="3179763" y="1116013"/>
          <p14:tracePt t="19782" x="3170238" y="1116013"/>
          <p14:tracePt t="19802" x="3160713" y="1116013"/>
          <p14:tracePt t="19826" x="3152775" y="1116013"/>
          <p14:tracePt t="19842" x="3116263" y="1116013"/>
          <p14:tracePt t="19850" x="3081338" y="1116013"/>
          <p14:tracePt t="19866" x="3017838" y="1089025"/>
          <p14:tracePt t="19882" x="2938463" y="1062038"/>
          <p14:tracePt t="19899" x="2857500" y="1054100"/>
          <p14:tracePt t="19916" x="2795588" y="1036638"/>
          <p14:tracePt t="19932" x="2724150" y="1027113"/>
          <p14:tracePt t="19949" x="2643188" y="1027113"/>
          <p14:tracePt t="19966" x="2517775" y="1027113"/>
          <p14:tracePt t="19982" x="2419350" y="1027113"/>
          <p14:tracePt t="19999" x="2286000" y="1054100"/>
          <p14:tracePt t="20016" x="2160588" y="1089025"/>
          <p14:tracePt t="20032" x="2044700" y="1098550"/>
          <p14:tracePt t="20049" x="1973263" y="1116013"/>
          <p14:tracePt t="20066" x="1919288" y="1125538"/>
          <p14:tracePt t="20068" x="1911350" y="1133475"/>
          <p14:tracePt t="20083" x="1893888" y="1133475"/>
          <p14:tracePt t="20099" x="1884363" y="1133475"/>
          <p14:tracePt t="20116" x="1874838" y="1133475"/>
          <p14:tracePt t="20388" x="1857375" y="1125538"/>
          <p14:tracePt t="20396" x="1857375" y="1116013"/>
          <p14:tracePt t="20420" x="1847850" y="1108075"/>
          <p14:tracePt t="20445" x="1847850" y="1098550"/>
          <p14:tracePt t="21156" x="1866900" y="1098550"/>
          <p14:tracePt t="21164" x="1884363" y="1108075"/>
          <p14:tracePt t="21170" x="1911350" y="1108075"/>
          <p14:tracePt t="21183" x="1928813" y="1116013"/>
          <p14:tracePt t="21200" x="2009775" y="1133475"/>
          <p14:tracePt t="21202" x="2044700" y="1133475"/>
          <p14:tracePt t="21216" x="2089150" y="1133475"/>
          <p14:tracePt t="21233" x="2197100" y="1133475"/>
          <p14:tracePt t="21251" x="2295525" y="1133475"/>
          <p14:tracePt t="21266" x="2384425" y="1133475"/>
          <p14:tracePt t="21283" x="2490788" y="1125538"/>
          <p14:tracePt t="21299" x="2571750" y="1116013"/>
          <p14:tracePt t="21316" x="2633663" y="1116013"/>
          <p14:tracePt t="21332" x="2687638" y="1116013"/>
          <p14:tracePt t="21350" x="2732088" y="1116013"/>
          <p14:tracePt t="21367" x="2741613" y="1116013"/>
          <p14:tracePt t="21383" x="2768600" y="1116013"/>
          <p14:tracePt t="21399" x="2786063" y="1116013"/>
          <p14:tracePt t="21416" x="2813050" y="1116013"/>
          <p14:tracePt t="21432" x="2840038" y="1116013"/>
          <p14:tracePt t="21449" x="2857500" y="1125538"/>
          <p14:tracePt t="21466" x="2874963" y="1133475"/>
          <p14:tracePt t="21468" x="2884488" y="1133475"/>
          <p14:tracePt t="21484" x="2938463" y="1160463"/>
          <p14:tracePt t="21501" x="3027363" y="1187450"/>
          <p14:tracePt t="21516" x="3205163" y="1204913"/>
          <p14:tracePt t="21532" x="3348038" y="1303338"/>
          <p14:tracePt t="21549" x="3357563" y="1455738"/>
          <p14:tracePt t="21566" x="3224213" y="1581150"/>
          <p14:tracePt t="21582" x="3143250" y="1704975"/>
          <p14:tracePt t="22110" x="3143250" y="1697038"/>
          <p14:tracePt t="22132" x="3160713" y="1687513"/>
          <p14:tracePt t="22140" x="3170238" y="1652588"/>
          <p14:tracePt t="22149" x="3179763" y="1633538"/>
          <p14:tracePt t="22166" x="3179763" y="1608138"/>
          <p14:tracePt t="22183" x="3187700" y="1608138"/>
          <p14:tracePt t="22199" x="3197225" y="1589088"/>
          <p14:tracePt t="22216" x="3224213" y="1581150"/>
          <p14:tracePt t="22233" x="3232150" y="1562100"/>
          <p14:tracePt t="22235" x="3241675" y="1562100"/>
          <p14:tracePt t="22249" x="3251200" y="1554163"/>
          <p14:tracePt t="22275" x="3259138" y="1554163"/>
          <p14:tracePt t="22296" x="3268663" y="1536700"/>
          <p14:tracePt t="22305" x="3286125" y="1536700"/>
          <p14:tracePt t="22316" x="3295650" y="1527175"/>
          <p14:tracePt t="22369" x="3303588" y="1527175"/>
          <p14:tracePt t="22376" x="3313113" y="1517650"/>
          <p14:tracePt t="22384" x="3322638" y="1517650"/>
          <p14:tracePt t="22399" x="3340100" y="1500188"/>
          <p14:tracePt t="22461" x="3357563" y="1490663"/>
          <p14:tracePt t="22476" x="3367088" y="1482725"/>
          <p14:tracePt t="22483" x="3375025" y="1465263"/>
          <p14:tracePt t="22499" x="3384550" y="1465263"/>
          <p14:tracePt t="22587" x="3394075" y="1465263"/>
          <p14:tracePt t="22603" x="3402013" y="1465263"/>
          <p14:tracePt t="22627" x="3402013" y="1455738"/>
          <p14:tracePt t="22664" x="3411538" y="1455738"/>
          <p14:tracePt t="22672" x="3429000" y="1446213"/>
          <p14:tracePt t="22683" x="3438525" y="1446213"/>
          <p14:tracePt t="22699" x="3455988" y="1428750"/>
          <p14:tracePt t="22716" x="3473450" y="1419225"/>
          <p14:tracePt t="22733" x="3517900" y="1393825"/>
          <p14:tracePt t="22735" x="3562350" y="1384300"/>
          <p14:tracePt t="22751" x="3679825" y="1339850"/>
          <p14:tracePt t="22766" x="3822700" y="1258888"/>
          <p14:tracePt t="22783" x="4000500" y="1214438"/>
          <p14:tracePt t="22799" x="4197350" y="1179513"/>
          <p14:tracePt t="22816" x="4375150" y="1143000"/>
          <p14:tracePt t="22832" x="4483100" y="1133475"/>
          <p14:tracePt t="22849" x="4581525" y="1116013"/>
          <p14:tracePt t="22866" x="4652963" y="1108075"/>
          <p14:tracePt t="22883" x="4687888" y="1098550"/>
          <p14:tracePt t="22885" x="4705350" y="1098550"/>
          <p14:tracePt t="22899" x="4732338" y="1081088"/>
          <p14:tracePt t="22916" x="4759325" y="1081088"/>
          <p14:tracePt t="22933" x="4795838" y="1081088"/>
          <p14:tracePt t="22949" x="4813300" y="1081088"/>
          <p14:tracePt t="22966" x="4830763" y="1081088"/>
          <p14:tracePt t="22983" x="4867275" y="1081088"/>
          <p14:tracePt t="22985" x="4875213" y="1089025"/>
          <p14:tracePt t="23001" x="4911725" y="1098550"/>
          <p14:tracePt t="23017" x="4938713" y="1098550"/>
          <p14:tracePt t="23033" x="4973638" y="1098550"/>
          <p14:tracePt t="23050" x="4992688" y="1108075"/>
          <p14:tracePt t="23066" x="5010150" y="1116013"/>
          <p14:tracePt t="23082" x="5018088" y="1125538"/>
          <p14:tracePt t="23100" x="5037138" y="1133475"/>
          <p14:tracePt t="23116" x="5045075" y="1152525"/>
          <p14:tracePt t="23118" x="5045075" y="1169988"/>
          <p14:tracePt t="23134" x="5064125" y="1187450"/>
          <p14:tracePt t="23152" x="5081588" y="1196975"/>
          <p14:tracePt t="23166" x="5108575" y="1214438"/>
          <p14:tracePt t="23183" x="5116513" y="1214438"/>
          <p14:tracePt t="23199" x="5116513" y="1223963"/>
          <p14:tracePt t="23251" x="5126038" y="1223963"/>
          <p14:tracePt t="23266" x="5126038" y="1241425"/>
          <p14:tracePt t="23275" x="5135563" y="1250950"/>
          <p14:tracePt t="23283" x="5135563" y="1258888"/>
          <p14:tracePt t="23329" x="5143500" y="1268413"/>
          <p14:tracePt t="23401" x="5153025" y="1268413"/>
          <p14:tracePt t="23431" x="5160963" y="1268413"/>
          <p14:tracePt t="23439" x="5180013" y="1268413"/>
          <p14:tracePt t="23449" x="5187950" y="1258888"/>
          <p14:tracePt t="23466" x="5207000" y="1258888"/>
          <p14:tracePt t="23483" x="5224463" y="1250950"/>
          <p14:tracePt t="23501" x="5259388" y="1250950"/>
          <p14:tracePt t="23517" x="5268913" y="1250950"/>
          <p14:tracePt t="23533" x="5278438" y="1250950"/>
          <p14:tracePt t="23549" x="5295900" y="1250950"/>
          <p14:tracePt t="23566" x="5295900" y="1258888"/>
          <p14:tracePt t="23619" x="5303838" y="1258888"/>
          <p14:tracePt t="23626" x="5313363" y="1250950"/>
          <p14:tracePt t="23635" x="5330825" y="1231900"/>
          <p14:tracePt t="23652" x="5340350" y="1223963"/>
          <p14:tracePt t="23667" x="5349875" y="1214438"/>
          <p14:tracePt t="23682" x="5349875" y="1204913"/>
          <p14:tracePt t="23699" x="5340350" y="1187450"/>
          <p14:tracePt t="23716" x="5313363" y="1179513"/>
          <p14:tracePt t="23732" x="5303838" y="1152525"/>
          <p14:tracePt t="23749" x="5286375" y="1133475"/>
          <p14:tracePt t="23767" x="5251450" y="1108075"/>
          <p14:tracePt t="23782" x="5232400" y="1081088"/>
          <p14:tracePt t="23799" x="5214938" y="1062038"/>
          <p14:tracePt t="23816" x="5207000" y="1044575"/>
          <p14:tracePt t="23832" x="5197475" y="1027113"/>
          <p14:tracePt t="23849" x="5170488" y="1000125"/>
          <p14:tracePt t="23866" x="5153025" y="990600"/>
          <p14:tracePt t="23883" x="5143500" y="973138"/>
          <p14:tracePt t="23902" x="5135563" y="965200"/>
          <p14:tracePt t="23917" x="5116513" y="955675"/>
          <p14:tracePt t="23933" x="5099050" y="938213"/>
          <p14:tracePt t="23950" x="5081588" y="938213"/>
          <p14:tracePt t="23966" x="5064125" y="938213"/>
          <p14:tracePt t="23983" x="5045075" y="946150"/>
          <p14:tracePt t="23999" x="5027613" y="946150"/>
          <p14:tracePt t="24017" x="5000625" y="965200"/>
          <p14:tracePt t="24033" x="4992688" y="973138"/>
          <p14:tracePt t="24050" x="4973638" y="990600"/>
          <p14:tracePt t="24066" x="4946650" y="1017588"/>
          <p14:tracePt t="24083" x="4929188" y="1036638"/>
          <p14:tracePt t="24100" x="4911725" y="1054100"/>
          <p14:tracePt t="24116" x="4902200" y="1062038"/>
          <p14:tracePt t="24119" x="4902200" y="1071563"/>
          <p14:tracePt t="24135" x="4902200" y="1089025"/>
          <p14:tracePt t="24182" x="4902200" y="1098550"/>
          <p14:tracePt t="24188" x="4902200" y="1108075"/>
          <p14:tracePt t="24199" x="4902200" y="1116013"/>
          <p14:tracePt t="24215" x="4902200" y="1125538"/>
          <p14:tracePt t="24232" x="4911725" y="1133475"/>
          <p14:tracePt t="24249" x="4911725" y="1152525"/>
          <p14:tracePt t="24265" x="4921250" y="1179513"/>
          <p14:tracePt t="24282" x="4946650" y="1204913"/>
          <p14:tracePt t="24299" x="4973638" y="1214438"/>
          <p14:tracePt t="24315" x="5000625" y="1241425"/>
          <p14:tracePt t="24332" x="5027613" y="1241425"/>
          <p14:tracePt t="24348" x="5045075" y="1241425"/>
          <p14:tracePt t="24365" x="5064125" y="1241425"/>
          <p14:tracePt t="24382" x="5089525" y="1241425"/>
          <p14:tracePt t="24399" x="5099050" y="1241425"/>
          <p14:tracePt t="24415" x="5126038" y="1250950"/>
          <p14:tracePt t="24432" x="5143500" y="1250950"/>
          <p14:tracePt t="24448" x="5170488" y="1250950"/>
          <p14:tracePt t="24549" x="5180013" y="1250950"/>
          <p14:tracePt t="24635" x="5187950" y="1250950"/>
          <p14:tracePt t="24643" x="5197475" y="1241425"/>
          <p14:tracePt t="24652" x="5197475" y="1223963"/>
          <p14:tracePt t="24668" x="5207000" y="1223963"/>
          <p14:tracePt t="24684" x="5207000" y="1214438"/>
          <p14:tracePt t="25175" x="5207000" y="1231900"/>
          <p14:tracePt t="25183" x="5207000" y="1241425"/>
          <p14:tracePt t="25191" x="5207000" y="1250950"/>
          <p14:tracePt t="25200" x="5207000" y="1268413"/>
          <p14:tracePt t="25217" x="5197475" y="1295400"/>
          <p14:tracePt t="25233" x="5187950" y="1312863"/>
          <p14:tracePt t="25250" x="5187950" y="1330325"/>
          <p14:tracePt t="25268" x="5187950" y="1357313"/>
          <p14:tracePt t="25283" x="5187950" y="1366838"/>
          <p14:tracePt t="25299" x="5187950" y="1384300"/>
          <p14:tracePt t="25300" x="5187950" y="1393825"/>
          <p14:tracePt t="25317" x="5180013" y="1401763"/>
          <p14:tracePt t="25332" x="5180013" y="1419225"/>
          <p14:tracePt t="25350" x="5180013" y="1438275"/>
          <p14:tracePt t="25366" x="5180013" y="1446213"/>
          <p14:tracePt t="25383" x="5180013" y="1465263"/>
          <p14:tracePt t="25401" x="5180013" y="1490663"/>
          <p14:tracePt t="25417" x="5180013" y="1517650"/>
          <p14:tracePt t="25433" x="5180013" y="1536700"/>
          <p14:tracePt t="25450" x="5187950" y="1554163"/>
          <p14:tracePt t="25466" x="5187950" y="1581150"/>
          <p14:tracePt t="25484" x="5197475" y="1598613"/>
          <p14:tracePt t="25487" x="5197475" y="1608138"/>
          <p14:tracePt t="25500" x="5197475" y="1616075"/>
          <p14:tracePt t="25516" x="5197475" y="1633538"/>
          <p14:tracePt t="25533" x="5197475" y="1670050"/>
          <p14:tracePt t="25535" x="5197475" y="1679575"/>
          <p14:tracePt t="25551" x="5207000" y="1741488"/>
          <p14:tracePt t="25567" x="5207000" y="1768475"/>
          <p14:tracePt t="25583" x="5207000" y="1785938"/>
          <p14:tracePt t="25600" x="5207000" y="1812925"/>
          <p14:tracePt t="25616" x="5197475" y="1830388"/>
          <p14:tracePt t="25633" x="5187950" y="1866900"/>
          <p14:tracePt t="25650" x="5180013" y="1893888"/>
          <p14:tracePt t="25668" x="5160963" y="1946275"/>
          <p14:tracePt t="25683" x="5160963" y="1973263"/>
          <p14:tracePt t="25700" x="5153025" y="1992313"/>
          <p14:tracePt t="25717" x="5153025" y="2009775"/>
          <p14:tracePt t="25733" x="5143500" y="2036763"/>
          <p14:tracePt t="25750" x="5135563" y="2054225"/>
          <p14:tracePt t="25767" x="5116513" y="2081213"/>
          <p14:tracePt t="25769" x="5116513" y="2098675"/>
          <p14:tracePt t="25784" x="5099050" y="2125663"/>
          <p14:tracePt t="25800" x="5089525" y="2170113"/>
          <p14:tracePt t="25817" x="5081588" y="2206625"/>
          <p14:tracePt t="25833" x="5081588" y="2251075"/>
          <p14:tracePt t="25849" x="5072063" y="2295525"/>
          <p14:tracePt t="25866" x="5072063" y="2339975"/>
          <p14:tracePt t="25882" x="5072063" y="2374900"/>
          <p14:tracePt t="25899" x="5072063" y="2393950"/>
          <p14:tracePt t="25915" x="5072063" y="2438400"/>
          <p14:tracePt t="25917" x="5072063" y="2446338"/>
          <p14:tracePt t="25932" x="5072063" y="2492375"/>
          <p14:tracePt t="25949" x="5072063" y="2536825"/>
          <p14:tracePt t="25965" x="5054600" y="2571750"/>
          <p14:tracePt t="25984" x="5045075" y="2589213"/>
          <p14:tracePt t="26000" x="5045075" y="2616200"/>
          <p14:tracePt t="26016" x="5045075" y="2635250"/>
          <p14:tracePt t="26033" x="5045075" y="2643188"/>
          <p14:tracePt t="26052" x="5045075" y="2670175"/>
          <p14:tracePt t="26068" x="5045075" y="2697163"/>
          <p14:tracePt t="26083" x="5037138" y="2706688"/>
          <p14:tracePt t="26100" x="5037138" y="2724150"/>
          <p14:tracePt t="26116" x="5037138" y="2741613"/>
          <p14:tracePt t="26133" x="5037138" y="2768600"/>
          <p14:tracePt t="26150" x="5037138" y="2795588"/>
          <p14:tracePt t="26167" x="5045075" y="2813050"/>
          <p14:tracePt t="26169" x="5045075" y="2830513"/>
          <p14:tracePt t="26183" x="5045075" y="2849563"/>
          <p14:tracePt t="26200" x="5045075" y="2867025"/>
          <p14:tracePt t="26217" x="5045075" y="2884488"/>
          <p14:tracePt t="26233" x="5045075" y="2921000"/>
          <p14:tracePt t="26250" x="5064125" y="2955925"/>
          <p14:tracePt t="26267" x="5072063" y="2982913"/>
          <p14:tracePt t="26283" x="5081588" y="3000375"/>
          <p14:tracePt t="26285" x="5089525" y="3027363"/>
          <p14:tracePt t="26302" x="5089525" y="3044825"/>
          <p14:tracePt t="26318" x="5099050" y="3071813"/>
          <p14:tracePt t="26333" x="5099050" y="3098800"/>
          <p14:tracePt t="26351" x="5099050" y="3143250"/>
          <p14:tracePt t="26366" x="5099050" y="3187700"/>
          <p14:tracePt t="26383" x="5099050" y="3224213"/>
          <p14:tracePt t="26400" x="5099050" y="3241675"/>
          <p14:tracePt t="26416" x="5099050" y="3259138"/>
          <p14:tracePt t="26433" x="5099050" y="3278188"/>
          <p14:tracePt t="26450" x="5099050" y="3295650"/>
          <p14:tracePt t="26466" x="5099050" y="3322638"/>
          <p14:tracePt t="26483" x="5099050" y="3357563"/>
          <p14:tracePt t="26500" x="5099050" y="3375025"/>
          <p14:tracePt t="26516" x="5099050" y="3394075"/>
          <p14:tracePt t="26533" x="5099050" y="3402013"/>
          <p14:tracePt t="26568" x="5099050" y="3411538"/>
          <p14:tracePt t="26575" x="5099050" y="3421063"/>
          <p14:tracePt t="26583" x="5099050" y="3429000"/>
          <p14:tracePt t="26600" x="5099050" y="3446463"/>
          <p14:tracePt t="26616" x="5099050" y="3473450"/>
          <p14:tracePt t="26633" x="5126038" y="3517900"/>
          <p14:tracePt t="26650" x="5135563" y="3544888"/>
          <p14:tracePt t="26667" x="5143500" y="3581400"/>
          <p14:tracePt t="26683" x="5143500" y="3608388"/>
          <p14:tracePt t="26685" x="5143500" y="3616325"/>
          <p14:tracePt t="26700" x="5143500" y="3652838"/>
          <p14:tracePt t="26717" x="5143500" y="3670300"/>
          <p14:tracePt t="26733" x="5160963" y="3697288"/>
          <p14:tracePt t="26750" x="5187950" y="3714750"/>
          <p14:tracePt t="26767" x="5197475" y="3733800"/>
          <p14:tracePt t="26783" x="5207000" y="3751263"/>
          <p14:tracePt t="26800" x="5224463" y="3778250"/>
          <p14:tracePt t="26801" x="5224463" y="3786188"/>
          <p14:tracePt t="26817" x="5232400" y="3805238"/>
          <p14:tracePt t="26833" x="5259388" y="3822700"/>
          <p14:tracePt t="26849" x="5278438" y="3849688"/>
          <p14:tracePt t="26866" x="5295900" y="3867150"/>
          <p14:tracePt t="26884" x="5313363" y="3884613"/>
          <p14:tracePt t="26900" x="5340350" y="3894138"/>
          <p14:tracePt t="26916" x="5357813" y="3911600"/>
          <p14:tracePt t="26933" x="5367338" y="3911600"/>
          <p14:tracePt t="26949" x="5394325" y="3911600"/>
          <p14:tracePt t="26966" x="5411788" y="3911600"/>
          <p14:tracePt t="26982" x="5429250" y="3911600"/>
          <p14:tracePt t="26999" x="5446713" y="3911600"/>
          <p14:tracePt t="27015" x="5473700" y="3902075"/>
          <p14:tracePt t="27032" x="5492750" y="3894138"/>
          <p14:tracePt t="27049" x="5527675" y="3867150"/>
          <p14:tracePt t="27066" x="5554663" y="3830638"/>
          <p14:tracePt t="27066" x="5564188" y="3822700"/>
          <p14:tracePt t="27082" x="5589588" y="3805238"/>
          <p14:tracePt t="27099" x="5599113" y="3778250"/>
          <p14:tracePt t="27116" x="5608638" y="3759200"/>
          <p14:tracePt t="27132" x="5626100" y="3741738"/>
          <p14:tracePt t="27149" x="5635625" y="3714750"/>
          <p14:tracePt t="27166" x="5653088" y="3697288"/>
          <p14:tracePt t="27182" x="5661025" y="3687763"/>
          <p14:tracePt t="27199" x="5661025" y="3679825"/>
          <p14:tracePt t="27216" x="5661025" y="3643313"/>
          <p14:tracePt t="27233" x="5661025" y="3625850"/>
          <p14:tracePt t="27250" x="5670550" y="3608388"/>
          <p14:tracePt t="27266" x="5680075" y="3571875"/>
          <p14:tracePt t="27283" x="5697538" y="3554413"/>
          <p14:tracePt t="27302" x="5707063" y="3527425"/>
          <p14:tracePt t="27318" x="5707063" y="3492500"/>
          <p14:tracePt t="27333" x="5707063" y="3473450"/>
          <p14:tracePt t="27350" x="5707063" y="3446463"/>
          <p14:tracePt t="27367" x="5707063" y="3429000"/>
          <p14:tracePt t="27383" x="5697538" y="3384550"/>
          <p14:tracePt t="27400" x="5688013" y="3340100"/>
          <p14:tracePt t="27417" x="5670550" y="3286125"/>
          <p14:tracePt t="27433" x="5670550" y="3259138"/>
          <p14:tracePt t="27436" x="5670550" y="3232150"/>
          <p14:tracePt t="27452" x="5670550" y="3214688"/>
          <p14:tracePt t="27467" x="5670550" y="3197225"/>
          <p14:tracePt t="27483" x="5670550" y="3170238"/>
          <p14:tracePt t="27500" x="5670550" y="3143250"/>
          <p14:tracePt t="27517" x="5670550" y="3108325"/>
          <p14:tracePt t="27533" x="5643563" y="3036888"/>
          <p14:tracePt t="27551" x="5626100" y="2965450"/>
          <p14:tracePt t="27568" x="5616575" y="2928938"/>
          <p14:tracePt t="27583" x="5616575" y="2901950"/>
          <p14:tracePt t="27600" x="5616575" y="2867025"/>
          <p14:tracePt t="27617" x="5616575" y="2849563"/>
          <p14:tracePt t="27634" x="5616575" y="2840038"/>
          <p14:tracePt t="27650" x="5616575" y="2830513"/>
          <p14:tracePt t="27678" x="5616575" y="2813050"/>
          <p14:tracePt t="27693" x="5616575" y="2803525"/>
          <p14:tracePt t="27702" x="5616575" y="2795588"/>
          <p14:tracePt t="27716" x="5616575" y="2778125"/>
          <p14:tracePt t="27733" x="5616575" y="2759075"/>
          <p14:tracePt t="27750" x="5616575" y="2732088"/>
          <p14:tracePt t="27767" x="5626100" y="2706688"/>
          <p14:tracePt t="27784" x="5635625" y="2670175"/>
          <p14:tracePt t="27801" x="5661025" y="2625725"/>
          <p14:tracePt t="27818" x="5680075" y="2608263"/>
          <p14:tracePt t="27834" x="5688013" y="2571750"/>
          <p14:tracePt t="27850" x="5715000" y="2554288"/>
          <p14:tracePt t="27867" x="5724525" y="2536825"/>
          <p14:tracePt t="27884" x="5724525" y="2509838"/>
          <p14:tracePt t="27900" x="5724525" y="2492375"/>
          <p14:tracePt t="27917" x="5732463" y="2473325"/>
          <p14:tracePt t="27919" x="5732463" y="2465388"/>
          <p14:tracePt t="27934" x="5741988" y="2438400"/>
          <p14:tracePt t="27952" x="5768975" y="2384425"/>
          <p14:tracePt t="27968" x="5778500" y="2322513"/>
          <p14:tracePt t="27983" x="5778500" y="2295525"/>
          <p14:tracePt t="28000" x="5778500" y="2268538"/>
          <p14:tracePt t="28017" x="5778500" y="2241550"/>
          <p14:tracePt t="28034" x="5786438" y="2179638"/>
          <p14:tracePt t="28050" x="5803900" y="2116138"/>
          <p14:tracePt t="28068" x="5830888" y="1982788"/>
          <p14:tracePt t="28083" x="5857875" y="1911350"/>
          <p14:tracePt t="28100" x="5857875" y="1857375"/>
          <p14:tracePt t="28116" x="5857875" y="1839913"/>
          <p14:tracePt t="28132" x="5857875" y="1822450"/>
          <p14:tracePt t="28149" x="5857875" y="1812925"/>
          <p14:tracePt t="28166" x="5849938" y="1795463"/>
          <p14:tracePt t="28182" x="5830888" y="1768475"/>
          <p14:tracePt t="28199" x="5813425" y="1751013"/>
          <p14:tracePt t="28216" x="5803900" y="1731963"/>
          <p14:tracePt t="28217" x="5803900" y="1724025"/>
          <p14:tracePt t="28232" x="5795963" y="1697038"/>
          <p14:tracePt t="28249" x="5795963" y="1679575"/>
          <p14:tracePt t="28266" x="5778500" y="1660525"/>
          <p14:tracePt t="28283" x="5778500" y="1652588"/>
          <p14:tracePt t="28299" x="5768975" y="1625600"/>
          <p14:tracePt t="28316" x="5759450" y="1616075"/>
          <p14:tracePt t="28333" x="5741988" y="1598613"/>
          <p14:tracePt t="28349" x="5741988" y="1589088"/>
          <p14:tracePt t="28366" x="5732463" y="1589088"/>
          <p14:tracePt t="28382" x="5724525" y="1581150"/>
          <p14:tracePt t="28418" x="5715000" y="1562100"/>
          <p14:tracePt t="28435" x="5697538" y="1554163"/>
          <p14:tracePt t="28443" x="5688013" y="1536700"/>
          <p14:tracePt t="28451" x="5688013" y="1527175"/>
          <p14:tracePt t="28467" x="5680075" y="1500188"/>
          <p14:tracePt t="28483" x="5680075" y="1490663"/>
          <p14:tracePt t="28520" x="5680075" y="1482725"/>
          <p14:tracePt t="28528" x="5680075" y="1473200"/>
          <p14:tracePt t="28544" x="5680075" y="1465263"/>
          <p14:tracePt t="28560" x="5680075" y="1455738"/>
          <p14:tracePt t="28569" x="5680075" y="1446213"/>
          <p14:tracePt t="28583" x="5680075" y="1428750"/>
          <p14:tracePt t="28648" x="5680075" y="1419225"/>
          <p14:tracePt t="28796" x="5670550" y="1411288"/>
          <p14:tracePt t="28812" x="5670550" y="1401763"/>
          <p14:tracePt t="28820" x="5670550" y="1393825"/>
          <p14:tracePt t="28834" x="5670550" y="1374775"/>
          <p14:tracePt t="28850" x="5661025" y="1374775"/>
          <p14:tracePt t="29304" x="5653088" y="1374775"/>
          <p14:tracePt t="29320" x="5635625" y="1374775"/>
          <p14:tracePt t="29328" x="5626100" y="1374775"/>
          <p14:tracePt t="29336" x="5616575" y="1374775"/>
          <p14:tracePt t="29352" x="5608638" y="1374775"/>
          <p14:tracePt t="29367" x="5589588" y="1366838"/>
          <p14:tracePt t="29384" x="5581650" y="1347788"/>
          <p14:tracePt t="29400" x="5564188" y="1347788"/>
          <p14:tracePt t="29417" x="5564188" y="1339850"/>
          <p14:tracePt t="29444" x="5554663" y="1339850"/>
          <p14:tracePt t="29460" x="5545138" y="1339850"/>
          <p14:tracePt t="41360" x="5537200" y="1357313"/>
          <p14:tracePt t="41368" x="5527675" y="1366838"/>
          <p14:tracePt t="41374" x="5518150" y="1374775"/>
          <p14:tracePt t="41385" x="5518150" y="1384300"/>
          <p14:tracePt t="41402" x="5510213" y="1393825"/>
          <p14:tracePt t="41418" x="5510213" y="1401763"/>
          <p14:tracePt t="41435" x="5500688" y="1419225"/>
          <p14:tracePt t="41451" x="5483225" y="1446213"/>
          <p14:tracePt t="41468" x="5483225" y="1455738"/>
          <p14:tracePt t="41811" x="5473700" y="1446213"/>
          <p14:tracePt t="41820" x="5473700" y="1428750"/>
          <p14:tracePt t="41828" x="5465763" y="1419225"/>
          <p14:tracePt t="41836" x="5456238" y="1419225"/>
          <p14:tracePt t="41853" x="5456238" y="1411288"/>
          <p14:tracePt t="41884" x="5446713" y="1401763"/>
          <p14:tracePt t="41892" x="5438775" y="1401763"/>
          <p14:tracePt t="41902" x="5429250" y="1393825"/>
          <p14:tracePt t="41918" x="5402263" y="1384300"/>
          <p14:tracePt t="41935" x="5384800" y="1374775"/>
          <p14:tracePt t="41952" x="5367338" y="1366838"/>
          <p14:tracePt t="41969" x="5330825" y="1347788"/>
          <p14:tracePt t="41985" x="5313363" y="1339850"/>
          <p14:tracePt t="42002" x="5268913" y="1330325"/>
          <p14:tracePt t="42018" x="5224463" y="1330325"/>
          <p14:tracePt t="42036" x="5143500" y="1322388"/>
          <p14:tracePt t="42052" x="5054600" y="1303338"/>
          <p14:tracePt t="42068" x="4946650" y="1276350"/>
          <p14:tracePt t="42069" x="4894263" y="1276350"/>
          <p14:tracePt t="42085" x="4697413" y="1241425"/>
          <p14:tracePt t="42101" x="4456113" y="1250950"/>
          <p14:tracePt t="42118" x="4259263" y="1250950"/>
          <p14:tracePt t="42134" x="4089400" y="1268413"/>
          <p14:tracePt t="42151" x="3973513" y="1285875"/>
          <p14:tracePt t="42167" x="3848100" y="1312863"/>
          <p14:tracePt t="42184" x="3759200" y="1312863"/>
          <p14:tracePt t="42201" x="3679825" y="1312863"/>
          <p14:tracePt t="42217" x="3589338" y="1312863"/>
          <p14:tracePt t="42234" x="3482975" y="1312863"/>
          <p14:tracePt t="42235" x="3429000" y="1303338"/>
          <p14:tracePt t="42251" x="3303588" y="1303338"/>
          <p14:tracePt t="42267" x="3108325" y="1312863"/>
          <p14:tracePt t="42284" x="2867025" y="1347788"/>
          <p14:tracePt t="42302" x="2643188" y="1384300"/>
          <p14:tracePt t="42320" x="2366963" y="1419225"/>
          <p14:tracePt t="42337" x="2259013" y="1419225"/>
          <p14:tracePt t="42352" x="2170113" y="1446213"/>
          <p14:tracePt t="42368" x="2089150" y="1455738"/>
          <p14:tracePt t="42385" x="2027238" y="1455738"/>
          <p14:tracePt t="42402" x="2009775" y="1455738"/>
          <p14:tracePt t="42419" x="1973263" y="1455738"/>
          <p14:tracePt t="42435" x="1946275" y="1455738"/>
          <p14:tracePt t="42452" x="1919288" y="1455738"/>
          <p14:tracePt t="42468" x="1901825" y="1455738"/>
          <p14:tracePt t="42471" x="1893888" y="1455738"/>
          <p14:tracePt t="42487" x="1874838" y="1455738"/>
          <p14:tracePt t="42502" x="1866900" y="1455738"/>
          <p14:tracePt t="42789" x="1874838" y="1455738"/>
          <p14:tracePt t="42797" x="1919288" y="1455738"/>
          <p14:tracePt t="42806" x="1973263" y="1455738"/>
          <p14:tracePt t="42819" x="2027238" y="1455738"/>
          <p14:tracePt t="42835" x="2170113" y="1465263"/>
          <p14:tracePt t="42852" x="2490788" y="1500188"/>
          <p14:tracePt t="42869" x="2759075" y="1517650"/>
          <p14:tracePt t="42885" x="3098800" y="1554163"/>
          <p14:tracePt t="42902" x="3394075" y="1589088"/>
          <p14:tracePt t="42919" x="3660775" y="1625600"/>
          <p14:tracePt t="42935" x="3857625" y="1643063"/>
          <p14:tracePt t="42952" x="4000500" y="1643063"/>
          <p14:tracePt t="42968" x="4108450" y="1652588"/>
          <p14:tracePt t="42971" x="4160838" y="1652588"/>
          <p14:tracePt t="42987" x="4241800" y="1652588"/>
          <p14:tracePt t="43003" x="4322763" y="1652588"/>
          <p14:tracePt t="43018" x="4429125" y="1652588"/>
          <p14:tracePt t="43035" x="4518025" y="1652588"/>
          <p14:tracePt t="43052" x="4608513" y="1652588"/>
          <p14:tracePt t="43068" x="4687888" y="1652588"/>
          <p14:tracePt t="43085" x="4751388" y="1652588"/>
          <p14:tracePt t="43102" x="4776788" y="1652588"/>
          <p14:tracePt t="43119" x="4795838" y="1660525"/>
          <p14:tracePt t="43136" x="4840288" y="1660525"/>
          <p14:tracePt t="43152" x="4884738" y="1660525"/>
          <p14:tracePt t="43169" x="4921250" y="1660525"/>
          <p14:tracePt t="43185" x="4938713" y="1660525"/>
          <p14:tracePt t="43188" x="4946650" y="1660525"/>
          <p14:tracePt t="43202" x="4965700" y="1660525"/>
          <p14:tracePt t="43219" x="4983163" y="1660525"/>
          <p14:tracePt t="43221" x="5000625" y="1660525"/>
          <p14:tracePt t="43237" x="5018088" y="1660525"/>
          <p14:tracePt t="43252" x="5054600" y="1660525"/>
          <p14:tracePt t="43269" x="5099050" y="1660525"/>
          <p14:tracePt t="43285" x="5116513" y="1660525"/>
          <p14:tracePt t="43301" x="5143500" y="1660525"/>
          <p14:tracePt t="43318" x="5153025" y="1660525"/>
          <p14:tracePt t="43335" x="5170488" y="1660525"/>
          <p14:tracePt t="43352" x="5197475" y="1660525"/>
          <p14:tracePt t="43368" x="5224463" y="1660525"/>
          <p14:tracePt t="43385" x="5251450" y="1660525"/>
          <p14:tracePt t="43401" x="5268913" y="1660525"/>
          <p14:tracePt t="43418" x="5295900" y="1660525"/>
          <p14:tracePt t="43435" x="5313363" y="1660525"/>
          <p14:tracePt t="43452" x="5330825" y="1660525"/>
          <p14:tracePt t="43454" x="5340350" y="1652588"/>
          <p14:tracePt t="43469" x="5357813" y="1652588"/>
          <p14:tracePt t="43471" x="5367338" y="1652588"/>
          <p14:tracePt t="43486" x="5384800" y="1652588"/>
          <p14:tracePt t="43503" x="5402263" y="1643063"/>
          <p14:tracePt t="43519" x="5429250" y="1643063"/>
          <p14:tracePt t="43535" x="5438775" y="1633538"/>
          <p14:tracePt t="43551" x="5446713" y="1608138"/>
          <p14:tracePt t="43568" x="5456238" y="1598613"/>
          <p14:tracePt t="43585" x="5465763" y="1589088"/>
          <p14:tracePt t="43601" x="5483225" y="1571625"/>
          <p14:tracePt t="43619" x="5500688" y="1536700"/>
          <p14:tracePt t="43635" x="5500688" y="1509713"/>
          <p14:tracePt t="43652" x="5492750" y="1473200"/>
          <p14:tracePt t="43668" x="5483225" y="1455738"/>
          <p14:tracePt t="43685" x="5473700" y="1438275"/>
          <p14:tracePt t="43702" x="5465763" y="1411288"/>
          <p14:tracePt t="43719" x="5465763" y="1393825"/>
          <p14:tracePt t="43721" x="5456238" y="1384300"/>
          <p14:tracePt t="43737" x="5429250" y="1366838"/>
          <p14:tracePt t="43753" x="5411788" y="1339850"/>
          <p14:tracePt t="43769" x="5394325" y="1322388"/>
          <p14:tracePt t="43786" x="5375275" y="1303338"/>
          <p14:tracePt t="43802" x="5349875" y="1285875"/>
          <p14:tracePt t="43818" x="5322888" y="1258888"/>
          <p14:tracePt t="43835" x="5295900" y="1241425"/>
          <p14:tracePt t="43851" x="5278438" y="1223963"/>
          <p14:tracePt t="43869" x="5268913" y="1223963"/>
          <p14:tracePt t="43871" x="5259388" y="1223963"/>
          <p14:tracePt t="43886" x="5241925" y="1214438"/>
          <p14:tracePt t="43902" x="5214938" y="1214438"/>
          <p14:tracePt t="43919" x="5187950" y="1214438"/>
          <p14:tracePt t="43935" x="5143500" y="1214438"/>
          <p14:tracePt t="43952" x="5081588" y="1223963"/>
          <p14:tracePt t="43971" x="5037138" y="1250950"/>
          <p14:tracePt t="43987" x="5000625" y="1258888"/>
          <p14:tracePt t="44003" x="4983163" y="1268413"/>
          <p14:tracePt t="44019" x="4965700" y="1276350"/>
          <p14:tracePt t="44035" x="4946650" y="1285875"/>
          <p14:tracePt t="44052" x="4929188" y="1295400"/>
          <p14:tracePt t="44069" x="4929188" y="1312863"/>
          <p14:tracePt t="44085" x="4921250" y="1330325"/>
          <p14:tracePt t="44102" x="4911725" y="1347788"/>
          <p14:tracePt t="44104" x="4911725" y="1357313"/>
          <p14:tracePt t="44120" x="4911725" y="1374775"/>
          <p14:tracePt t="44135" x="4911725" y="1401763"/>
          <p14:tracePt t="44152" x="4911725" y="1419225"/>
          <p14:tracePt t="44169" x="4929188" y="1455738"/>
          <p14:tracePt t="44186" x="4946650" y="1482725"/>
          <p14:tracePt t="44202" x="4965700" y="1509713"/>
          <p14:tracePt t="44221" x="5000625" y="1536700"/>
          <p14:tracePt t="44237" x="5027613" y="1554163"/>
          <p14:tracePt t="44253" x="5064125" y="1581150"/>
          <p14:tracePt t="44269" x="5099050" y="1598613"/>
          <p14:tracePt t="44286" x="5126038" y="1625600"/>
          <p14:tracePt t="44302" x="5143500" y="1633538"/>
          <p14:tracePt t="44319" x="5170488" y="1643063"/>
          <p14:tracePt t="44336" x="5187950" y="1660525"/>
          <p14:tracePt t="44352" x="5207000" y="1670050"/>
          <p14:tracePt t="44354" x="5214938" y="1670050"/>
          <p14:tracePt t="44371" x="5241925" y="1679575"/>
          <p14:tracePt t="44386" x="5259388" y="1697038"/>
          <p14:tracePt t="44402" x="5278438" y="1697038"/>
          <p14:tracePt t="44419" x="5303838" y="1697038"/>
          <p14:tracePt t="44435" x="5322888" y="1704975"/>
          <p14:tracePt t="44452" x="5340350" y="1704975"/>
          <p14:tracePt t="44469" x="5357813" y="1704975"/>
          <p14:tracePt t="44487" x="5394325" y="1704975"/>
          <p14:tracePt t="44503" x="5411788" y="1679575"/>
          <p14:tracePt t="44519" x="5429250" y="1660525"/>
          <p14:tracePt t="44535" x="5438775" y="1643063"/>
          <p14:tracePt t="44552" x="5465763" y="1608138"/>
          <p14:tracePt t="44569" x="5473700" y="1589088"/>
          <p14:tracePt t="44585" x="5473700" y="1554163"/>
          <p14:tracePt t="44602" x="5473700" y="1536700"/>
          <p14:tracePt t="44619" x="5473700" y="1517650"/>
          <p14:tracePt t="44621" x="5473700" y="1509713"/>
          <p14:tracePt t="44638" x="5473700" y="1482725"/>
          <p14:tracePt t="44652" x="5473700" y="1465263"/>
          <p14:tracePt t="44669" x="5456238" y="1446213"/>
          <p14:tracePt t="44685" x="5429250" y="1419225"/>
          <p14:tracePt t="44702" x="5411788" y="1401763"/>
          <p14:tracePt t="44719" x="5394325" y="1384300"/>
          <p14:tracePt t="44737" x="5357813" y="1330325"/>
          <p14:tracePt t="44753" x="5340350" y="1303338"/>
          <p14:tracePt t="44769" x="5322888" y="1285875"/>
          <p14:tracePt t="44785" x="5295900" y="1268413"/>
          <p14:tracePt t="44802" x="5278438" y="1250950"/>
          <p14:tracePt t="44818" x="5259388" y="1231900"/>
          <p14:tracePt t="44835" x="5232400" y="1223963"/>
          <p14:tracePt t="44852" x="5214938" y="1223963"/>
          <p14:tracePt t="44854" x="5207000" y="1223963"/>
          <p14:tracePt t="44869" x="5197475" y="1223963"/>
          <p14:tracePt t="44871" x="5187950" y="1223963"/>
          <p14:tracePt t="44888" x="5170488" y="1223963"/>
          <p14:tracePt t="44902" x="5135563" y="1223963"/>
          <p14:tracePt t="44919" x="5116513" y="1250950"/>
          <p14:tracePt t="44935" x="5089525" y="1258888"/>
          <p14:tracePt t="44952" x="5072063" y="1268413"/>
          <p14:tracePt t="44969" x="5064125" y="1276350"/>
          <p14:tracePt t="44985" x="5054600" y="1295400"/>
          <p14:tracePt t="45003" x="5045075" y="1322388"/>
          <p14:tracePt t="45019" x="5018088" y="1330325"/>
          <p14:tracePt t="45036" x="5018088" y="1347788"/>
          <p14:tracePt t="45052" x="5018088" y="1384300"/>
          <p14:tracePt t="45069" x="5027613" y="1401763"/>
          <p14:tracePt t="45085" x="5045075" y="1438275"/>
          <p14:tracePt t="45102" x="5064125" y="1455738"/>
          <p14:tracePt t="45121" x="5099050" y="1482725"/>
          <p14:tracePt t="45138" x="5116513" y="1509713"/>
          <p14:tracePt t="45153" x="5135563" y="1517650"/>
          <p14:tracePt t="45169" x="5153025" y="1536700"/>
          <p14:tracePt t="45186" x="5187950" y="1544638"/>
          <p14:tracePt t="45202" x="5207000" y="1571625"/>
          <p14:tracePt t="45219" x="5241925" y="1589088"/>
          <p14:tracePt t="45235" x="5278438" y="1608138"/>
          <p14:tracePt t="45254" x="5303838" y="1633538"/>
          <p14:tracePt t="45269" x="5313363" y="1633538"/>
          <p14:tracePt t="45286" x="5340350" y="1643063"/>
          <p14:tracePt t="45303" x="5349875" y="1643063"/>
          <p14:tracePt t="45319" x="5367338" y="1643063"/>
          <p14:tracePt t="45336" x="5375275" y="1643063"/>
          <p14:tracePt t="45352" x="5384800" y="1625600"/>
          <p14:tracePt t="45354" x="5394325" y="1625600"/>
          <p14:tracePt t="45369" x="5394325" y="1616075"/>
          <p14:tracePt t="45371" x="5402263" y="1616075"/>
          <p14:tracePt t="45388" x="5421313" y="1608138"/>
          <p14:tracePt t="45403" x="5429250" y="1598613"/>
          <p14:tracePt t="45418" x="5438775" y="1589088"/>
          <p14:tracePt t="45435" x="5438775" y="1571625"/>
          <p14:tracePt t="45452" x="5446713" y="1544638"/>
          <p14:tracePt t="45468" x="5446713" y="1527175"/>
          <p14:tracePt t="45485" x="5446713" y="1482725"/>
          <p14:tracePt t="45503" x="5446713" y="1438275"/>
          <p14:tracePt t="45519" x="5446713" y="1419225"/>
          <p14:tracePt t="45535" x="5438775" y="1401763"/>
          <p14:tracePt t="45552" x="5429250" y="1384300"/>
          <p14:tracePt t="45569" x="5402263" y="1357313"/>
          <p14:tracePt t="45585" x="5394325" y="1339850"/>
          <p14:tracePt t="45602" x="5375275" y="1322388"/>
          <p14:tracePt t="45619" x="5357813" y="1312863"/>
          <p14:tracePt t="45621" x="5349875" y="1295400"/>
          <p14:tracePt t="45638" x="5322888" y="1276350"/>
          <p14:tracePt t="45653" x="5278438" y="1258888"/>
          <p14:tracePt t="45669" x="5259388" y="1241425"/>
          <p14:tracePt t="45685" x="5232400" y="1223963"/>
          <p14:tracePt t="45702" x="5207000" y="1214438"/>
          <p14:tracePt t="45719" x="5160963" y="1214438"/>
          <p14:tracePt t="45735" x="5126038" y="1214438"/>
          <p14:tracePt t="45752" x="5108575" y="1223963"/>
          <p14:tracePt t="45769" x="5072063" y="1241425"/>
          <p14:tracePt t="45786" x="5054600" y="1268413"/>
          <p14:tracePt t="45802" x="5037138" y="1285875"/>
          <p14:tracePt t="45819" x="5018088" y="1303338"/>
          <p14:tracePt t="45836" x="4992688" y="1330325"/>
          <p14:tracePt t="45852" x="4983163" y="1347788"/>
          <p14:tracePt t="45869" x="4973638" y="1366838"/>
          <p14:tracePt t="45871" x="4973638" y="1374775"/>
          <p14:tracePt t="45888" x="4973638" y="1401763"/>
          <p14:tracePt t="45903" x="4983163" y="1419225"/>
          <p14:tracePt t="45919" x="5010150" y="1438275"/>
          <p14:tracePt t="45936" x="5027613" y="1473200"/>
          <p14:tracePt t="45952" x="5045075" y="1490663"/>
          <p14:tracePt t="45969" x="5099050" y="1517650"/>
          <p14:tracePt t="45985" x="5116513" y="1536700"/>
          <p14:tracePt t="46002" x="5143500" y="1544638"/>
          <p14:tracePt t="46019" x="5187950" y="1562100"/>
          <p14:tracePt t="46036" x="5207000" y="1581150"/>
          <p14:tracePt t="46052" x="5232400" y="1581150"/>
          <p14:tracePt t="46069" x="5251450" y="1581150"/>
          <p14:tracePt t="46086" x="5268913" y="1581150"/>
          <p14:tracePt t="46102" x="5295900" y="1562100"/>
          <p14:tracePt t="46119" x="5313363" y="1554163"/>
          <p14:tracePt t="46138" x="5322888" y="1536700"/>
          <p14:tracePt t="46153" x="5340350" y="1517650"/>
          <p14:tracePt t="46169" x="5349875" y="1490663"/>
          <p14:tracePt t="46186" x="5357813" y="1473200"/>
          <p14:tracePt t="46202" x="5357813" y="1455738"/>
          <p14:tracePt t="46219" x="5357813" y="1428750"/>
          <p14:tracePt t="46236" x="5357813" y="1411288"/>
          <p14:tracePt t="46252" x="5357813" y="1401763"/>
          <p14:tracePt t="46269" x="5357813" y="1384300"/>
          <p14:tracePt t="46271" x="5357813" y="1374775"/>
          <p14:tracePt t="46286" x="5357813" y="1347788"/>
          <p14:tracePt t="46302" x="5357813" y="1330325"/>
          <p14:tracePt t="46319" x="5349875" y="1312863"/>
          <p14:tracePt t="46335" x="5340350" y="1295400"/>
          <p14:tracePt t="46352" x="5330825" y="1276350"/>
          <p14:tracePt t="46369" x="5322888" y="1258888"/>
          <p14:tracePt t="46371" x="5313363" y="1250950"/>
          <p14:tracePt t="46387" x="5303838" y="1241425"/>
          <p14:tracePt t="46402" x="5286375" y="1231900"/>
          <p14:tracePt t="46419" x="5268913" y="1204913"/>
          <p14:tracePt t="46436" x="5259388" y="1196975"/>
          <p14:tracePt t="46453" x="5251450" y="1196975"/>
          <p14:tracePt t="46468" x="5241925" y="1196975"/>
          <p14:tracePt t="46559" x="5232400" y="1196975"/>
          <p14:tracePt t="46567" x="5214938" y="1196975"/>
          <p14:tracePt t="46575" x="5207000" y="1196975"/>
          <p14:tracePt t="46586" x="5197475" y="1196975"/>
          <p14:tracePt t="46602" x="5187950" y="1196975"/>
          <p14:tracePt t="46619" x="5180013" y="1196975"/>
          <p14:tracePt t="46833" x="5170488" y="1231900"/>
          <p14:tracePt t="46841" x="5153025" y="1276350"/>
          <p14:tracePt t="46852" x="5143500" y="1312863"/>
          <p14:tracePt t="46869" x="5116513" y="1393825"/>
          <p14:tracePt t="46888" x="5072063" y="1544638"/>
          <p14:tracePt t="46904" x="5010150" y="1679575"/>
          <p14:tracePt t="46919" x="4965700" y="1812925"/>
          <p14:tracePt t="46936" x="4902200" y="2000250"/>
          <p14:tracePt t="46952" x="4867275" y="2197100"/>
          <p14:tracePt t="46969" x="4813300" y="2384425"/>
          <p14:tracePt t="46986" x="4786313" y="2517775"/>
          <p14:tracePt t="47002" x="4759325" y="2625725"/>
          <p14:tracePt t="47004" x="4741863" y="2679700"/>
          <p14:tracePt t="47018" x="4732338" y="2714625"/>
          <p14:tracePt t="47035" x="4705350" y="2813050"/>
          <p14:tracePt t="47036" x="4705350" y="2867025"/>
          <p14:tracePt t="47051" x="4679950" y="2946400"/>
          <p14:tracePt t="47068" x="4670425" y="3017838"/>
          <p14:tracePt t="47085" x="4652963" y="3098800"/>
          <p14:tracePt t="47102" x="4643438" y="3160713"/>
          <p14:tracePt t="47119" x="4643438" y="3206750"/>
          <p14:tracePt t="47138" x="4679950" y="3286125"/>
          <p14:tracePt t="47153" x="4705350" y="3330575"/>
          <p14:tracePt t="47169" x="4724400" y="3367088"/>
          <p14:tracePt t="47186" x="4751388" y="3411538"/>
          <p14:tracePt t="47202" x="4768850" y="3429000"/>
          <p14:tracePt t="47219" x="4795838" y="3455988"/>
          <p14:tracePt t="47236" x="4813300" y="3473450"/>
          <p14:tracePt t="47252" x="4822825" y="3492500"/>
          <p14:tracePt t="47269" x="4840288" y="3500438"/>
          <p14:tracePt t="47286" x="4848225" y="3500438"/>
          <p14:tracePt t="47304" x="4875213" y="3517900"/>
          <p14:tracePt t="47319" x="4894263" y="3517900"/>
          <p14:tracePt t="47336" x="4902200" y="3517900"/>
          <p14:tracePt t="47352" x="4921250" y="3509963"/>
          <p14:tracePt t="47369" x="4946650" y="3500438"/>
          <p14:tracePt t="47386" x="4973638" y="3482975"/>
          <p14:tracePt t="47403" x="5010150" y="3473450"/>
          <p14:tracePt t="47420" x="5018088" y="3465513"/>
          <p14:tracePt t="47436" x="5027613" y="3465513"/>
          <p14:tracePt t="47452" x="5045075" y="3446463"/>
          <p14:tracePt t="47469" x="5072063" y="3429000"/>
          <p14:tracePt t="47486" x="5089525" y="3421063"/>
          <p14:tracePt t="47502" x="5108575" y="3402013"/>
          <p14:tracePt t="47520" x="5153025" y="3367088"/>
          <p14:tracePt t="47537" x="5170488" y="3349625"/>
          <p14:tracePt t="47552" x="5180013" y="3340100"/>
          <p14:tracePt t="47569" x="5207000" y="3322638"/>
          <p14:tracePt t="47585" x="5214938" y="3303588"/>
          <p14:tracePt t="47602" x="5224463" y="3286125"/>
          <p14:tracePt t="47619" x="5241925" y="3278188"/>
          <p14:tracePt t="47636" x="5251450" y="3259138"/>
          <p14:tracePt t="47639" x="5259388" y="3251200"/>
          <p14:tracePt t="47654" x="5278438" y="3224213"/>
          <p14:tracePt t="47670" x="5286375" y="3214688"/>
          <p14:tracePt t="47686" x="5295900" y="3197225"/>
          <p14:tracePt t="47702" x="5313363" y="3160713"/>
          <p14:tracePt t="47718" x="5313363" y="3135313"/>
          <p14:tracePt t="47736" x="5313363" y="3108325"/>
          <p14:tracePt t="47752" x="5313363" y="3089275"/>
          <p14:tracePt t="47771" x="5286375" y="3063875"/>
          <p14:tracePt t="47786" x="5259388" y="3036888"/>
          <p14:tracePt t="47802" x="5241925" y="3017838"/>
          <p14:tracePt t="47819" x="5207000" y="3000375"/>
          <p14:tracePt t="47835" x="5187950" y="2992438"/>
          <p14:tracePt t="47852" x="5170488" y="2973388"/>
          <p14:tracePt t="47868" x="5160963" y="2973388"/>
          <p14:tracePt t="47886" x="5135563" y="2973388"/>
          <p14:tracePt t="47902" x="5116513" y="2982913"/>
          <p14:tracePt t="47918" x="5089525" y="3009900"/>
          <p14:tracePt t="47935" x="5064125" y="3027363"/>
          <p14:tracePt t="47951" x="5045075" y="3054350"/>
          <p14:tracePt t="47968" x="5027613" y="3071813"/>
          <p14:tracePt t="47985" x="5010150" y="3089275"/>
          <p14:tracePt t="48003" x="4983163" y="3135313"/>
          <p14:tracePt t="48005" x="4983163" y="3160713"/>
          <p14:tracePt t="48019" x="4983163" y="3170238"/>
          <p14:tracePt t="48038" x="5037138" y="3214688"/>
          <p14:tracePt t="48054" x="5072063" y="3241675"/>
          <p14:tracePt t="48069" x="5116513" y="3251200"/>
          <p14:tracePt t="48086" x="5153025" y="3251200"/>
          <p14:tracePt t="48102" x="5207000" y="3251200"/>
          <p14:tracePt t="48119" x="5251450" y="3251200"/>
          <p14:tracePt t="48136" x="5303838" y="3224213"/>
          <p14:tracePt t="48152" x="5322888" y="3197225"/>
          <p14:tracePt t="48169" x="5357813" y="3170238"/>
          <p14:tracePt t="48186" x="5367338" y="3152775"/>
          <p14:tracePt t="48202" x="5367338" y="3135313"/>
          <p14:tracePt t="48219" x="5367338" y="3098800"/>
          <p14:tracePt t="48236" x="5349875" y="3063875"/>
          <p14:tracePt t="48252" x="5330825" y="3044825"/>
          <p14:tracePt t="48269" x="5313363" y="3036888"/>
          <p14:tracePt t="48271" x="5303838" y="3036888"/>
          <p14:tracePt t="48287" x="5278438" y="3036888"/>
          <p14:tracePt t="48304" x="5259388" y="3044825"/>
          <p14:tracePt t="48319" x="5214938" y="3081338"/>
          <p14:tracePt t="48336" x="5160963" y="3152775"/>
          <p14:tracePt t="48352" x="5108575" y="3232150"/>
          <p14:tracePt t="48369" x="5064125" y="3322638"/>
          <p14:tracePt t="48386" x="5054600" y="3421063"/>
          <p14:tracePt t="48403" x="5037138" y="3509963"/>
          <p14:tracePt t="48405" x="5037138" y="3536950"/>
          <p14:tracePt t="48419" x="5037138" y="3544888"/>
          <p14:tracePt t="48436" x="5064125" y="3571875"/>
          <p14:tracePt t="48453" x="5081588" y="3581400"/>
          <p14:tracePt t="48469" x="5089525" y="3589338"/>
          <p14:tracePt t="48488" x="5108575" y="3589338"/>
          <p14:tracePt t="48503" x="5135563" y="3589338"/>
          <p14:tracePt t="48519" x="5160963" y="3581400"/>
          <p14:tracePt t="48521" x="5187950" y="3571875"/>
          <p14:tracePt t="48537" x="5214938" y="3536950"/>
          <p14:tracePt t="48554" x="5232400" y="3465513"/>
          <p14:tracePt t="48569" x="5232400" y="3402013"/>
          <p14:tracePt t="48586" x="5232400" y="3340100"/>
          <p14:tracePt t="48602" x="5224463" y="3278188"/>
          <p14:tracePt t="48619" x="5197475" y="3224213"/>
          <p14:tracePt t="48636" x="5180013" y="3206750"/>
          <p14:tracePt t="48652" x="5153025" y="3187700"/>
          <p14:tracePt t="48669" x="5135563" y="3179763"/>
          <p14:tracePt t="48672" x="5116513" y="3179763"/>
          <p14:tracePt t="48686" x="5054600" y="3179763"/>
          <p14:tracePt t="48702" x="5000625" y="3206750"/>
          <p14:tracePt t="48719" x="4983163" y="3224213"/>
          <p14:tracePt t="48736" x="4965700" y="3241675"/>
          <p14:tracePt t="48752" x="4938713" y="3278188"/>
          <p14:tracePt t="48769" x="4938713" y="3340100"/>
          <p14:tracePt t="48787" x="4956175" y="3455988"/>
          <p14:tracePt t="48804" x="5010150" y="3517900"/>
          <p14:tracePt t="48819" x="5072063" y="3554413"/>
          <p14:tracePt t="48836" x="5153025" y="3581400"/>
          <p14:tracePt t="48852" x="5214938" y="3608388"/>
          <p14:tracePt t="48869" x="5251450" y="3625850"/>
          <p14:tracePt t="48886" x="5286375" y="3625850"/>
          <p14:tracePt t="48888" x="5295900" y="3616325"/>
          <p14:tracePt t="48903" x="5313363" y="3608388"/>
          <p14:tracePt t="48919" x="5367338" y="3581400"/>
          <p14:tracePt t="48921" x="5375275" y="3571875"/>
          <p14:tracePt t="48937" x="5394325" y="3554413"/>
          <p14:tracePt t="48952" x="5421313" y="3517900"/>
          <p14:tracePt t="48969" x="5438775" y="3473450"/>
          <p14:tracePt t="48986" x="5465763" y="3429000"/>
          <p14:tracePt t="49003" x="5473700" y="3375025"/>
          <p14:tracePt t="49019" x="5492750" y="3330575"/>
          <p14:tracePt t="49038" x="5492750" y="3268663"/>
          <p14:tracePt t="49054" x="5492750" y="3187700"/>
          <p14:tracePt t="49069" x="5492750" y="3143250"/>
          <p14:tracePt t="49086" x="5473700" y="3098800"/>
          <p14:tracePt t="49102" x="5446713" y="3027363"/>
          <p14:tracePt t="49119" x="5421313" y="2982913"/>
          <p14:tracePt t="49137" x="5402263" y="2946400"/>
          <p14:tracePt t="49152" x="5367338" y="2928938"/>
          <p14:tracePt t="49169" x="5349875" y="2921000"/>
          <p14:tracePt t="49187" x="5322888" y="2911475"/>
          <p14:tracePt t="49202" x="5295900" y="2911475"/>
          <p14:tracePt t="49219" x="5278438" y="2911475"/>
          <p14:tracePt t="49236" x="5268913" y="2911475"/>
          <p14:tracePt t="49252" x="5251450" y="2911475"/>
          <p14:tracePt t="49269" x="5224463" y="2911475"/>
          <p14:tracePt t="49288" x="5187950" y="2928938"/>
          <p14:tracePt t="49304" x="5153025" y="2965450"/>
          <p14:tracePt t="49319" x="5072063" y="3017838"/>
          <p14:tracePt t="49336" x="5018088" y="3098800"/>
          <p14:tracePt t="49352" x="4983163" y="3135313"/>
          <p14:tracePt t="49369" x="4965700" y="3152775"/>
          <p14:tracePt t="49386" x="4956175" y="3170238"/>
          <p14:tracePt t="49389" x="4938713" y="3179763"/>
          <p14:tracePt t="49403" x="4938713" y="3197225"/>
          <p14:tracePt t="49419" x="4921250" y="3214688"/>
          <p14:tracePt t="49421" x="4911725" y="3224213"/>
          <p14:tracePt t="49438" x="4902200" y="3268663"/>
          <p14:tracePt t="49453" x="4884738" y="3303588"/>
          <p14:tracePt t="49469" x="4884738" y="3340100"/>
          <p14:tracePt t="49486" x="4894263" y="3402013"/>
          <p14:tracePt t="49502" x="4902200" y="3429000"/>
          <p14:tracePt t="49519" x="4929188" y="3465513"/>
          <p14:tracePt t="49537" x="4956175" y="3517900"/>
          <p14:tracePt t="49554" x="4983163" y="3571875"/>
          <p14:tracePt t="49569" x="5000625" y="3589338"/>
          <p14:tracePt t="49586" x="5037138" y="3608388"/>
          <p14:tracePt t="49602" x="5054600" y="3635375"/>
          <p14:tracePt t="49619" x="5089525" y="3652838"/>
          <p14:tracePt t="49636" x="5108575" y="3670300"/>
          <p14:tracePt t="49653" x="5143500" y="3679825"/>
          <p14:tracePt t="49669" x="5160963" y="3697288"/>
          <p14:tracePt t="49672" x="5170488" y="3697288"/>
          <p14:tracePt t="49686" x="5180013" y="3697288"/>
          <p14:tracePt t="49704" x="5197475" y="3697288"/>
          <p14:tracePt t="49719" x="5224463" y="3697288"/>
          <p14:tracePt t="49736" x="5241925" y="3687763"/>
          <p14:tracePt t="49753" x="5259388" y="3679825"/>
          <p14:tracePt t="49769" x="5295900" y="3662363"/>
          <p14:tracePt t="49786" x="5313363" y="3643313"/>
          <p14:tracePt t="49804" x="5349875" y="3608388"/>
          <p14:tracePt t="49819" x="5367338" y="3589338"/>
          <p14:tracePt t="49836" x="5375275" y="3571875"/>
          <p14:tracePt t="49853" x="5394325" y="3536950"/>
          <p14:tracePt t="49869" x="5411788" y="3500438"/>
          <p14:tracePt t="49887" x="5421313" y="3473450"/>
          <p14:tracePt t="49903" x="5421313" y="3438525"/>
          <p14:tracePt t="49919" x="5429250" y="3394075"/>
          <p14:tracePt t="49922" x="5429250" y="3367088"/>
          <p14:tracePt t="49937" x="5429250" y="3340100"/>
          <p14:tracePt t="49955" x="5429250" y="3295650"/>
          <p14:tracePt t="49970" x="5411788" y="3214688"/>
          <p14:tracePt t="49986" x="5384800" y="3152775"/>
          <p14:tracePt t="50002" x="5375275" y="3116263"/>
          <p14:tracePt t="50019" x="5367338" y="3098800"/>
          <p14:tracePt t="50036" x="5349875" y="3081338"/>
          <p14:tracePt t="50054" x="5313363" y="3044825"/>
          <p14:tracePt t="50070" x="5295900" y="3000375"/>
          <p14:tracePt t="50087" x="5268913" y="2946400"/>
          <p14:tracePt t="50103" x="5241925" y="2884488"/>
          <p14:tracePt t="50119" x="5224463" y="2867025"/>
          <p14:tracePt t="50137" x="5207000" y="2849563"/>
          <p14:tracePt t="50153" x="5197475" y="2840038"/>
          <p14:tracePt t="50203" x="5180013" y="2840038"/>
          <p14:tracePt t="50225" x="5170488" y="2840038"/>
          <p14:tracePt t="50233" x="5160963" y="2840038"/>
          <p14:tracePt t="50249" x="5153025" y="2840038"/>
          <p14:tracePt t="50314" x="5143500" y="2840038"/>
          <p14:tracePt t="50391" x="5135563" y="2840038"/>
          <p14:tracePt t="50406" x="5126038" y="2840038"/>
          <p14:tracePt t="50421" x="5108575" y="2840038"/>
          <p14:tracePt t="50438" x="5099050" y="2840038"/>
          <p14:tracePt t="50461" x="5081588" y="2840038"/>
          <p14:tracePt t="50469" x="5072063" y="2840038"/>
          <p14:tracePt t="50477" x="5064125" y="2840038"/>
          <p14:tracePt t="50486" x="5045075" y="2840038"/>
          <p14:tracePt t="50503" x="5027613" y="2857500"/>
          <p14:tracePt t="50519" x="5010150" y="2867025"/>
          <p14:tracePt t="50536" x="4992688" y="2874963"/>
          <p14:tracePt t="50553" x="4965700" y="2901950"/>
          <p14:tracePt t="50570" x="4938713" y="2921000"/>
          <p14:tracePt t="50587" x="4921250" y="2928938"/>
          <p14:tracePt t="50603" x="4911725" y="2938463"/>
          <p14:tracePt t="50688" x="4911725" y="2946400"/>
          <p14:tracePt t="50704" x="4894263" y="2955925"/>
          <p14:tracePt t="50711" x="4894263" y="2982913"/>
          <p14:tracePt t="50720" x="4884738" y="3009900"/>
          <p14:tracePt t="50736" x="4884738" y="3054350"/>
          <p14:tracePt t="50753" x="4875213" y="3081338"/>
          <p14:tracePt t="50770" x="4867275" y="3116263"/>
          <p14:tracePt t="50786" x="4857750" y="3160713"/>
          <p14:tracePt t="50802" x="4840288" y="3206750"/>
          <p14:tracePt t="50819" x="4813300" y="3259138"/>
          <p14:tracePt t="50835" x="4813300" y="3286125"/>
          <p14:tracePt t="50852" x="4803775" y="3303588"/>
          <p14:tracePt t="50868" x="4803775" y="3330575"/>
          <p14:tracePt t="50885" x="4803775" y="3349625"/>
          <p14:tracePt t="50902" x="4803775" y="3367088"/>
          <p14:tracePt t="50919" x="4803775" y="3375025"/>
          <p14:tracePt t="50935" x="4830763" y="3394075"/>
          <p14:tracePt t="50952" x="4840288" y="3411538"/>
          <p14:tracePt t="50953" x="4840288" y="3421063"/>
          <p14:tracePt t="50969" x="4848225" y="3429000"/>
          <p14:tracePt t="51001" x="4857750" y="3438525"/>
          <p14:tracePt t="51007" x="4867275" y="3438525"/>
          <p14:tracePt t="51023" x="4875213" y="3438525"/>
          <p14:tracePt t="51039" x="4894263" y="3438525"/>
          <p14:tracePt t="51052" x="4902200" y="3438525"/>
          <p14:tracePt t="51071" x="4911725" y="3446463"/>
          <p14:tracePt t="51085" x="4921250" y="3446463"/>
          <p14:tracePt t="51102" x="4946650" y="3446463"/>
          <p14:tracePt t="51120" x="4973638" y="3446463"/>
          <p14:tracePt t="51137" x="4983163" y="3446463"/>
          <p14:tracePt t="51152" x="4992688" y="3446463"/>
          <p14:tracePt t="51220" x="5000625" y="3446463"/>
          <p14:tracePt t="51227" x="5010150" y="3438525"/>
          <p14:tracePt t="51236" x="5018088" y="3429000"/>
          <p14:tracePt t="51253" x="5027613" y="3421063"/>
          <p14:tracePt t="51270" x="5027613" y="3411538"/>
          <p14:tracePt t="51286" x="5054600" y="3384550"/>
          <p14:tracePt t="51303" x="5054600" y="3375025"/>
          <p14:tracePt t="54237" x="5064125" y="3367088"/>
          <p14:tracePt t="54253" x="5116513" y="3330575"/>
          <p14:tracePt t="54261" x="5170488" y="3303588"/>
          <p14:tracePt t="54270" x="5214938" y="3286125"/>
          <p14:tracePt t="54286" x="5232400" y="3268663"/>
          <p14:tracePt t="54302" x="5232400" y="3259138"/>
          <p14:tracePt t="54319" x="5251450" y="3224213"/>
          <p14:tracePt t="54336" x="5278438" y="3206750"/>
          <p14:tracePt t="54352" x="5286375" y="3197225"/>
          <p14:tracePt t="54369" x="5286375" y="3179763"/>
          <p14:tracePt t="54386" x="5268913" y="3160713"/>
          <p14:tracePt t="54402" x="5214938" y="3135313"/>
          <p14:tracePt t="54419" x="5170488" y="3098800"/>
          <p14:tracePt t="54435" x="5153025" y="3071813"/>
          <p14:tracePt t="54452" x="5135563" y="3044825"/>
          <p14:tracePt t="54469" x="5108575" y="3044825"/>
          <p14:tracePt t="54486" x="5116513" y="3036888"/>
          <p14:tracePt t="54487" x="5143500" y="3036888"/>
          <p14:tracePt t="54502" x="5207000" y="3044825"/>
          <p14:tracePt t="54520" x="5259388" y="3232150"/>
          <p14:tracePt t="54536" x="5259388" y="3411538"/>
          <p14:tracePt t="54552" x="5330825" y="3509963"/>
          <p14:tracePt t="54569" x="5411788" y="3544888"/>
          <p14:tracePt t="54589" x="5411788" y="3554413"/>
          <p14:tracePt t="54603" x="5421313" y="3563938"/>
          <p14:tracePt t="54621" x="5429250" y="3581400"/>
          <p14:tracePt t="54636" x="5438775" y="3598863"/>
          <p14:tracePt t="54683" x="5456238" y="3598863"/>
          <p14:tracePt t="54732" x="5465763" y="3598863"/>
          <p14:tracePt t="54794" x="5465763" y="3589338"/>
          <p14:tracePt t="54802" x="5446713" y="3581400"/>
          <p14:tracePt t="54810" x="5438775" y="3581400"/>
          <p14:tracePt t="54820" x="5429250" y="3563938"/>
          <p14:tracePt t="54837" x="5421313" y="3509963"/>
          <p14:tracePt t="54853" x="5421313" y="3411538"/>
          <p14:tracePt t="54870" x="5421313" y="3322638"/>
          <p14:tracePt t="54873" x="5421313" y="3268663"/>
          <p14:tracePt t="54887" x="5421313" y="3232150"/>
          <p14:tracePt t="54890" x="5421313" y="3197225"/>
          <p14:tracePt t="54905" x="5394325" y="3160713"/>
          <p14:tracePt t="54920" x="5375275" y="3143250"/>
          <p14:tracePt t="54937" x="5367338" y="3089275"/>
          <p14:tracePt t="54953" x="5384800" y="3027363"/>
          <p14:tracePt t="54970" x="5384800" y="3017838"/>
          <p14:tracePt t="54987" x="5349875" y="3009900"/>
          <p14:tracePt t="55004" x="5278438" y="2973388"/>
          <p14:tracePt t="55021" x="5251450" y="2938463"/>
          <p14:tracePt t="55037" x="5214938" y="2911475"/>
          <p14:tracePt t="55053" x="5170488" y="2857500"/>
          <p14:tracePt t="55070" x="5099050" y="2822575"/>
          <p14:tracePt t="55087" x="5010150" y="2795588"/>
          <p14:tracePt t="55103" x="4911725" y="2778125"/>
          <p14:tracePt t="55120" x="4786313" y="2759075"/>
          <p14:tracePt t="55122" x="4751388" y="2751138"/>
          <p14:tracePt t="55138" x="4652963" y="2741613"/>
          <p14:tracePt t="55155" x="4589463" y="2724150"/>
          <p14:tracePt t="55170" x="4545013" y="2714625"/>
          <p14:tracePt t="55186" x="4527550" y="2706688"/>
          <p14:tracePt t="55203" x="4500563" y="2706688"/>
          <p14:tracePt t="55219" x="4491038" y="2706688"/>
          <p14:tracePt t="55236" x="4473575" y="2679700"/>
          <p14:tracePt t="55253" x="4438650" y="2660650"/>
          <p14:tracePt t="55254" x="4429125" y="2660650"/>
          <p14:tracePt t="55270" x="4375150" y="2652713"/>
          <p14:tracePt t="55286" x="4295775" y="2625725"/>
          <p14:tracePt t="55303" x="4214813" y="2598738"/>
          <p14:tracePt t="55319" x="4108450" y="2571750"/>
          <p14:tracePt t="55336" x="3990975" y="2527300"/>
          <p14:tracePt t="55353" x="3894138" y="2473325"/>
          <p14:tracePt t="55369" x="3795713" y="2411413"/>
          <p14:tracePt t="55386" x="3714750" y="2374900"/>
          <p14:tracePt t="55388" x="3679825" y="2357438"/>
          <p14:tracePt t="55404" x="3581400" y="2322513"/>
          <p14:tracePt t="55419" x="3490913" y="2303463"/>
          <p14:tracePt t="55437" x="3375025" y="2278063"/>
          <p14:tracePt t="55453" x="3286125" y="2251075"/>
          <p14:tracePt t="55470" x="3214688" y="2224088"/>
          <p14:tracePt t="55487" x="3152775" y="2197100"/>
          <p14:tracePt t="55505" x="3098800" y="2170113"/>
          <p14:tracePt t="55521" x="3081338" y="2143125"/>
          <p14:tracePt t="55537" x="3044825" y="2125663"/>
          <p14:tracePt t="55553" x="3027363" y="2108200"/>
          <p14:tracePt t="55570" x="3009900" y="2089150"/>
          <p14:tracePt t="55587" x="2982913" y="2071688"/>
          <p14:tracePt t="55603" x="2965450" y="2054225"/>
          <p14:tracePt t="55622" x="2938463" y="2044700"/>
          <p14:tracePt t="55638" x="2919413" y="2036763"/>
          <p14:tracePt t="55639" x="2911475" y="2036763"/>
          <p14:tracePt t="55655" x="2867025" y="2009775"/>
          <p14:tracePt t="55671" x="2840038" y="1992313"/>
          <p14:tracePt t="55687" x="2803525" y="1973263"/>
          <p14:tracePt t="55704" x="2768600" y="1955800"/>
          <p14:tracePt t="55720" x="2751138" y="1946275"/>
          <p14:tracePt t="55737" x="2714625" y="1928813"/>
          <p14:tracePt t="55753" x="2670175" y="1901825"/>
          <p14:tracePt t="55771" x="2598738" y="1866900"/>
          <p14:tracePt t="55787" x="2571750" y="1857375"/>
          <p14:tracePt t="55802" x="2554288" y="1849438"/>
          <p14:tracePt t="55819" x="2536825" y="1822450"/>
          <p14:tracePt t="55836" x="2500313" y="1803400"/>
          <p14:tracePt t="55853" x="2482850" y="1785938"/>
          <p14:tracePt t="55869" x="2465388" y="1758950"/>
          <p14:tracePt t="55887" x="2455863" y="1741488"/>
          <p14:tracePt t="55890" x="2438400" y="1731963"/>
          <p14:tracePt t="55905" x="2428875" y="1714500"/>
          <p14:tracePt t="55921" x="2411413" y="1687513"/>
          <p14:tracePt t="55937" x="2393950" y="1679575"/>
          <p14:tracePt t="55953" x="2393950" y="1660525"/>
          <p14:tracePt t="55970" x="2393950" y="1652588"/>
          <p14:tracePt t="55987" x="2393950" y="1643063"/>
          <p14:tracePt t="56003" x="2393950" y="1633538"/>
          <p14:tracePt t="56052" x="2393950" y="1616075"/>
          <p14:tracePt t="56060" x="2393950" y="1598613"/>
          <p14:tracePt t="56070" x="2393950" y="1589088"/>
          <p14:tracePt t="56087" x="2393950" y="1554163"/>
          <p14:tracePt t="56103" x="2401888" y="1527175"/>
          <p14:tracePt t="56120" x="2401888" y="1490663"/>
          <p14:tracePt t="56137" x="2411413" y="1446213"/>
          <p14:tracePt t="56140" x="2411413" y="1419225"/>
          <p14:tracePt t="56155" x="2411413" y="1393825"/>
          <p14:tracePt t="56171" x="2411413" y="1366838"/>
          <p14:tracePt t="56187" x="2411413" y="1347788"/>
          <p14:tracePt t="56204" x="2411413" y="1339850"/>
          <p14:tracePt t="56220" x="2411413" y="1322388"/>
          <p14:tracePt t="56237" x="2411413" y="1295400"/>
          <p14:tracePt t="56253" x="2411413" y="1285875"/>
          <p14:tracePt t="56271" x="2419350" y="1268413"/>
          <p14:tracePt t="56272" x="2438400" y="1258888"/>
          <p14:tracePt t="56287" x="2446338" y="1241425"/>
          <p14:tracePt t="56304" x="2446338" y="1223963"/>
          <p14:tracePt t="56320" x="2465388" y="1204913"/>
          <p14:tracePt t="56337" x="2473325" y="1187450"/>
          <p14:tracePt t="56354" x="2482850" y="1169988"/>
          <p14:tracePt t="56370" x="2509838" y="1160463"/>
          <p14:tracePt t="56386" x="2517775" y="1143000"/>
          <p14:tracePt t="56506" x="2465388" y="1152525"/>
          <p14:tracePt t="56514" x="2428875" y="1160463"/>
          <p14:tracePt t="56522" x="2384425" y="1179513"/>
          <p14:tracePt t="56537" x="2312988" y="1204913"/>
          <p14:tracePt t="56554" x="2286000" y="1214438"/>
          <p14:tracePt t="56570" x="2268538" y="1214438"/>
          <p14:tracePt t="56587" x="2251075" y="1214438"/>
          <p14:tracePt t="56603" x="2224088" y="1214438"/>
          <p14:tracePt t="56620" x="2205038" y="1196975"/>
          <p14:tracePt t="56623" x="2197100" y="1196975"/>
          <p14:tracePt t="56639" x="2160588" y="1214438"/>
          <p14:tracePt t="56655" x="2143125" y="1231900"/>
          <p14:tracePt t="56671" x="2125663" y="1250950"/>
          <p14:tracePt t="56687" x="2116138" y="1268413"/>
          <p14:tracePt t="56703" x="2108200" y="1276350"/>
          <p14:tracePt t="56757" x="2089150" y="1276350"/>
          <p14:tracePt t="56773" x="2081213" y="1276350"/>
          <p14:tracePt t="56781" x="2071688" y="1285875"/>
          <p14:tracePt t="56803" x="2062163" y="1295400"/>
          <p14:tracePt t="56811" x="2054225" y="1295400"/>
          <p14:tracePt t="56820" x="2044700" y="1303338"/>
          <p14:tracePt t="56837" x="2036763" y="1312863"/>
          <p14:tracePt t="56853" x="2017713" y="1322388"/>
          <p14:tracePt t="56870" x="2009775" y="1330325"/>
          <p14:tracePt t="56887" x="2000250" y="1357313"/>
          <p14:tracePt t="56912" x="1990725" y="1366838"/>
          <p14:tracePt t="56921" x="1990725" y="1374775"/>
          <p14:tracePt t="56990" x="1982788" y="1384300"/>
          <p14:tracePt t="57007" x="1955800" y="1393825"/>
          <p14:tracePt t="57014" x="1946275" y="1411288"/>
          <p14:tracePt t="57023" x="1938338" y="1411288"/>
          <p14:tracePt t="57036" x="1928813" y="1419225"/>
          <p14:tracePt t="57053" x="1901825" y="1428750"/>
          <p14:tracePt t="57069" x="1884363" y="1428750"/>
          <p14:tracePt t="57087" x="1866900" y="1428750"/>
          <p14:tracePt t="57103" x="1847850" y="1428750"/>
          <p14:tracePt t="57120" x="1812925" y="1428750"/>
          <p14:tracePt t="57137" x="1795463" y="1428750"/>
          <p14:tracePt t="57140" x="1785938" y="1428750"/>
          <p14:tracePt t="57155" x="1768475" y="1428750"/>
          <p14:tracePt t="57171" x="1731963" y="1428750"/>
          <p14:tracePt t="57187" x="1724025" y="1438275"/>
          <p14:tracePt t="57204" x="1714500" y="1438275"/>
          <p14:tracePt t="57220" x="1704975" y="1438275"/>
          <p14:tracePt t="57237" x="1679575" y="1438275"/>
          <p14:tracePt t="57254" x="1670050" y="1428750"/>
          <p14:tracePt t="57271" x="1652588" y="1428750"/>
          <p14:tracePt t="57273" x="1652588" y="1419225"/>
          <p14:tracePt t="57289" x="1633538" y="1401763"/>
          <p14:tracePt t="57304" x="1625600" y="1401763"/>
          <p14:tracePt t="57320" x="1598613" y="1401763"/>
          <p14:tracePt t="57337" x="1589088" y="1393825"/>
          <p14:tracePt t="57353" x="1581150" y="1393825"/>
          <p14:tracePt t="57370" x="1562100" y="1393825"/>
          <p14:tracePt t="57387" x="1554163" y="1393825"/>
          <p14:tracePt t="57403" x="1544638" y="1393825"/>
          <p14:tracePt t="57422" x="1527175" y="1393825"/>
          <p14:tracePt t="57437" x="1517650" y="1393825"/>
          <p14:tracePt t="57453" x="1509713" y="1393825"/>
          <p14:tracePt t="57470" x="1490663" y="1393825"/>
          <p14:tracePt t="57488" x="1482725" y="1393825"/>
          <p14:tracePt t="57504" x="1473200" y="1393825"/>
          <p14:tracePt t="57520" x="1455738" y="1384300"/>
          <p14:tracePt t="57539" x="1428750" y="1384300"/>
          <p14:tracePt t="57556" x="1419225" y="1374775"/>
          <p14:tracePt t="57569" x="1411288" y="1374775"/>
          <p14:tracePt t="57586" x="1401763" y="1374775"/>
          <p14:tracePt t="57604" x="1374775" y="1374775"/>
          <p14:tracePt t="57620" x="1366838" y="1374775"/>
          <p14:tracePt t="57637" x="1347788" y="1374775"/>
          <p14:tracePt t="57655" x="1330325" y="1374775"/>
          <p14:tracePt t="57671" x="1312863" y="1374775"/>
          <p14:tracePt t="57687" x="1295400" y="1374775"/>
          <p14:tracePt t="57703" x="1276350" y="1374775"/>
          <p14:tracePt t="57720" x="1258888" y="1374775"/>
          <p14:tracePt t="57737" x="1231900" y="1374775"/>
          <p14:tracePt t="57754" x="1214438" y="1384300"/>
          <p14:tracePt t="57770" x="1196975" y="1384300"/>
          <p14:tracePt t="57787" x="1179513" y="1384300"/>
          <p14:tracePt t="57789" x="1160463" y="1384300"/>
          <p14:tracePt t="57806" x="1143000" y="1384300"/>
          <p14:tracePt t="57822" x="1125538" y="1393825"/>
          <p14:tracePt t="57837" x="1108075" y="1393825"/>
          <p14:tracePt t="57854" x="1089025" y="1393825"/>
          <p14:tracePt t="57870" x="1071563" y="1393825"/>
          <p14:tracePt t="57887" x="1062038" y="1393825"/>
          <p14:tracePt t="57907" x="1054100" y="1393825"/>
          <p14:tracePt t="57922" x="1044575" y="1393825"/>
          <p14:tracePt t="58157" x="1044575" y="1411288"/>
          <p14:tracePt t="58547" x="1054100" y="1411288"/>
          <p14:tracePt t="58563" x="1062038" y="1401763"/>
          <p14:tracePt t="58578" x="1071563" y="1401763"/>
          <p14:tracePt t="58587" x="1081088" y="1393825"/>
          <p14:tracePt t="58603" x="1098550" y="1393825"/>
          <p14:tracePt t="58616" x="1108075" y="1393825"/>
          <p14:tracePt t="58624" x="1116013" y="1393825"/>
          <p14:tracePt t="58637" x="1125538" y="1393825"/>
          <p14:tracePt t="58653" x="1143000" y="1393825"/>
          <p14:tracePt t="58670" x="1169988" y="1393825"/>
          <p14:tracePt t="58686" x="1179513" y="1393825"/>
          <p14:tracePt t="58703" x="1196975" y="1393825"/>
          <p14:tracePt t="58720" x="1204913" y="1393825"/>
          <p14:tracePt t="58736" x="1214438" y="1393825"/>
          <p14:tracePt t="58753" x="1241425" y="1393825"/>
          <p14:tracePt t="58770" x="1250950" y="1393825"/>
          <p14:tracePt t="58787" x="1250950" y="1411288"/>
          <p14:tracePt t="58853" x="1258888" y="1411288"/>
          <p14:tracePt t="58867" x="1268413" y="1411288"/>
          <p14:tracePt t="58875" x="1276350" y="1401763"/>
          <p14:tracePt t="58887" x="1285875" y="1401763"/>
          <p14:tracePt t="59017" x="1295400" y="1401763"/>
          <p14:tracePt t="59025" x="1295400" y="1393825"/>
          <p14:tracePt t="59037" x="1303338" y="1384300"/>
          <p14:tracePt t="59055" x="1330325" y="1366838"/>
          <p14:tracePt t="59070" x="1339850" y="1357313"/>
          <p14:tracePt t="59087" x="1347788" y="1347788"/>
          <p14:tracePt t="59104" x="1357313" y="1347788"/>
          <p14:tracePt t="59627" x="1366838" y="1347788"/>
          <p14:tracePt t="59635" x="1374775" y="1357313"/>
          <p14:tracePt t="59643" x="1393825" y="1366838"/>
          <p14:tracePt t="59654" x="1393825" y="1374775"/>
          <p14:tracePt t="59670" x="1411288" y="1384300"/>
          <p14:tracePt t="59687" x="1419225" y="1384300"/>
          <p14:tracePt t="59877" x="1428750" y="1393825"/>
          <p14:tracePt t="59893" x="1455738" y="1428750"/>
          <p14:tracePt t="59901" x="1465263" y="1446213"/>
          <p14:tracePt t="59907" x="1473200" y="1455738"/>
          <p14:tracePt t="59923" x="1482725" y="1465263"/>
          <p14:tracePt t="59940" x="1490663" y="1473200"/>
          <p14:tracePt t="60352" x="1517650" y="1473200"/>
          <p14:tracePt t="60360" x="1527175" y="1473200"/>
          <p14:tracePt t="60370" x="1536700" y="1473200"/>
          <p14:tracePt t="60386" x="1544638" y="1473200"/>
          <p14:tracePt t="60479" x="1554163" y="1473200"/>
          <p14:tracePt t="60683" x="1562100" y="1473200"/>
          <p14:tracePt t="60697" x="1589088" y="1473200"/>
          <p14:tracePt t="60706" x="1598613" y="1473200"/>
          <p14:tracePt t="60722" x="1608138" y="1473200"/>
          <p14:tracePt t="60737" x="1625600" y="1473200"/>
          <p14:tracePt t="60754" x="1652588" y="1473200"/>
          <p14:tracePt t="60771" x="1670050" y="1473200"/>
          <p14:tracePt t="60787" x="1679575" y="1473200"/>
          <p14:tracePt t="60804" x="1687513" y="1473200"/>
          <p14:tracePt t="60821" x="1704975" y="1473200"/>
          <p14:tracePt t="60837" x="1724025" y="1473200"/>
          <p14:tracePt t="60854" x="1731963" y="1473200"/>
          <p14:tracePt t="64468" x="1731963" y="1465263"/>
          <p14:tracePt t="64476" x="1714500" y="1465263"/>
          <p14:tracePt t="64489" x="1704975" y="1465263"/>
          <p14:tracePt t="64504" x="1687513" y="1465263"/>
          <p14:tracePt t="64522" x="1625600" y="1465263"/>
          <p14:tracePt t="64539" x="1598613" y="1465263"/>
          <p14:tracePt t="64555" x="1581150" y="1465263"/>
          <p14:tracePt t="64571" x="1571625" y="1465263"/>
          <p14:tracePt t="64588" x="1554163" y="1455738"/>
          <p14:tracePt t="64604" x="1527175" y="1438275"/>
          <p14:tracePt t="64621" x="1509713" y="1428750"/>
          <p14:tracePt t="64638" x="1490663" y="1419225"/>
          <p14:tracePt t="64641" x="1482725" y="1419225"/>
          <p14:tracePt t="64655" x="1482725" y="1411288"/>
          <p14:tracePt t="64657" x="1473200" y="1411288"/>
          <p14:tracePt t="64671" x="1455738" y="1411288"/>
          <p14:tracePt t="64718" x="1446213" y="1411288"/>
          <p14:tracePt t="64758" x="1438275" y="1411288"/>
          <p14:tracePt t="64859" x="1428750" y="1411288"/>
          <p14:tracePt t="64874" x="1428750" y="1419225"/>
          <p14:tracePt t="64891" x="1419225" y="1419225"/>
          <p14:tracePt t="64898" x="1419225" y="1428750"/>
          <p14:tracePt t="64907" x="1411288" y="1428750"/>
          <p14:tracePt t="64922" x="1401763" y="1446213"/>
          <p14:tracePt t="64938" x="1393825" y="1465263"/>
          <p14:tracePt t="64954" x="1374775" y="1473200"/>
          <p14:tracePt t="64971" x="1374775" y="1482725"/>
          <p14:tracePt t="65001" x="1374775" y="1490663"/>
          <p14:tracePt t="65024" x="1366838" y="1490663"/>
          <p14:tracePt t="65046" x="1366838" y="1500188"/>
          <p14:tracePt t="65062" x="1384300" y="1509713"/>
          <p14:tracePt t="65070" x="1411288" y="1527175"/>
          <p14:tracePt t="65078" x="1428750" y="1536700"/>
          <p14:tracePt t="65088" x="1438275" y="1536700"/>
          <p14:tracePt t="65104" x="1455738" y="1554163"/>
          <p14:tracePt t="65121" x="1465263" y="1562100"/>
          <p14:tracePt t="65138" x="1473200" y="1562100"/>
          <p14:tracePt t="65172" x="1482725" y="1571625"/>
          <p14:tracePt t="65180" x="1509713" y="1571625"/>
          <p14:tracePt t="65189" x="1527175" y="1571625"/>
          <p14:tracePt t="65205" x="1562100" y="1571625"/>
          <p14:tracePt t="65221" x="1598613" y="1571625"/>
          <p14:tracePt t="65238" x="1616075" y="1562100"/>
          <p14:tracePt t="65254" x="1625600" y="1562100"/>
          <p14:tracePt t="65272" x="1643063" y="1544638"/>
          <p14:tracePt t="65274" x="1660525" y="1544638"/>
          <p14:tracePt t="65287" x="1670050" y="1544638"/>
          <p14:tracePt t="65304" x="1697038" y="1536700"/>
          <p14:tracePt t="65322" x="1714500" y="1527175"/>
          <p14:tracePt t="65339" x="1741488" y="1509713"/>
          <p14:tracePt t="65355" x="1751013" y="1500188"/>
          <p14:tracePt t="65371" x="1768475" y="1490663"/>
          <p14:tracePt t="65387" x="1776413" y="1482725"/>
          <p14:tracePt t="65508" x="1776413" y="1473200"/>
          <p14:tracePt t="65516" x="1768475" y="1473200"/>
          <p14:tracePt t="65524" x="1731963" y="1465263"/>
          <p14:tracePt t="65538" x="1704975" y="1446213"/>
          <p14:tracePt t="65557" x="1625600" y="1438275"/>
          <p14:tracePt t="65571" x="1589088" y="1419225"/>
          <p14:tracePt t="65588" x="1571625" y="1411288"/>
          <p14:tracePt t="65604" x="1544638" y="1401763"/>
          <p14:tracePt t="65621" x="1517650" y="1401763"/>
          <p14:tracePt t="65638" x="1455738" y="1401763"/>
          <p14:tracePt t="65657" x="1401763" y="1401763"/>
          <p14:tracePt t="65672" x="1374775" y="1401763"/>
          <p14:tracePt t="65688" x="1357313" y="1401763"/>
          <p14:tracePt t="65720" x="1347788" y="1401763"/>
          <p14:tracePt t="65782" x="1374775" y="1401763"/>
          <p14:tracePt t="65790" x="1411288" y="1419225"/>
          <p14:tracePt t="65798" x="1455738" y="1428750"/>
          <p14:tracePt t="65806" x="1490663" y="1446213"/>
          <p14:tracePt t="65821" x="1598613" y="1455738"/>
          <p14:tracePt t="65837" x="1687513" y="1455738"/>
          <p14:tracePt t="65854" x="1768475" y="1455738"/>
          <p14:tracePt t="65871" x="1830388" y="1428750"/>
          <p14:tracePt t="65888" x="1866900" y="1428750"/>
          <p14:tracePt t="65969" x="1847850" y="1428750"/>
          <p14:tracePt t="65977" x="1812925" y="1428750"/>
          <p14:tracePt t="65987" x="1776413" y="1438275"/>
          <p14:tracePt t="66004" x="1697038" y="1455738"/>
          <p14:tracePt t="66020" x="1616075" y="1482725"/>
          <p14:tracePt t="66037" x="1536700" y="1509713"/>
          <p14:tracePt t="66053" x="1490663" y="1536700"/>
          <p14:tracePt t="66071" x="1473200" y="1544638"/>
          <p14:tracePt t="66110" x="1473200" y="1554163"/>
          <p14:tracePt t="66126" x="1473200" y="1562100"/>
          <p14:tracePt t="66134" x="1482725" y="1571625"/>
          <p14:tracePt t="66142" x="1490663" y="1589088"/>
          <p14:tracePt t="66154" x="1500188" y="1598613"/>
          <p14:tracePt t="66172" x="1536700" y="1643063"/>
          <p14:tracePt t="66189" x="1554163" y="1670050"/>
          <p14:tracePt t="66205" x="1581150" y="1714500"/>
          <p14:tracePt t="66222" x="1598613" y="1741488"/>
          <p14:tracePt t="66238" x="1608138" y="1768475"/>
          <p14:tracePt t="66255" x="1608138" y="1795463"/>
          <p14:tracePt t="66271" x="1608138" y="1812925"/>
          <p14:tracePt t="66288" x="1608138" y="1830388"/>
          <p14:tracePt t="66305" x="1616075" y="1830388"/>
          <p14:tracePt t="66307" x="1616075" y="1839913"/>
          <p14:tracePt t="66470" x="1616075" y="1849438"/>
          <p14:tracePt t="66486" x="1616075" y="1874838"/>
          <p14:tracePt t="66494" x="1616075" y="1884363"/>
          <p14:tracePt t="66505" x="1608138" y="1893888"/>
          <p14:tracePt t="66521" x="1589088" y="1911350"/>
          <p14:tracePt t="66538" x="1571625" y="1946275"/>
          <p14:tracePt t="66554" x="1562100" y="1965325"/>
          <p14:tracePt t="66572" x="1544638" y="2000250"/>
          <p14:tracePt t="66587" x="1536700" y="2017713"/>
          <p14:tracePt t="66604" x="1536700" y="2036763"/>
          <p14:tracePt t="66621" x="1536700" y="2063750"/>
          <p14:tracePt t="66637" x="1536700" y="2081213"/>
          <p14:tracePt t="66654" x="1536700" y="2098675"/>
          <p14:tracePt t="66670" x="1536700" y="2116138"/>
          <p14:tracePt t="66688" x="1536700" y="2160588"/>
          <p14:tracePt t="66704" x="1536700" y="2206625"/>
          <p14:tracePt t="66721" x="1536700" y="2232025"/>
          <p14:tracePt t="66737" x="1536700" y="2286000"/>
          <p14:tracePt t="66754" x="1536700" y="2349500"/>
          <p14:tracePt t="66771" x="1536700" y="2374900"/>
          <p14:tracePt t="66788" x="1536700" y="2411413"/>
          <p14:tracePt t="66804" x="1536700" y="2446338"/>
          <p14:tracePt t="66822" x="1536700" y="2473325"/>
          <p14:tracePt t="66838" x="1536700" y="2492375"/>
          <p14:tracePt t="66854" x="1536700" y="2517775"/>
          <p14:tracePt t="66871" x="1536700" y="2536825"/>
          <p14:tracePt t="66888" x="1536700" y="2544763"/>
          <p14:tracePt t="66905" x="1536700" y="2563813"/>
          <p14:tracePt t="66921" x="1536700" y="2589213"/>
          <p14:tracePt t="66939" x="1527175" y="2616200"/>
          <p14:tracePt t="66955" x="1527175" y="2635250"/>
          <p14:tracePt t="66972" x="1527175" y="2652713"/>
          <p14:tracePt t="66988" x="1527175" y="2687638"/>
          <p14:tracePt t="67005" x="1527175" y="2706688"/>
          <p14:tracePt t="67021" x="1527175" y="2732088"/>
          <p14:tracePt t="67038" x="1527175" y="2751138"/>
          <p14:tracePt t="67040" x="1527175" y="2759075"/>
          <p14:tracePt t="67056" x="1527175" y="2778125"/>
          <p14:tracePt t="67073" x="1527175" y="2803525"/>
          <p14:tracePt t="67089" x="1527175" y="2822575"/>
          <p14:tracePt t="67105" x="1527175" y="2840038"/>
          <p14:tracePt t="67121" x="1517650" y="2857500"/>
          <p14:tracePt t="67137" x="1517650" y="2874963"/>
          <p14:tracePt t="67154" x="1517650" y="2894013"/>
          <p14:tracePt t="67170" x="1517650" y="2911475"/>
          <p14:tracePt t="67187" x="1500188" y="2938463"/>
          <p14:tracePt t="67204" x="1500188" y="2965450"/>
          <p14:tracePt t="67220" x="1500188" y="2982913"/>
          <p14:tracePt t="67237" x="1500188" y="3000375"/>
          <p14:tracePt t="67254" x="1500188" y="3027363"/>
          <p14:tracePt t="67271" x="1500188" y="3044825"/>
          <p14:tracePt t="67288" x="1500188" y="3063875"/>
          <p14:tracePt t="67305" x="1490663" y="3081338"/>
          <p14:tracePt t="67307" x="1490663" y="3098800"/>
          <p14:tracePt t="67323" x="1490663" y="3116263"/>
          <p14:tracePt t="67339" x="1490663" y="3135313"/>
          <p14:tracePt t="67355" x="1482725" y="3152775"/>
          <p14:tracePt t="67371" x="1482725" y="3179763"/>
          <p14:tracePt t="67388" x="1482725" y="3197225"/>
          <p14:tracePt t="67405" x="1482725" y="3224213"/>
          <p14:tracePt t="67421" x="1482725" y="3251200"/>
          <p14:tracePt t="67438" x="1482725" y="3268663"/>
          <p14:tracePt t="67441" x="1482725" y="3278188"/>
          <p14:tracePt t="67455" x="1482725" y="3295650"/>
          <p14:tracePt t="67471" x="1482725" y="3322638"/>
          <p14:tracePt t="67488" x="1490663" y="3340100"/>
          <p14:tracePt t="67505" x="1490663" y="3357563"/>
          <p14:tracePt t="67521" x="1490663" y="3384550"/>
          <p14:tracePt t="67538" x="1509713" y="3402013"/>
          <p14:tracePt t="67555" x="1517650" y="3421063"/>
          <p14:tracePt t="67557" x="1517650" y="3429000"/>
          <p14:tracePt t="67573" x="1517650" y="3455988"/>
          <p14:tracePt t="67589" x="1527175" y="3482975"/>
          <p14:tracePt t="67605" x="1544638" y="3517900"/>
          <p14:tracePt t="67621" x="1554163" y="3536950"/>
          <p14:tracePt t="67638" x="1562100" y="3554413"/>
          <p14:tracePt t="67655" x="1581150" y="3581400"/>
          <p14:tracePt t="67671" x="1581150" y="3598863"/>
          <p14:tracePt t="67688" x="1589088" y="3616325"/>
          <p14:tracePt t="67690" x="1589088" y="3625850"/>
          <p14:tracePt t="67707" x="1589088" y="3643313"/>
          <p14:tracePt t="67722" x="1598613" y="3662363"/>
          <p14:tracePt t="67739" x="1598613" y="3679825"/>
          <p14:tracePt t="67755" x="1598613" y="3697288"/>
          <p14:tracePt t="67772" x="1598613" y="3714750"/>
          <p14:tracePt t="67788" x="1608138" y="3733800"/>
          <p14:tracePt t="67805" x="1608138" y="3741738"/>
          <p14:tracePt t="67917" x="1608138" y="3751263"/>
          <p14:tracePt t="67933" x="1608138" y="3759200"/>
          <p14:tracePt t="67941" x="1616075" y="3759200"/>
          <p14:tracePt t="67957" x="1616075" y="3768725"/>
          <p14:tracePt t="67995" x="1616075" y="3778250"/>
          <p14:tracePt t="68011" x="1616075" y="3786188"/>
          <p14:tracePt t="68019" x="1616075" y="3805238"/>
          <p14:tracePt t="68089" x="1625600" y="3805238"/>
          <p14:tracePt t="68832" x="1625600" y="3795713"/>
          <p14:tracePt t="68838" x="1633538" y="3786188"/>
          <p14:tracePt t="68846" x="1633538" y="3778250"/>
          <p14:tracePt t="68854" x="1633538" y="3768725"/>
          <p14:tracePt t="68871" x="1633538" y="3759200"/>
          <p14:tracePt t="68894" x="1633538" y="3751263"/>
          <p14:tracePt t="69121" x="1652588" y="3751263"/>
          <p14:tracePt t="70131" x="1660525" y="3724275"/>
          <p14:tracePt t="70139" x="1660525" y="3714750"/>
          <p14:tracePt t="70145" x="1660525" y="3706813"/>
          <p14:tracePt t="70155" x="1670050" y="3697288"/>
          <p14:tracePt t="70200" x="1670050" y="3687763"/>
          <p14:tracePt t="70216" x="1670050" y="3679825"/>
          <p14:tracePt t="70224" x="1670050" y="3662363"/>
          <p14:tracePt t="70230" x="1670050" y="3652838"/>
          <p14:tracePt t="70238" x="1670050" y="3643313"/>
          <p14:tracePt t="70254" x="1670050" y="3635375"/>
          <p14:tracePt t="75856" x="1679575" y="3625850"/>
          <p14:tracePt t="75864" x="1687513" y="3598863"/>
          <p14:tracePt t="75873" x="1785938" y="3517900"/>
          <p14:tracePt t="75889" x="2054225" y="3330575"/>
          <p14:tracePt t="75906" x="2125663" y="3259138"/>
          <p14:tracePt t="75922" x="2143125" y="3232150"/>
          <p14:tracePt t="75939" x="2170113" y="3160713"/>
          <p14:tracePt t="75956" x="2251075" y="3044825"/>
          <p14:tracePt t="75958" x="2276475" y="2946400"/>
          <p14:tracePt t="75973" x="2384425" y="2751138"/>
          <p14:tracePt t="75989" x="2465388" y="2608263"/>
          <p14:tracePt t="76006" x="2490788" y="2536825"/>
          <p14:tracePt t="76022" x="2500313" y="2500313"/>
          <p14:tracePt t="76039" x="2500313" y="2482850"/>
          <p14:tracePt t="76056" x="2500313" y="2465388"/>
          <p14:tracePt t="76073" x="2490788" y="2446338"/>
          <p14:tracePt t="76091" x="2455863" y="2438400"/>
          <p14:tracePt t="76106" x="2411413" y="2411413"/>
          <p14:tracePt t="76123" x="2347913" y="2384425"/>
          <p14:tracePt t="76140" x="2276475" y="2357438"/>
          <p14:tracePt t="76156" x="2232025" y="2339975"/>
          <p14:tracePt t="76173" x="2187575" y="2312988"/>
          <p14:tracePt t="76189" x="2152650" y="2295525"/>
          <p14:tracePt t="76192" x="2143125" y="2286000"/>
          <p14:tracePt t="76206" x="2125663" y="2278063"/>
          <p14:tracePt t="76223" x="2089150" y="2241550"/>
          <p14:tracePt t="76239" x="2071688" y="2224088"/>
          <p14:tracePt t="76256" x="2054225" y="2206625"/>
          <p14:tracePt t="76273" x="2027238" y="2170113"/>
          <p14:tracePt t="76290" x="2017713" y="2152650"/>
          <p14:tracePt t="76306" x="2009775" y="2125663"/>
          <p14:tracePt t="76323" x="2000250" y="2089150"/>
          <p14:tracePt t="76340" x="2000250" y="2009775"/>
          <p14:tracePt t="76356" x="1955800" y="1911350"/>
          <p14:tracePt t="76373" x="1919288" y="1839913"/>
          <p14:tracePt t="76389" x="1874838" y="1768475"/>
          <p14:tracePt t="76406" x="1857375" y="1724025"/>
          <p14:tracePt t="76422" x="1830388" y="1687513"/>
          <p14:tracePt t="76439" x="1822450" y="1670050"/>
          <p14:tracePt t="76456" x="1812925" y="1652588"/>
          <p14:tracePt t="76458" x="1812925" y="1643063"/>
          <p14:tracePt t="76474" x="1803400" y="1616075"/>
          <p14:tracePt t="76490" x="1803400" y="1608138"/>
          <p14:tracePt t="76506" x="1795463" y="1598613"/>
          <p14:tracePt t="76560" x="1795463" y="1589088"/>
          <p14:tracePt t="76576" x="1795463" y="1581150"/>
          <p14:tracePt t="76590" x="1795463" y="1571625"/>
          <p14:tracePt t="76598" x="1795463" y="1554163"/>
          <p14:tracePt t="76607" x="1795463" y="1544638"/>
          <p14:tracePt t="76623" x="1795463" y="1517650"/>
          <p14:tracePt t="76639" x="1803400" y="1465263"/>
          <p14:tracePt t="76656" x="1803400" y="1438275"/>
          <p14:tracePt t="76673" x="1803400" y="1411288"/>
          <p14:tracePt t="76689" x="1803400" y="1393825"/>
          <p14:tracePt t="76706" x="1803400" y="1384300"/>
          <p14:tracePt t="77178" x="1803400" y="1393825"/>
          <p14:tracePt t="77186" x="1803400" y="1401763"/>
          <p14:tracePt t="77208" x="1822450" y="1401763"/>
          <p14:tracePt t="77412" x="1822450" y="1428750"/>
          <p14:tracePt t="77420" x="1822450" y="1465263"/>
          <p14:tracePt t="77428" x="1822450" y="1500188"/>
          <p14:tracePt t="77439" x="1812925" y="1544638"/>
          <p14:tracePt t="77456" x="1785938" y="1633538"/>
          <p14:tracePt t="77473" x="1758950" y="1751013"/>
          <p14:tracePt t="77475" x="1741488" y="1785938"/>
          <p14:tracePt t="77490" x="1714500" y="1893888"/>
          <p14:tracePt t="77508" x="1687513" y="1992313"/>
          <p14:tracePt t="77523" x="1660525" y="2081213"/>
          <p14:tracePt t="77539" x="1633538" y="2197100"/>
          <p14:tracePt t="77556" x="1608138" y="2278063"/>
          <p14:tracePt t="77572" x="1608138" y="2330450"/>
          <p14:tracePt t="77589" x="1581150" y="2411413"/>
          <p14:tracePt t="77606" x="1562100" y="2473325"/>
          <p14:tracePt t="77622" x="1544638" y="2554288"/>
          <p14:tracePt t="77625" x="1536700" y="2589213"/>
          <p14:tracePt t="77639" x="1509713" y="2687638"/>
          <p14:tracePt t="77656" x="1482725" y="2795588"/>
          <p14:tracePt t="77673" x="1455738" y="2911475"/>
          <p14:tracePt t="77689" x="1419225" y="3063875"/>
          <p14:tracePt t="77706" x="1401763" y="3214688"/>
          <p14:tracePt t="77723" x="1374775" y="3367088"/>
          <p14:tracePt t="77725" x="1357313" y="3446463"/>
          <p14:tracePt t="77741" x="1330325" y="3625850"/>
          <p14:tracePt t="77757" x="1295400" y="3778250"/>
          <p14:tracePt t="77773" x="1285875" y="3911600"/>
          <p14:tracePt t="77789" x="1285875" y="4019550"/>
          <p14:tracePt t="77805" x="1268413" y="4108450"/>
          <p14:tracePt t="77823" x="1268413" y="4187825"/>
          <p14:tracePt t="77839" x="1268413" y="4241800"/>
          <p14:tracePt t="77856" x="1268413" y="4278313"/>
          <p14:tracePt t="77872" x="1268413" y="4295775"/>
          <p14:tracePt t="77889" x="1268413" y="4305300"/>
          <p14:tracePt t="77905" x="1268413" y="4322763"/>
          <p14:tracePt t="77960" x="1268413" y="4330700"/>
          <p14:tracePt t="77966" x="1268413" y="4340225"/>
          <p14:tracePt t="77974" x="1268413" y="4349750"/>
          <p14:tracePt t="78211" x="1285875" y="4313238"/>
          <p14:tracePt t="78218" x="1295400" y="4206875"/>
          <p14:tracePt t="78225" x="1312863" y="4090988"/>
          <p14:tracePt t="78241" x="1357313" y="3768725"/>
          <p14:tracePt t="78257" x="1411288" y="3367088"/>
          <p14:tracePt t="78273" x="1446213" y="3000375"/>
          <p14:tracePt t="78290" x="1490663" y="2616200"/>
          <p14:tracePt t="78306" x="1500188" y="2401888"/>
          <p14:tracePt t="78323" x="1517650" y="2251075"/>
          <p14:tracePt t="78339" x="1544638" y="2152650"/>
          <p14:tracePt t="78356" x="1562100" y="2089150"/>
          <p14:tracePt t="78375" x="1581150" y="2036763"/>
          <p14:tracePt t="78391" x="1608138" y="1973263"/>
          <p14:tracePt t="78406" x="1643063" y="1893888"/>
          <p14:tracePt t="78423" x="1687513" y="1812925"/>
          <p14:tracePt t="78440" x="1724025" y="1751013"/>
          <p14:tracePt t="78457" x="1751013" y="1687513"/>
          <p14:tracePt t="78473" x="1785938" y="1608138"/>
          <p14:tracePt t="78491" x="1847850" y="1438275"/>
          <p14:tracePt t="78507" x="1928813" y="1276350"/>
          <p14:tracePt t="78523" x="1973263" y="1160463"/>
          <p14:tracePt t="78539" x="2000250" y="1044575"/>
          <p14:tracePt t="78556" x="2017713" y="938213"/>
          <p14:tracePt t="78573" x="2017713" y="866775"/>
          <p14:tracePt t="78589" x="2009775" y="768350"/>
          <p14:tracePt t="78606" x="1982788" y="679450"/>
          <p14:tracePt t="78623" x="1955800" y="598488"/>
          <p14:tracePt t="78625" x="1928813" y="571500"/>
          <p14:tracePt t="78641" x="1866900" y="509588"/>
          <p14:tracePt t="78656" x="1830388" y="482600"/>
          <p14:tracePt t="78703" x="1731963" y="482600"/>
          <p14:tracePt t="78710" x="1704975" y="490538"/>
          <p14:tracePt t="78723" x="1697038" y="500063"/>
          <p14:tracePt t="78741" x="1652588" y="536575"/>
          <p14:tracePt t="78757" x="1625600" y="561975"/>
          <p14:tracePt t="78773" x="1571625" y="598488"/>
          <p14:tracePt t="78789" x="1490663" y="669925"/>
          <p14:tracePt t="78806" x="1366838" y="758825"/>
          <p14:tracePt t="78823" x="1250950" y="857250"/>
          <p14:tracePt t="78839" x="1160463" y="919163"/>
          <p14:tracePt t="78856" x="1081088" y="973138"/>
          <p14:tracePt t="78873" x="1044575" y="1009650"/>
          <p14:tracePt t="78875" x="1036638" y="1017588"/>
          <p14:tracePt t="78891" x="1009650" y="1054100"/>
          <p14:tracePt t="78907" x="965200" y="1108075"/>
          <p14:tracePt t="78923" x="928688" y="1187450"/>
          <p14:tracePt t="78939" x="901700" y="1258888"/>
          <p14:tracePt t="78956" x="874713" y="1374775"/>
          <p14:tracePt t="78972" x="847725" y="1482725"/>
          <p14:tracePt t="78989" x="830263" y="1562100"/>
          <p14:tracePt t="79007" x="847725" y="1704975"/>
          <p14:tracePt t="79022" x="874713" y="1785938"/>
          <p14:tracePt t="79039" x="919163" y="1866900"/>
          <p14:tracePt t="79056" x="955675" y="1965325"/>
          <p14:tracePt t="79072" x="1000125" y="2054225"/>
          <p14:tracePt t="79089" x="1017588" y="2152650"/>
          <p14:tracePt t="79105" x="1027113" y="2241550"/>
          <p14:tracePt t="79122" x="1027113" y="2339975"/>
          <p14:tracePt t="79139" x="1027113" y="2446338"/>
          <p14:tracePt t="79140" x="1027113" y="2500313"/>
          <p14:tracePt t="79157" x="1027113" y="2598738"/>
          <p14:tracePt t="79172" x="1027113" y="2714625"/>
          <p14:tracePt t="79189" x="1044575" y="2822575"/>
          <p14:tracePt t="79206" x="1071563" y="2901950"/>
          <p14:tracePt t="79222" x="1108075" y="2973388"/>
          <p14:tracePt t="79239" x="1133475" y="3044825"/>
          <p14:tracePt t="79256" x="1160463" y="3108325"/>
          <p14:tracePt t="79273" x="1214438" y="3224213"/>
          <p14:tracePt t="79289" x="1241425" y="3303588"/>
          <p14:tracePt t="79306" x="1258888" y="3367088"/>
          <p14:tracePt t="79322" x="1285875" y="3411538"/>
          <p14:tracePt t="79339" x="1303338" y="3446463"/>
          <p14:tracePt t="79356" x="1330325" y="3482975"/>
          <p14:tracePt t="79372" x="1347788" y="3509963"/>
          <p14:tracePt t="79389" x="1401763" y="3581400"/>
          <p14:tracePt t="79390" x="1446213" y="3616325"/>
          <p14:tracePt t="79407" x="1527175" y="3687763"/>
          <p14:tracePt t="79422" x="1562100" y="3751263"/>
          <p14:tracePt t="79439" x="1581150" y="3768725"/>
          <p14:tracePt t="79455" x="1608138" y="3795713"/>
          <p14:tracePt t="79472" x="1633538" y="3813175"/>
          <p14:tracePt t="79488" x="1660525" y="3830638"/>
          <p14:tracePt t="79505" x="1679575" y="3857625"/>
          <p14:tracePt t="79522" x="1704975" y="3876675"/>
          <p14:tracePt t="79538" x="1731963" y="3884613"/>
          <p14:tracePt t="79555" x="1758950" y="3884613"/>
          <p14:tracePt t="79572" x="1776413" y="3884613"/>
          <p14:tracePt t="79588" x="1803400" y="3876675"/>
          <p14:tracePt t="79605" x="1830388" y="3849688"/>
          <p14:tracePt t="79622" x="1857375" y="3830638"/>
          <p14:tracePt t="79638" x="1884363" y="3813175"/>
          <p14:tracePt t="79656" x="1938338" y="3724275"/>
          <p14:tracePt t="79672" x="2000250" y="3625850"/>
          <p14:tracePt t="79689" x="2098675" y="3482975"/>
          <p14:tracePt t="79705" x="2187575" y="3295650"/>
          <p14:tracePt t="79722" x="2251075" y="3089275"/>
          <p14:tracePt t="79738" x="2322513" y="2840038"/>
          <p14:tracePt t="79755" x="2357438" y="2571750"/>
          <p14:tracePt t="79772" x="2374900" y="2251075"/>
          <p14:tracePt t="79789" x="2366963" y="2054225"/>
          <p14:tracePt t="79806" x="2366963" y="1857375"/>
          <p14:tracePt t="79822" x="2357438" y="1704975"/>
          <p14:tracePt t="79839" x="2322513" y="1581150"/>
          <p14:tracePt t="79856" x="2312988" y="1446213"/>
          <p14:tracePt t="79872" x="2286000" y="1339850"/>
          <p14:tracePt t="79889" x="2259013" y="1223963"/>
          <p14:tracePt t="79890" x="2241550" y="1169988"/>
          <p14:tracePt t="79907" x="2232025" y="1098550"/>
          <p14:tracePt t="79922" x="2232025" y="1017588"/>
          <p14:tracePt t="79939" x="2214563" y="955675"/>
          <p14:tracePt t="79956" x="2205038" y="919163"/>
          <p14:tracePt t="79972" x="2187575" y="874713"/>
          <p14:tracePt t="79989" x="2160588" y="857250"/>
          <p14:tracePt t="80006" x="2143125" y="839788"/>
          <p14:tracePt t="80022" x="2125663" y="812800"/>
          <p14:tracePt t="80039" x="2098675" y="795338"/>
          <p14:tracePt t="80055" x="2081213" y="795338"/>
          <p14:tracePt t="80072" x="2062163" y="785813"/>
          <p14:tracePt t="80088" x="2017713" y="785813"/>
          <p14:tracePt t="80105" x="1973263" y="785813"/>
          <p14:tracePt t="80122" x="1919288" y="785813"/>
          <p14:tracePt t="80139" x="1893888" y="803275"/>
          <p14:tracePt t="80156" x="1822450" y="822325"/>
          <p14:tracePt t="80172" x="1768475" y="847725"/>
          <p14:tracePt t="80188" x="1704975" y="874713"/>
          <p14:tracePt t="80205" x="1643063" y="901700"/>
          <p14:tracePt t="80222" x="1562100" y="938213"/>
          <p14:tracePt t="80238" x="1517650" y="965200"/>
          <p14:tracePt t="80255" x="1438275" y="990600"/>
          <p14:tracePt t="80272" x="1419225" y="1009650"/>
          <p14:tracePt t="80289" x="1357313" y="1044575"/>
          <p14:tracePt t="80306" x="1312863" y="1089025"/>
          <p14:tracePt t="80323" x="1285875" y="1125538"/>
          <p14:tracePt t="80340" x="1268413" y="1160463"/>
          <p14:tracePt t="80356" x="1258888" y="1179513"/>
          <p14:tracePt t="80373" x="1258888" y="1196975"/>
          <p14:tracePt t="80391" x="1295400" y="1231900"/>
          <p14:tracePt t="80407" x="1357313" y="1241425"/>
          <p14:tracePt t="80423" x="1473200" y="1241425"/>
          <p14:tracePt t="80439" x="1751013" y="1214438"/>
          <p14:tracePt t="80457" x="1990725" y="1160463"/>
          <p14:tracePt t="80473" x="2205038" y="1081088"/>
          <p14:tracePt t="80489" x="2366963" y="1009650"/>
          <p14:tracePt t="80507" x="2455863" y="982663"/>
          <p14:tracePt t="80509" x="2473325" y="973138"/>
          <p14:tracePt t="80523" x="2482850" y="965200"/>
          <p14:tracePt t="80540" x="2482850" y="955675"/>
          <p14:tracePt t="80563" x="2482850" y="946150"/>
          <p14:tracePt t="80573" x="2490788" y="938213"/>
          <p14:tracePt t="80589" x="2490788" y="928688"/>
          <p14:tracePt t="80606" x="2490788" y="901700"/>
          <p14:tracePt t="80622" x="2500313" y="884238"/>
          <p14:tracePt t="80639" x="2500313" y="874713"/>
          <p14:tracePt t="80655" x="2500313" y="866775"/>
          <p14:tracePt t="80656" x="2490788" y="857250"/>
          <p14:tracePt t="80672" x="2465388" y="830263"/>
          <p14:tracePt t="80689" x="2455863" y="812800"/>
          <p14:tracePt t="80705" x="2438400" y="795338"/>
          <p14:tracePt t="80722" x="2419350" y="785813"/>
          <p14:tracePt t="80739" x="2393950" y="785813"/>
          <p14:tracePt t="80755" x="2374900" y="785813"/>
          <p14:tracePt t="80772" x="2357438" y="785813"/>
          <p14:tracePt t="80789" x="2339975" y="795338"/>
          <p14:tracePt t="80806" x="2286000" y="847725"/>
          <p14:tracePt t="80823" x="2251075" y="919163"/>
          <p14:tracePt t="80840" x="2224088" y="982663"/>
          <p14:tracePt t="80856" x="2197100" y="1062038"/>
          <p14:tracePt t="80873" x="2187575" y="1133475"/>
          <p14:tracePt t="80892" x="2152650" y="1241425"/>
          <p14:tracePt t="80908" x="2125663" y="1303338"/>
          <p14:tracePt t="80923" x="2098675" y="1384300"/>
          <p14:tracePt t="80939" x="2071688" y="1490663"/>
          <p14:tracePt t="80956" x="2044700" y="1598613"/>
          <p14:tracePt t="80972" x="2009775" y="1731963"/>
          <p14:tracePt t="80989" x="1982788" y="1839913"/>
          <p14:tracePt t="81006" x="1955800" y="1938338"/>
          <p14:tracePt t="81022" x="1928813" y="2017713"/>
          <p14:tracePt t="81042" x="1901825" y="2135188"/>
          <p14:tracePt t="81056" x="1874838" y="2214563"/>
          <p14:tracePt t="81073" x="1874838" y="2286000"/>
          <p14:tracePt t="81090" x="1874838" y="2366963"/>
          <p14:tracePt t="81106" x="1874838" y="2438400"/>
          <p14:tracePt t="81123" x="1866900" y="2517775"/>
          <p14:tracePt t="81141" x="1866900" y="2598738"/>
          <p14:tracePt t="81157" x="1866900" y="2635250"/>
          <p14:tracePt t="81174" x="1866900" y="2679700"/>
          <p14:tracePt t="81190" x="1866900" y="2724150"/>
          <p14:tracePt t="81207" x="1884363" y="2803525"/>
          <p14:tracePt t="81223" x="1911350" y="2884488"/>
          <p14:tracePt t="81240" x="1938338" y="2973388"/>
          <p14:tracePt t="81256" x="1965325" y="3054350"/>
          <p14:tracePt t="81272" x="1990725" y="3116263"/>
          <p14:tracePt t="81289" x="2000250" y="3135313"/>
          <p14:tracePt t="81305" x="2009775" y="3179763"/>
          <p14:tracePt t="81306" x="2009775" y="3197225"/>
          <p14:tracePt t="81322" x="2027238" y="3224213"/>
          <p14:tracePt t="81339" x="2054225" y="3303588"/>
          <p14:tracePt t="81356" x="2081213" y="3367088"/>
          <p14:tracePt t="81372" x="2089150" y="3429000"/>
          <p14:tracePt t="81389" x="2108200" y="3492500"/>
          <p14:tracePt t="81407" x="2133600" y="3589338"/>
          <p14:tracePt t="81422" x="2143125" y="3652838"/>
          <p14:tracePt t="81439" x="2170113" y="3697288"/>
          <p14:tracePt t="81456" x="2179638" y="3751263"/>
          <p14:tracePt t="81472" x="2205038" y="3795713"/>
          <p14:tracePt t="81489" x="2214563" y="3813175"/>
          <p14:tracePt t="81506" x="2224088" y="3840163"/>
          <p14:tracePt t="81522" x="2251075" y="3857625"/>
          <p14:tracePt t="81539" x="2268538" y="3876675"/>
          <p14:tracePt t="81557" x="2322513" y="3911600"/>
          <p14:tracePt t="81573" x="2366963" y="3948113"/>
          <p14:tracePt t="81590" x="2438400" y="3973513"/>
          <p14:tracePt t="81606" x="2509838" y="4000500"/>
          <p14:tracePt t="81623" x="2562225" y="4010025"/>
          <p14:tracePt t="81639" x="2616200" y="4010025"/>
          <p14:tracePt t="81655" x="2697163" y="4010025"/>
          <p14:tracePt t="81673" x="2830513" y="3992563"/>
          <p14:tracePt t="81689" x="2938463" y="3965575"/>
          <p14:tracePt t="81706" x="3062288" y="3948113"/>
          <p14:tracePt t="81722" x="3197225" y="3921125"/>
          <p14:tracePt t="81739" x="3322638" y="3902075"/>
          <p14:tracePt t="81755" x="3419475" y="3894138"/>
          <p14:tracePt t="81772" x="3490913" y="3894138"/>
          <p14:tracePt t="81789" x="3571875" y="3894138"/>
          <p14:tracePt t="81805" x="3660775" y="3894138"/>
          <p14:tracePt t="81806" x="3714750" y="3894138"/>
          <p14:tracePt t="81823" x="3902075" y="3894138"/>
          <p14:tracePt t="81839" x="4098925" y="3876675"/>
          <p14:tracePt t="81856" x="4322763" y="3840163"/>
          <p14:tracePt t="81872" x="4545013" y="3805238"/>
          <p14:tracePt t="81889" x="4751388" y="3768725"/>
          <p14:tracePt t="81906" x="4875213" y="3768725"/>
          <p14:tracePt t="81923" x="5037138" y="3768725"/>
          <p14:tracePt t="81940" x="5126038" y="3778250"/>
          <p14:tracePt t="81956" x="5214938" y="3778250"/>
          <p14:tracePt t="81972" x="5322888" y="3778250"/>
          <p14:tracePt t="81989" x="5429250" y="3778250"/>
          <p14:tracePt t="82006" x="5537200" y="3778250"/>
          <p14:tracePt t="82022" x="5707063" y="3768725"/>
          <p14:tracePt t="82039" x="5911850" y="3741738"/>
          <p14:tracePt t="82055" x="6108700" y="3706813"/>
          <p14:tracePt t="82056" x="6207125" y="3687763"/>
          <p14:tracePt t="82072" x="6340475" y="3670300"/>
          <p14:tracePt t="82089" x="6411913" y="3662363"/>
          <p14:tracePt t="82105" x="6492875" y="3643313"/>
          <p14:tracePt t="82122" x="6510338" y="3643313"/>
          <p14:tracePt t="82139" x="6554788" y="3643313"/>
          <p14:tracePt t="82155" x="6589713" y="3643313"/>
          <p14:tracePt t="82173" x="6707188" y="3635375"/>
          <p14:tracePt t="82190" x="6813550" y="3608388"/>
          <p14:tracePt t="82207" x="6921500" y="3581400"/>
          <p14:tracePt t="82223" x="7037388" y="3554413"/>
          <p14:tracePt t="82239" x="7108825" y="3527425"/>
          <p14:tracePt t="82256" x="7170738" y="3509963"/>
          <p14:tracePt t="82273" x="7251700" y="3500438"/>
          <p14:tracePt t="82274" x="7259638" y="3500438"/>
          <p14:tracePt t="82290" x="7286625" y="3492500"/>
          <p14:tracePt t="82307" x="7304088" y="3492500"/>
          <p14:tracePt t="82323" x="7331075" y="3473450"/>
          <p14:tracePt t="82339" x="7358063" y="3465513"/>
          <p14:tracePt t="82356" x="7385050" y="3465513"/>
          <p14:tracePt t="82373" x="7446963" y="3465513"/>
          <p14:tracePt t="82389" x="7518400" y="3465513"/>
          <p14:tracePt t="82406" x="7599363" y="3465513"/>
          <p14:tracePt t="82423" x="7715250" y="3465513"/>
          <p14:tracePt t="82439" x="7786688" y="3465513"/>
          <p14:tracePt t="82456" x="7823200" y="3465513"/>
          <p14:tracePt t="82472" x="7850188" y="3455988"/>
          <p14:tracePt t="82489" x="7875588" y="3446463"/>
          <p14:tracePt t="82505" x="7894638" y="3429000"/>
          <p14:tracePt t="82522" x="7912100" y="3411538"/>
          <p14:tracePt t="82539" x="7947025" y="3384550"/>
          <p14:tracePt t="82556" x="7983538" y="3313113"/>
          <p14:tracePt t="82573" x="8010525" y="3232150"/>
          <p14:tracePt t="82589" x="8037513" y="3160713"/>
          <p14:tracePt t="82605" x="8064500" y="3081338"/>
          <p14:tracePt t="82622" x="8089900" y="2982913"/>
          <p14:tracePt t="82639" x="8116888" y="2830513"/>
          <p14:tracePt t="82656" x="8116888" y="2687638"/>
          <p14:tracePt t="82672" x="8143875" y="2581275"/>
          <p14:tracePt t="82689" x="8161338" y="2428875"/>
          <p14:tracePt t="82705" x="8161338" y="2357438"/>
          <p14:tracePt t="82722" x="8170863" y="2259013"/>
          <p14:tracePt t="82739" x="8188325" y="2187575"/>
          <p14:tracePt t="82756" x="8188325" y="2089150"/>
          <p14:tracePt t="82773" x="8188325" y="2017713"/>
          <p14:tracePt t="82775" x="8197850" y="1965325"/>
          <p14:tracePt t="82791" x="8197850" y="1884363"/>
          <p14:tracePt t="82808" x="8170863" y="1822450"/>
          <p14:tracePt t="82823" x="8143875" y="1741488"/>
          <p14:tracePt t="82840" x="8099425" y="1660525"/>
          <p14:tracePt t="82856" x="8064500" y="1581150"/>
          <p14:tracePt t="82873" x="8018463" y="1482725"/>
          <p14:tracePt t="82890" x="7939088" y="1384300"/>
          <p14:tracePt t="82906" x="7831138" y="1295400"/>
          <p14:tracePt t="82923" x="7715250" y="1169988"/>
          <p14:tracePt t="82926" x="7680325" y="1125538"/>
          <p14:tracePt t="82940" x="7554913" y="1036638"/>
          <p14:tracePt t="82957" x="7473950" y="965200"/>
          <p14:tracePt t="82973" x="7394575" y="928688"/>
          <p14:tracePt t="82990" x="7313613" y="847725"/>
          <p14:tracePt t="83007" x="7232650" y="803275"/>
          <p14:tracePt t="83023" x="7170738" y="776288"/>
          <p14:tracePt t="83040" x="7089775" y="750888"/>
          <p14:tracePt t="83042" x="7054850" y="741363"/>
          <p14:tracePt t="83058" x="6973888" y="714375"/>
          <p14:tracePt t="83073" x="6875463" y="696913"/>
          <p14:tracePt t="83090" x="6786563" y="696913"/>
          <p14:tracePt t="83107" x="6697663" y="704850"/>
          <p14:tracePt t="83123" x="6599238" y="714375"/>
          <p14:tracePt t="83140" x="6492875" y="731838"/>
          <p14:tracePt t="83156" x="6384925" y="731838"/>
          <p14:tracePt t="83173" x="6242050" y="731838"/>
          <p14:tracePt t="83175" x="6143625" y="723900"/>
          <p14:tracePt t="83192" x="5965825" y="704850"/>
          <p14:tracePt t="83207" x="5724525" y="687388"/>
          <p14:tracePt t="83223" x="5483225" y="687388"/>
          <p14:tracePt t="83239" x="5259388" y="696913"/>
          <p14:tracePt t="83256" x="5045075" y="696913"/>
          <p14:tracePt t="83273" x="4875213" y="696913"/>
          <p14:tracePt t="83290" x="4768850" y="696913"/>
          <p14:tracePt t="83291" x="4714875" y="714375"/>
          <p14:tracePt t="83308" x="4562475" y="714375"/>
          <p14:tracePt t="83324" x="4394200" y="714375"/>
          <p14:tracePt t="83340" x="4241800" y="731838"/>
          <p14:tracePt t="83357" x="4116388" y="758825"/>
          <p14:tracePt t="83373" x="3983038" y="785813"/>
          <p14:tracePt t="83390" x="3803650" y="822325"/>
          <p14:tracePt t="83406" x="3598863" y="857250"/>
          <p14:tracePt t="83423" x="3419475" y="884238"/>
          <p14:tracePt t="83425" x="3367088" y="901700"/>
          <p14:tracePt t="83442" x="3214688" y="946150"/>
          <p14:tracePt t="83458" x="3089275" y="1009650"/>
          <p14:tracePt t="83473" x="2973388" y="1062038"/>
          <p14:tracePt t="83489" x="2857500" y="1125538"/>
          <p14:tracePt t="83506" x="2776538" y="1160463"/>
          <p14:tracePt t="83523" x="2714625" y="1187450"/>
          <p14:tracePt t="83539" x="2660650" y="1223963"/>
          <p14:tracePt t="83557" x="2598738" y="1312863"/>
          <p14:tracePt t="83573" x="2554288" y="1393825"/>
          <p14:tracePt t="83589" x="2473325" y="1500188"/>
          <p14:tracePt t="83606" x="2374900" y="1625600"/>
          <p14:tracePt t="83622" x="2295525" y="1704975"/>
          <p14:tracePt t="83639" x="2241550" y="1785938"/>
          <p14:tracePt t="83656" x="2187575" y="1866900"/>
          <p14:tracePt t="83673" x="2143125" y="1965325"/>
          <p14:tracePt t="83689" x="2116138" y="2054225"/>
          <p14:tracePt t="83706" x="2089150" y="2135188"/>
          <p14:tracePt t="83707" x="2081213" y="2170113"/>
          <p14:tracePt t="83722" x="2054225" y="2268538"/>
          <p14:tracePt t="83739" x="2027238" y="2357438"/>
          <p14:tracePt t="83756" x="2000250" y="2473325"/>
          <p14:tracePt t="83773" x="1982788" y="2563813"/>
          <p14:tracePt t="83789" x="1973263" y="2643188"/>
          <p14:tracePt t="83806" x="1973263" y="2751138"/>
          <p14:tracePt t="83807" x="1973263" y="2803525"/>
          <p14:tracePt t="83823" x="1973263" y="2894013"/>
          <p14:tracePt t="83839" x="1973263" y="3000375"/>
          <p14:tracePt t="83856" x="1973263" y="3108325"/>
          <p14:tracePt t="83872" x="1973263" y="3197225"/>
          <p14:tracePt t="83889" x="1990725" y="3278188"/>
          <p14:tracePt t="83906" x="2000250" y="3340100"/>
          <p14:tracePt t="83922" x="2027238" y="3421063"/>
          <p14:tracePt t="83939" x="2054225" y="3500438"/>
          <p14:tracePt t="83957" x="2071688" y="3598863"/>
          <p14:tracePt t="83972" x="2081213" y="3670300"/>
          <p14:tracePt t="83989" x="2089150" y="3751263"/>
          <p14:tracePt t="84006" x="2108200" y="3813175"/>
          <p14:tracePt t="84022" x="2133600" y="3894138"/>
          <p14:tracePt t="84039" x="2160588" y="3956050"/>
          <p14:tracePt t="84056" x="2170113" y="4037013"/>
          <p14:tracePt t="84073" x="2205038" y="4108450"/>
          <p14:tracePt t="84089" x="2224088" y="4152900"/>
          <p14:tracePt t="84106" x="2251075" y="4197350"/>
          <p14:tracePt t="84122" x="2330450" y="4224338"/>
          <p14:tracePt t="84139" x="2419350" y="4251325"/>
          <p14:tracePt t="84156" x="2517775" y="4251325"/>
          <p14:tracePt t="84173" x="2625725" y="4268788"/>
          <p14:tracePt t="84189" x="2697163" y="4278313"/>
          <p14:tracePt t="84207" x="2867025" y="4305300"/>
          <p14:tracePt t="84223" x="2990850" y="4322763"/>
          <p14:tracePt t="84239" x="3187700" y="4322763"/>
          <p14:tracePt t="84256" x="3455988" y="4357688"/>
          <p14:tracePt t="84274" x="3714750" y="4357688"/>
          <p14:tracePt t="84290" x="3956050" y="4357688"/>
          <p14:tracePt t="84306" x="4197350" y="4349750"/>
          <p14:tracePt t="84323" x="4589463" y="4330700"/>
          <p14:tracePt t="84339" x="4776788" y="4330700"/>
          <p14:tracePt t="84356" x="5000625" y="4295775"/>
          <p14:tracePt t="84373" x="5241925" y="4295775"/>
          <p14:tracePt t="84390" x="5446713" y="4259263"/>
          <p14:tracePt t="84407" x="5688013" y="4233863"/>
          <p14:tracePt t="84424" x="5938838" y="4197350"/>
          <p14:tracePt t="84425" x="6081713" y="4179888"/>
          <p14:tracePt t="84442" x="6303963" y="4143375"/>
          <p14:tracePt t="84458" x="6438900" y="4108450"/>
          <p14:tracePt t="84474" x="6500813" y="4098925"/>
          <p14:tracePt t="84490" x="6518275" y="4090988"/>
          <p14:tracePt t="84637" x="6518275" y="4081463"/>
          <p14:tracePt t="84653" x="6518275" y="4071938"/>
          <p14:tracePt t="84659" x="6518275" y="4054475"/>
          <p14:tracePt t="84673" x="6510338" y="4044950"/>
          <p14:tracePt t="84690" x="6492875" y="4027488"/>
          <p14:tracePt t="84691" x="6473825" y="3992563"/>
          <p14:tracePt t="84708" x="6438900" y="3911600"/>
          <p14:tracePt t="84723" x="6357938" y="3795713"/>
          <p14:tracePt t="84740" x="6259513" y="3625850"/>
          <p14:tracePt t="84756" x="6135688" y="3394075"/>
          <p14:tracePt t="84773" x="5884863" y="3108325"/>
          <p14:tracePt t="84790" x="5473700" y="2822575"/>
          <p14:tracePt t="84806" x="5045075" y="2616200"/>
          <p14:tracePt t="84823" x="4581525" y="2455863"/>
          <p14:tracePt t="84840" x="4037013" y="2259013"/>
          <p14:tracePt t="84857" x="3697288" y="2160588"/>
          <p14:tracePt t="84873" x="3465513" y="2098675"/>
          <p14:tracePt t="84890" x="3330575" y="2063750"/>
          <p14:tracePt t="84907" x="3268663" y="2036763"/>
          <p14:tracePt t="84924" x="3232150" y="2017713"/>
          <p14:tracePt t="84926" x="3224213" y="2017713"/>
          <p14:tracePt t="84941" x="3179763" y="2009775"/>
          <p14:tracePt t="84958" x="3108325" y="2009775"/>
          <p14:tracePt t="84974" x="3009900" y="2027238"/>
          <p14:tracePt t="84990" x="2901950" y="2054225"/>
          <p14:tracePt t="85007" x="2768600" y="2081213"/>
          <p14:tracePt t="85023" x="2660650" y="2108200"/>
          <p14:tracePt t="85040" x="2544763" y="2125663"/>
          <p14:tracePt t="85056" x="2473325" y="2125663"/>
          <p14:tracePt t="85073" x="2411413" y="2125663"/>
          <p14:tracePt t="85089" x="2312988" y="2108200"/>
          <p14:tracePt t="85106" x="2232025" y="2081213"/>
          <p14:tracePt t="85122" x="2179638" y="2054225"/>
          <p14:tracePt t="85139" x="2108200" y="2017713"/>
          <p14:tracePt t="85157" x="2027238" y="1965325"/>
          <p14:tracePt t="85174" x="1955800" y="1920875"/>
          <p14:tracePt t="85175" x="1928813" y="1901825"/>
          <p14:tracePt t="85192" x="1911350" y="1849438"/>
          <p14:tracePt t="85207" x="1884363" y="1812925"/>
          <p14:tracePt t="85223" x="1874838" y="1795463"/>
          <p14:tracePt t="85240" x="1874838" y="1776413"/>
          <p14:tracePt t="85256" x="1874838" y="1751013"/>
          <p14:tracePt t="85273" x="1884363" y="1731963"/>
          <p14:tracePt t="85290" x="1911350" y="1714500"/>
          <p14:tracePt t="85306" x="1928813" y="1704975"/>
          <p14:tracePt t="85323" x="1946275" y="1679575"/>
          <p14:tracePt t="85340" x="1965325" y="1660525"/>
          <p14:tracePt t="85356" x="2081213" y="1625600"/>
          <p14:tracePt t="85373" x="2179638" y="1598613"/>
          <p14:tracePt t="85390" x="2259013" y="1571625"/>
          <p14:tracePt t="85406" x="2347913" y="1544638"/>
          <p14:tracePt t="85423" x="2428875" y="1517650"/>
          <p14:tracePt t="85440" x="2473325" y="1509713"/>
          <p14:tracePt t="85441" x="2500313" y="1490663"/>
          <p14:tracePt t="85458" x="2517775" y="1490663"/>
          <p14:tracePt t="85474" x="2527300" y="1482725"/>
          <p14:tracePt t="85491" x="2536825" y="1482725"/>
          <p14:tracePt t="85678" x="2536825" y="1473200"/>
          <p14:tracePt t="85700" x="2536825" y="1465263"/>
          <p14:tracePt t="85708" x="2527300" y="1455738"/>
          <p14:tracePt t="85894" x="2554288" y="1465263"/>
          <p14:tracePt t="85902" x="2589213" y="1482725"/>
          <p14:tracePt t="85910" x="2633663" y="1490663"/>
          <p14:tracePt t="85923" x="2670175" y="1509713"/>
          <p14:tracePt t="85939" x="2795588" y="1536700"/>
          <p14:tracePt t="85959" x="3089275" y="1554163"/>
          <p14:tracePt t="85974" x="3330575" y="1554163"/>
          <p14:tracePt t="85991" x="3554413" y="1544638"/>
          <p14:tracePt t="86007" x="3751263" y="1544638"/>
          <p14:tracePt t="86024" x="3946525" y="1527175"/>
          <p14:tracePt t="86040" x="4133850" y="1527175"/>
          <p14:tracePt t="86057" x="4313238" y="1536700"/>
          <p14:tracePt t="86074" x="4510088" y="1536700"/>
          <p14:tracePt t="86075" x="4608513" y="1544638"/>
          <p14:tracePt t="86092" x="4751388" y="1544638"/>
          <p14:tracePt t="86109" x="4857750" y="1544638"/>
          <p14:tracePt t="86124" x="4965700" y="1544638"/>
          <p14:tracePt t="86140" x="5072063" y="1527175"/>
          <p14:tracePt t="86157" x="5207000" y="1500188"/>
          <p14:tracePt t="86174" x="5322888" y="1473200"/>
          <p14:tracePt t="86190" x="5473700" y="1446213"/>
          <p14:tracePt t="86208" x="5688013" y="1401763"/>
          <p14:tracePt t="86224" x="5795963" y="1374775"/>
          <p14:tracePt t="86240" x="5902325" y="1339850"/>
          <p14:tracePt t="86257" x="5983288" y="1322388"/>
          <p14:tracePt t="86274" x="6045200" y="1295400"/>
          <p14:tracePt t="86290" x="6099175" y="1268413"/>
          <p14:tracePt t="86306" x="6143625" y="1241425"/>
          <p14:tracePt t="86323" x="6197600" y="1231900"/>
          <p14:tracePt t="86340" x="6224588" y="1214438"/>
          <p14:tracePt t="86357" x="6278563" y="1196975"/>
          <p14:tracePt t="86374" x="6350000" y="1179513"/>
          <p14:tracePt t="86390" x="6421438" y="1152525"/>
          <p14:tracePt t="86406" x="6500813" y="1125538"/>
          <p14:tracePt t="86423" x="6545263" y="1108075"/>
          <p14:tracePt t="86440" x="6581775" y="1098550"/>
          <p14:tracePt t="86457" x="6599238" y="1098550"/>
          <p14:tracePt t="86474" x="6688138" y="1098550"/>
          <p14:tracePt t="86492" x="6759575" y="1108075"/>
          <p14:tracePt t="86508" x="6840538" y="1108075"/>
          <p14:tracePt t="86523" x="6884988" y="1125538"/>
          <p14:tracePt t="86540" x="6946900" y="1152525"/>
          <p14:tracePt t="86556" x="7027863" y="1179513"/>
          <p14:tracePt t="86573" x="7116763" y="1204913"/>
          <p14:tracePt t="86590" x="7232650" y="1231900"/>
          <p14:tracePt t="86606" x="7367588" y="1258888"/>
          <p14:tracePt t="86623" x="7493000" y="1303338"/>
          <p14:tracePt t="86639" x="7572375" y="1312863"/>
          <p14:tracePt t="86656" x="7616825" y="1330325"/>
          <p14:tracePt t="86673" x="7643813" y="1330325"/>
          <p14:tracePt t="86690" x="7661275" y="1330325"/>
          <p14:tracePt t="86809" x="7661275" y="1339850"/>
          <p14:tracePt t="86817" x="7608888" y="1347788"/>
          <p14:tracePt t="86825" x="7510463" y="1366838"/>
          <p14:tracePt t="86840" x="7385050" y="1384300"/>
          <p14:tracePt t="86859" x="6875463" y="1482725"/>
          <p14:tracePt t="86874" x="6581775" y="1536700"/>
          <p14:tracePt t="86891" x="6242050" y="1571625"/>
          <p14:tracePt t="86907" x="5929313" y="1608138"/>
          <p14:tracePt t="86923" x="5589588" y="1625600"/>
          <p14:tracePt t="86940" x="5232400" y="1660525"/>
          <p14:tracePt t="86956" x="4822825" y="1704975"/>
          <p14:tracePt t="86973" x="4367213" y="1803400"/>
          <p14:tracePt t="86990" x="3679825" y="2044700"/>
          <p14:tracePt t="87006" x="3251200" y="2143125"/>
          <p14:tracePt t="87023" x="2813050" y="2206625"/>
          <p14:tracePt t="87039" x="2384425" y="2224088"/>
          <p14:tracePt t="87056" x="1911350" y="2286000"/>
          <p14:tracePt t="87073" x="1455738" y="2322513"/>
          <p14:tracePt t="87089" x="1081088" y="2322513"/>
          <p14:tracePt t="87106" x="758825" y="2357438"/>
          <p14:tracePt t="87123" x="374650" y="2411413"/>
          <p14:tracePt t="87140" x="241300" y="2428875"/>
          <p14:tracePt t="87156" x="187325" y="2438400"/>
          <p14:tracePt t="87173" x="179388" y="2438400"/>
          <p14:tracePt t="87209" x="179388" y="2446338"/>
          <p14:tracePt t="87225" x="179388" y="2465388"/>
          <p14:tracePt t="87231" x="179388" y="2473325"/>
          <p14:tracePt t="87240" x="196850" y="2482850"/>
          <p14:tracePt t="87256" x="223838" y="2500313"/>
          <p14:tracePt t="87273" x="276225" y="2527300"/>
          <p14:tracePt t="87289" x="366713" y="2554288"/>
          <p14:tracePt t="87306" x="500063" y="2571750"/>
          <p14:tracePt t="87323" x="696913" y="2581275"/>
          <p14:tracePt t="87339" x="982663" y="2581275"/>
          <p14:tracePt t="87356" x="1339850" y="2581275"/>
          <p14:tracePt t="87357" x="1527175" y="2581275"/>
          <p14:tracePt t="87373" x="1911350" y="2608263"/>
          <p14:tracePt t="87390" x="2214563" y="2608263"/>
          <p14:tracePt t="87406" x="2509838" y="2589213"/>
          <p14:tracePt t="87423" x="2795588" y="2554288"/>
          <p14:tracePt t="87439" x="3071813" y="2500313"/>
          <p14:tracePt t="87456" x="3384550" y="2428875"/>
          <p14:tracePt t="87473" x="3714750" y="2312988"/>
          <p14:tracePt t="87490" x="4054475" y="2179638"/>
          <p14:tracePt t="87493" x="4251325" y="2143125"/>
          <p14:tracePt t="87507" x="4518025" y="2108200"/>
          <p14:tracePt t="87523" x="4732338" y="2108200"/>
          <p14:tracePt t="87540" x="4911725" y="2108200"/>
          <p14:tracePt t="87556" x="5064125" y="2143125"/>
          <p14:tracePt t="87573" x="5197475" y="2170113"/>
          <p14:tracePt t="87590" x="5402263" y="2224088"/>
          <p14:tracePt t="87592" x="5500688" y="2259013"/>
          <p14:tracePt t="87608" x="5724525" y="2295525"/>
          <p14:tracePt t="87624" x="5929313" y="2322513"/>
          <p14:tracePt t="87640" x="6108700" y="2357438"/>
          <p14:tracePt t="87656" x="6278563" y="2374900"/>
          <p14:tracePt t="87673" x="6456363" y="2401888"/>
          <p14:tracePt t="87690" x="6616700" y="2438400"/>
          <p14:tracePt t="87707" x="6769100" y="2465388"/>
          <p14:tracePt t="87724" x="6884988" y="2509838"/>
          <p14:tracePt t="87725" x="6938963" y="2527300"/>
          <p14:tracePt t="87740" x="6973888" y="2536825"/>
          <p14:tracePt t="87756" x="7037388" y="2563813"/>
          <p14:tracePt t="87773" x="7037388" y="2571750"/>
          <p14:tracePt t="87873" x="7000875" y="2544763"/>
          <p14:tracePt t="87881" x="6938963" y="2517775"/>
          <p14:tracePt t="87889" x="6858000" y="2482850"/>
          <p14:tracePt t="87906" x="6635750" y="2446338"/>
          <p14:tracePt t="87923" x="6323013" y="2428875"/>
          <p14:tracePt t="87939" x="5938838" y="2438400"/>
          <p14:tracePt t="87956" x="5492750" y="2438400"/>
          <p14:tracePt t="87973" x="5064125" y="2411413"/>
          <p14:tracePt t="87990" x="4554538" y="2303463"/>
          <p14:tracePt t="88006" x="3894138" y="2339975"/>
          <p14:tracePt t="88023" x="3455988" y="2438400"/>
          <p14:tracePt t="88039" x="3108325" y="2554288"/>
          <p14:tracePt t="88057" x="2830513" y="2643188"/>
          <p14:tracePt t="88073" x="2652713" y="2697163"/>
          <p14:tracePt t="88090" x="2536825" y="2741613"/>
          <p14:tracePt t="88108" x="2366963" y="2813050"/>
          <p14:tracePt t="88124" x="2268538" y="2840038"/>
          <p14:tracePt t="88141" x="2179638" y="2874963"/>
          <p14:tracePt t="88157" x="2098675" y="2901950"/>
          <p14:tracePt t="88173" x="2044700" y="2928938"/>
          <p14:tracePt t="88190" x="2036763" y="2928938"/>
          <p14:tracePt t="88207" x="2054225" y="2928938"/>
          <p14:tracePt t="88223" x="2098675" y="2938463"/>
          <p14:tracePt t="88239" x="2179638" y="2955925"/>
          <p14:tracePt t="88256" x="2286000" y="2965450"/>
          <p14:tracePt t="88258" x="2322513" y="2982913"/>
          <p14:tracePt t="88273" x="2455863" y="3009900"/>
          <p14:tracePt t="88290" x="2633663" y="3044825"/>
          <p14:tracePt t="88306" x="2857500" y="3071813"/>
          <p14:tracePt t="88323" x="3054350" y="3108325"/>
          <p14:tracePt t="88340" x="3295650" y="3125788"/>
          <p14:tracePt t="88356" x="3589338" y="3160713"/>
          <p14:tracePt t="88374" x="4000500" y="3179763"/>
          <p14:tracePt t="88390" x="4295775" y="3152775"/>
          <p14:tracePt t="88406" x="4510088" y="3135313"/>
          <p14:tracePt t="88423" x="4705350" y="3135313"/>
          <p14:tracePt t="88440" x="4902200" y="3143250"/>
          <p14:tracePt t="88456" x="5099050" y="3143250"/>
          <p14:tracePt t="88473" x="5295900" y="3179763"/>
          <p14:tracePt t="88490" x="5518150" y="3214688"/>
          <p14:tracePt t="88491" x="5616575" y="3224213"/>
          <p14:tracePt t="88506" x="5741988" y="3241675"/>
          <p14:tracePt t="88523" x="6161088" y="3295650"/>
          <p14:tracePt t="88540" x="6357938" y="3349625"/>
          <p14:tracePt t="88556" x="6537325" y="3384550"/>
          <p14:tracePt t="88573" x="6653213" y="3411538"/>
          <p14:tracePt t="88590" x="6823075" y="3429000"/>
          <p14:tracePt t="88608" x="7116763" y="3421063"/>
          <p14:tracePt t="88624" x="7251700" y="3394075"/>
          <p14:tracePt t="88640" x="7358063" y="3367088"/>
          <p14:tracePt t="88656" x="7412038" y="3340100"/>
          <p14:tracePt t="88673" x="7429500" y="3330575"/>
          <p14:tracePt t="88757" x="7421563" y="3330575"/>
          <p14:tracePt t="88765" x="7394575" y="3330575"/>
          <p14:tracePt t="88774" x="7358063" y="3313113"/>
          <p14:tracePt t="88790" x="7313613" y="3303588"/>
          <p14:tracePt t="88806" x="7251700" y="3278188"/>
          <p14:tracePt t="88823" x="7170738" y="3251200"/>
          <p14:tracePt t="88841" x="7072313" y="3206750"/>
          <p14:tracePt t="88857" x="6956425" y="3152775"/>
          <p14:tracePt t="88874" x="6680200" y="3000375"/>
          <p14:tracePt t="88890" x="6429375" y="2894013"/>
          <p14:tracePt t="88907" x="6126163" y="2795588"/>
          <p14:tracePt t="88924" x="5830888" y="2724150"/>
          <p14:tracePt t="88941" x="5608638" y="2670175"/>
          <p14:tracePt t="88958" x="5456238" y="2643188"/>
          <p14:tracePt t="88974" x="5295900" y="2608263"/>
          <p14:tracePt t="88976" x="5259388" y="2598738"/>
          <p14:tracePt t="88990" x="5214938" y="2581275"/>
          <p14:tracePt t="89007" x="5170488" y="2554288"/>
          <p14:tracePt t="89024" x="5160963" y="2536825"/>
          <p14:tracePt t="89040" x="5153025" y="2527300"/>
          <p14:tracePt t="89057" x="5143500" y="2527300"/>
          <p14:tracePt t="89085" x="5135563" y="2544763"/>
          <p14:tracePt t="89093" x="5116513" y="2598738"/>
          <p14:tracePt t="89107" x="5099050" y="2679700"/>
          <p14:tracePt t="89123" x="5045075" y="2992438"/>
          <p14:tracePt t="89140" x="5000625" y="3251200"/>
          <p14:tracePt t="89351" x="5010150" y="3232150"/>
          <p14:tracePt t="89359" x="5018088" y="3224213"/>
          <p14:tracePt t="89367" x="5037138" y="3214688"/>
          <p14:tracePt t="89375" x="5045075" y="3206750"/>
          <p14:tracePt t="89390" x="5054600" y="3187700"/>
          <p14:tracePt t="89406" x="5054600" y="3152775"/>
          <p14:tracePt t="89423" x="5054600" y="3135313"/>
          <p14:tracePt t="89440" x="5054600" y="3116263"/>
          <p14:tracePt t="89457" x="5054600" y="3089275"/>
          <p14:tracePt t="89473" x="5054600" y="3063875"/>
          <p14:tracePt t="89490" x="5045075" y="3054350"/>
          <p14:tracePt t="89506" x="5045075" y="3027363"/>
          <p14:tracePt t="89507" x="5045075" y="3017838"/>
          <p14:tracePt t="89523" x="5045075" y="3000375"/>
          <p14:tracePt t="89523" x="5045075" y="2965450"/>
          <p14:tracePt t="89540" x="5045075" y="2901950"/>
          <p14:tracePt t="89556" x="5045075" y="2840038"/>
          <p14:tracePt t="89573" x="5045075" y="2795588"/>
          <p14:tracePt t="89590" x="5045075" y="2768600"/>
          <p14:tracePt t="89606" x="5045075" y="2759075"/>
          <p14:tracePt t="89623" x="5045075" y="2732088"/>
          <p14:tracePt t="89640" x="5045075" y="2670175"/>
          <p14:tracePt t="89657" x="5045075" y="2643188"/>
          <p14:tracePt t="89673" x="5045075" y="2598738"/>
          <p14:tracePt t="89690" x="5045075" y="2554288"/>
          <p14:tracePt t="89706" x="5045075" y="2527300"/>
          <p14:tracePt t="89723" x="5027613" y="2500313"/>
          <p14:tracePt t="89740" x="5018088" y="2473325"/>
          <p14:tracePt t="89756" x="5010150" y="2446338"/>
          <p14:tracePt t="89774" x="4973638" y="2374900"/>
          <p14:tracePt t="89790" x="4911725" y="2295525"/>
          <p14:tracePt t="89807" x="4803775" y="2206625"/>
          <p14:tracePt t="89824" x="4697413" y="2116138"/>
          <p14:tracePt t="89841" x="4554538" y="2017713"/>
          <p14:tracePt t="89857" x="4367213" y="1938338"/>
          <p14:tracePt t="89874" x="4232275" y="1893888"/>
          <p14:tracePt t="89891" x="4125913" y="1866900"/>
          <p14:tracePt t="89894" x="4062413" y="1849438"/>
          <p14:tracePt t="89907" x="3973513" y="1822450"/>
          <p14:tracePt t="89924" x="3911600" y="1795463"/>
          <p14:tracePt t="89941" x="3884613" y="1785938"/>
          <p14:tracePt t="89958" x="3875088" y="1776413"/>
          <p14:tracePt t="89974" x="3857625" y="1776413"/>
          <p14:tracePt t="89991" x="3848100" y="1768475"/>
          <p14:tracePt t="90009" x="3813175" y="1741488"/>
          <p14:tracePt t="90025" x="3803650" y="1741488"/>
          <p14:tracePt t="90111" x="3795713" y="1731963"/>
          <p14:tracePt t="90126" x="3786188" y="1724025"/>
          <p14:tracePt t="90133" x="3776663" y="1714500"/>
          <p14:tracePt t="90150" x="3768725" y="1714500"/>
          <p14:tracePt t="90180" x="3759200" y="1714500"/>
          <p14:tracePt t="90189" x="3751263" y="1714500"/>
          <p14:tracePt t="90197" x="3732213" y="1714500"/>
          <p14:tracePt t="90208" x="3724275" y="1714500"/>
          <p14:tracePt t="90224" x="3705225" y="1714500"/>
          <p14:tracePt t="90241" x="3660775" y="1704975"/>
          <p14:tracePt t="90243" x="3633788" y="1687513"/>
          <p14:tracePt t="90259" x="3589338" y="1670050"/>
          <p14:tracePt t="90275" x="3554413" y="1643063"/>
          <p14:tracePt t="90291" x="3490913" y="1616075"/>
          <p14:tracePt t="90307" x="3429000" y="1598613"/>
          <p14:tracePt t="90324" x="3384550" y="1571625"/>
          <p14:tracePt t="90341" x="3330575" y="1571625"/>
          <p14:tracePt t="90357" x="3303588" y="1571625"/>
          <p14:tracePt t="90374" x="3268663" y="1571625"/>
          <p14:tracePt t="90391" x="3241675" y="1571625"/>
          <p14:tracePt t="90394" x="3224213" y="1581150"/>
          <p14:tracePt t="90409" x="3205163" y="1581150"/>
          <p14:tracePt t="90424" x="3187700" y="1581150"/>
          <p14:tracePt t="90441" x="3170238" y="1581150"/>
          <p14:tracePt t="90458" x="3143250" y="1581150"/>
          <p14:tracePt t="90474" x="3125788" y="1581150"/>
          <p14:tracePt t="90491" x="3116263" y="1581150"/>
          <p14:tracePt t="90509" x="3081338" y="1581150"/>
          <p14:tracePt t="90525" x="3062288" y="1581150"/>
          <p14:tracePt t="90541" x="3044825" y="1581150"/>
          <p14:tracePt t="90558" x="3027363" y="1581150"/>
          <p14:tracePt t="90574" x="3000375" y="1581150"/>
          <p14:tracePt t="90591" x="2982913" y="1571625"/>
          <p14:tracePt t="90608" x="2965450" y="1571625"/>
          <p14:tracePt t="90625" x="2955925" y="1571625"/>
          <p14:tracePt t="90641" x="2946400" y="1571625"/>
          <p14:tracePt t="90705" x="2928938" y="1571625"/>
          <p14:tracePt t="90713" x="2919413" y="1581150"/>
          <p14:tracePt t="90724" x="2911475" y="1598613"/>
          <p14:tracePt t="90741" x="2894013" y="1616075"/>
          <p14:tracePt t="90758" x="2874963" y="1633538"/>
          <p14:tracePt t="90775" x="2840038" y="1670050"/>
          <p14:tracePt t="90791" x="2822575" y="1679575"/>
          <p14:tracePt t="90808" x="2803525" y="1679575"/>
          <p14:tracePt t="90824" x="2776538" y="1679575"/>
          <p14:tracePt t="90841" x="2751138" y="1679575"/>
          <p14:tracePt t="90858" x="2724150" y="1679575"/>
          <p14:tracePt t="90874" x="2705100" y="1679575"/>
          <p14:tracePt t="90891" x="2679700" y="1679575"/>
          <p14:tracePt t="90894" x="2670175" y="1679575"/>
          <p14:tracePt t="90909" x="2643188" y="1679575"/>
          <p14:tracePt t="90925" x="2633663" y="1679575"/>
          <p14:tracePt t="91347" x="2625725" y="1660525"/>
          <p14:tracePt t="91360" x="2616200" y="1660525"/>
          <p14:tracePt t="91368" x="2608263" y="1652588"/>
          <p14:tracePt t="91376" x="2598738" y="1652588"/>
          <p14:tracePt t="91390" x="2581275" y="1652588"/>
          <p14:tracePt t="91407" x="2571750" y="1652588"/>
          <p14:tracePt t="91409" x="2562225" y="1652588"/>
          <p14:tracePt t="91425" x="2544763" y="1670050"/>
          <p14:tracePt t="91441" x="2527300" y="1679575"/>
          <p14:tracePt t="91458" x="2500313" y="1687513"/>
          <p14:tracePt t="91474" x="2482850" y="1704975"/>
          <p14:tracePt t="91491" x="2465388" y="1704975"/>
          <p14:tracePt t="91508" x="2438400" y="1714500"/>
          <p14:tracePt t="91524" x="2428875" y="1714500"/>
          <p14:tracePt t="91542" x="2411413" y="1714500"/>
          <p14:tracePt t="91558" x="2401888" y="1714500"/>
          <p14:tracePt t="91574" x="2384425" y="1714500"/>
          <p14:tracePt t="91591" x="2357438" y="1714500"/>
          <p14:tracePt t="91608" x="2347913" y="1714500"/>
          <p14:tracePt t="91624" x="2330450" y="1714500"/>
          <p14:tracePt t="91641" x="2312988" y="1714500"/>
          <p14:tracePt t="91659" x="2303463" y="1714500"/>
          <p14:tracePt t="91675" x="2276475" y="1714500"/>
          <p14:tracePt t="91691" x="2268538" y="1714500"/>
          <p14:tracePt t="91708" x="2241550" y="1697038"/>
          <p14:tracePt t="91725" x="2214563" y="1697038"/>
          <p14:tracePt t="91741" x="2197100" y="1697038"/>
          <p14:tracePt t="91758" x="2179638" y="1697038"/>
          <p14:tracePt t="91793" x="2170113" y="1687513"/>
          <p14:tracePt t="91799" x="2152650" y="1687513"/>
          <p14:tracePt t="91808" x="2143125" y="1687513"/>
          <p14:tracePt t="91824" x="2133600" y="1687513"/>
          <p14:tracePt t="91841" x="2125663" y="1687513"/>
          <p14:tracePt t="91858" x="2108200" y="1670050"/>
          <p14:tracePt t="91875" x="2098675" y="1670050"/>
          <p14:tracePt t="91891" x="2081213" y="1660525"/>
          <p14:tracePt t="91909" x="2054225" y="1643063"/>
          <p14:tracePt t="91925" x="2044700" y="1625600"/>
          <p14:tracePt t="91941" x="2036763" y="1598613"/>
          <p14:tracePt t="91957" x="2009775" y="1581150"/>
          <p14:tracePt t="91974" x="2000250" y="1562100"/>
          <p14:tracePt t="91991" x="1982788" y="1544638"/>
          <p14:tracePt t="92007" x="1973263" y="1517650"/>
          <p14:tracePt t="92024" x="1965325" y="1509713"/>
          <p14:tracePt t="92040" x="1965325" y="1500188"/>
          <p14:tracePt t="92409" x="1965325" y="1490663"/>
          <p14:tracePt t="92417" x="1965325" y="1482725"/>
          <p14:tracePt t="92426" x="1965325" y="1473200"/>
          <p14:tracePt t="92441" x="1965325" y="1446213"/>
          <p14:tracePt t="92458" x="1955800" y="1428750"/>
          <p14:tracePt t="92474" x="1955800" y="1411288"/>
          <p14:tracePt t="92492" x="1955800" y="1393825"/>
          <p14:tracePt t="92494" x="1955800" y="1374775"/>
          <p14:tracePt t="92508" x="1946275" y="1374775"/>
          <p14:tracePt t="92525" x="1946275" y="1366838"/>
          <p14:tracePt t="92541" x="1946275" y="1357313"/>
          <p14:tracePt t="93637" x="1928813" y="1384300"/>
          <p14:tracePt t="93646" x="1928813" y="1393825"/>
          <p14:tracePt t="93658" x="1928813" y="1401763"/>
          <p14:tracePt t="93677" x="1928813" y="1411288"/>
          <p14:tracePt t="93997" x="1928813" y="1419225"/>
          <p14:tracePt t="94005" x="1928813" y="1438275"/>
          <p14:tracePt t="94013" x="1928813" y="1446213"/>
          <p14:tracePt t="94024" x="1928813" y="1455738"/>
          <p14:tracePt t="95569" x="1928813" y="1465263"/>
          <p14:tracePt t="95578" x="1928813" y="1473200"/>
          <p14:tracePt t="95968" x="1946275" y="1465263"/>
          <p14:tracePt t="95976" x="1955800" y="1455738"/>
          <p14:tracePt t="95983" x="1955800" y="1446213"/>
          <p14:tracePt t="96110" x="1965325" y="1446213"/>
          <p14:tracePt t="96118" x="1973263" y="1465263"/>
          <p14:tracePt t="96126" x="1982788" y="1473200"/>
          <p14:tracePt t="96141" x="1982788" y="1500188"/>
          <p14:tracePt t="96158" x="1982788" y="1517650"/>
          <p14:tracePt t="96175" x="1982788" y="1536700"/>
          <p14:tracePt t="96191" x="1982788" y="1554163"/>
          <p14:tracePt t="96208" x="1982788" y="1581150"/>
          <p14:tracePt t="96224" x="1982788" y="1598613"/>
          <p14:tracePt t="96241" x="1982788" y="1625600"/>
          <p14:tracePt t="96258" x="1982788" y="1652588"/>
          <p14:tracePt t="96275" x="1982788" y="1670050"/>
          <p14:tracePt t="96292" x="1982788" y="1687513"/>
          <p14:tracePt t="96308" x="1982788" y="1704975"/>
          <p14:tracePt t="96325" x="1982788" y="1731963"/>
          <p14:tracePt t="96342" x="1982788" y="1741488"/>
          <p14:tracePt t="96797" x="1982788" y="1731963"/>
          <p14:tracePt t="96805" x="1973263" y="1714500"/>
          <p14:tracePt t="96813" x="1973263" y="1704975"/>
          <p14:tracePt t="96824" x="1973263" y="1697038"/>
          <p14:tracePt t="96841" x="1965325" y="1687513"/>
          <p14:tracePt t="96857" x="1955800" y="1679575"/>
          <p14:tracePt t="96969" x="1946275" y="1679575"/>
          <p14:tracePt t="96977" x="1928813" y="1679575"/>
          <p14:tracePt t="97002" x="1919288" y="1679575"/>
          <p14:tracePt t="97072" x="1911350" y="1679575"/>
          <p14:tracePt t="97126" x="1901825" y="1670050"/>
          <p14:tracePt t="97134" x="1893888" y="1660525"/>
          <p14:tracePt t="97143" x="1893888" y="1643063"/>
          <p14:tracePt t="97158" x="1884363" y="1625600"/>
          <p14:tracePt t="97175" x="1874838" y="1608138"/>
          <p14:tracePt t="97192" x="1874838" y="1589088"/>
          <p14:tracePt t="97313" x="1857375" y="1581150"/>
          <p14:tracePt t="97329" x="1847850" y="1562100"/>
          <p14:tracePt t="97477" x="1839913" y="1562100"/>
          <p14:tracePt t="97485" x="1830388" y="1562100"/>
          <p14:tracePt t="97501" x="1822450" y="1562100"/>
          <p14:tracePt t="97517" x="1812925" y="1562100"/>
          <p14:tracePt t="97525" x="1803400" y="1562100"/>
          <p14:tracePt t="97541" x="1785938" y="1554163"/>
          <p14:tracePt t="97557" x="1776413" y="1544638"/>
          <p14:tracePt t="97649" x="1768475" y="1544638"/>
          <p14:tracePt t="97698" x="1768475" y="1536700"/>
          <p14:tracePt t="97822" x="1768475" y="1527175"/>
          <p14:tracePt t="97838" x="1795463" y="1527175"/>
          <p14:tracePt t="97846" x="1830388" y="1527175"/>
          <p14:tracePt t="97859" x="1857375" y="1509713"/>
          <p14:tracePt t="97876" x="1955800" y="1490663"/>
          <p14:tracePt t="97891" x="2017713" y="1490663"/>
          <p14:tracePt t="97908" x="2062163" y="1473200"/>
          <p14:tracePt t="97925" x="2108200" y="1465263"/>
          <p14:tracePt t="97941" x="2187575" y="1465263"/>
          <p14:tracePt t="97958" x="2251075" y="1465263"/>
          <p14:tracePt t="97975" x="2295525" y="1465263"/>
          <p14:tracePt t="97991" x="2339975" y="1465263"/>
          <p14:tracePt t="98008" x="2357438" y="1465263"/>
          <p14:tracePt t="98024" x="2374900" y="1465263"/>
          <p14:tracePt t="98041" x="2384425" y="1465263"/>
          <p14:tracePt t="98095" x="2393950" y="1465263"/>
          <p14:tracePt t="98111" x="2401888" y="1455738"/>
          <p14:tracePt t="98119" x="2411413" y="1446213"/>
          <p14:tracePt t="98142" x="2419350" y="1446213"/>
          <p14:tracePt t="98149" x="2428875" y="1428750"/>
          <p14:tracePt t="98173" x="2446338" y="1428750"/>
          <p14:tracePt t="98181" x="2446338" y="1419225"/>
          <p14:tracePt t="98191" x="2455863" y="1419225"/>
          <p14:tracePt t="98235" x="2465388" y="1411288"/>
          <p14:tracePt t="98243" x="2473325" y="1411288"/>
          <p14:tracePt t="98251" x="2482850" y="1401763"/>
          <p14:tracePt t="98259" x="2490788" y="1401763"/>
          <p14:tracePt t="98275" x="2500313" y="1393825"/>
          <p14:tracePt t="98293" x="2509838" y="1393825"/>
          <p14:tracePt t="98330" x="2527300" y="1393825"/>
          <p14:tracePt t="98362" x="2536825" y="1393825"/>
          <p14:tracePt t="98378" x="2544763" y="1393825"/>
          <p14:tracePt t="98383" x="2554288" y="1393825"/>
          <p14:tracePt t="98392" x="2562225" y="1393825"/>
          <p14:tracePt t="98665" x="2562225" y="1401763"/>
          <p14:tracePt t="98681" x="2571750" y="1411288"/>
          <p14:tracePt t="98894" x="2571750" y="1419225"/>
          <p14:tracePt t="98910" x="2581275" y="1438275"/>
          <p14:tracePt t="98924" x="2598738" y="1446213"/>
          <p14:tracePt t="98932" x="2598738" y="1455738"/>
          <p14:tracePt t="98948" x="2598738" y="1465263"/>
          <p14:tracePt t="99026" x="2608263" y="1473200"/>
          <p14:tracePt t="99690" x="2616200" y="1482725"/>
          <p14:tracePt t="99705" x="2625725" y="1482725"/>
          <p14:tracePt t="99737" x="2633663" y="1482725"/>
          <p14:tracePt t="99745" x="2643188" y="1482725"/>
          <p14:tracePt t="99761" x="2643188" y="1490663"/>
          <p14:tracePt t="99769" x="2652713" y="1490663"/>
          <p14:tracePt t="99784" x="2670175" y="1490663"/>
          <p14:tracePt t="99792" x="2679700" y="1490663"/>
          <p14:tracePt t="99815" x="2687638" y="1490663"/>
          <p14:tracePt t="99824" x="2697163" y="1490663"/>
          <p14:tracePt t="99841" x="2705100" y="1490663"/>
          <p14:tracePt t="99858" x="2724150" y="1490663"/>
          <p14:tracePt t="99874" x="2751138" y="1473200"/>
          <p14:tracePt t="99891" x="2759075" y="1465263"/>
          <p14:tracePt t="99908" x="2776538" y="1455738"/>
          <p14:tracePt t="99924" x="2786063" y="1446213"/>
          <p14:tracePt t="99941" x="2803525" y="1419225"/>
          <p14:tracePt t="99958" x="2822575" y="1401763"/>
          <p14:tracePt t="99974" x="2830513" y="1384300"/>
          <p14:tracePt t="99991" x="2847975" y="1357313"/>
          <p14:tracePt t="100009" x="2847975" y="1330325"/>
          <p14:tracePt t="100026" x="2847975" y="1312863"/>
          <p14:tracePt t="100043" x="2847975" y="1276350"/>
          <p14:tracePt t="100059" x="2847975" y="1258888"/>
          <p14:tracePt t="100076" x="2847975" y="1241425"/>
          <p14:tracePt t="100092" x="2847975" y="1214438"/>
          <p14:tracePt t="100109" x="2847975" y="1196975"/>
          <p14:tracePt t="100125" x="2840038" y="1179513"/>
          <p14:tracePt t="100142" x="2830513" y="1160463"/>
          <p14:tracePt t="100144" x="2813050" y="1143000"/>
          <p14:tracePt t="100161" x="2803525" y="1125538"/>
          <p14:tracePt t="100178" x="2795588" y="1116013"/>
          <p14:tracePt t="100193" x="2776538" y="1098550"/>
          <p14:tracePt t="100209" x="2768600" y="1071563"/>
          <p14:tracePt t="100225" x="2759075" y="1054100"/>
          <p14:tracePt t="100242" x="2732088" y="1036638"/>
          <p14:tracePt t="100259" x="2714625" y="1017588"/>
          <p14:tracePt t="100275" x="2697163" y="1009650"/>
          <p14:tracePt t="100292" x="2660650" y="982663"/>
          <p14:tracePt t="100308" x="2643188" y="982663"/>
          <p14:tracePt t="100325" x="2625725" y="982663"/>
          <p14:tracePt t="100341" x="2598738" y="982663"/>
          <p14:tracePt t="100358" x="2581275" y="982663"/>
          <p14:tracePt t="100375" x="2562225" y="982663"/>
          <p14:tracePt t="100391" x="2544763" y="1000125"/>
          <p14:tracePt t="100408" x="2517775" y="1009650"/>
          <p14:tracePt t="100425" x="2500313" y="1009650"/>
          <p14:tracePt t="100426" x="2490788" y="1009650"/>
          <p14:tracePt t="100442" x="2473325" y="1017588"/>
          <p14:tracePt t="100458" x="2446338" y="1017588"/>
          <p14:tracePt t="100474" x="2428875" y="1027113"/>
          <p14:tracePt t="100491" x="2411413" y="1036638"/>
          <p14:tracePt t="100508" x="2393950" y="1054100"/>
          <p14:tracePt t="100525" x="2366963" y="1062038"/>
          <p14:tracePt t="100541" x="2357438" y="1062038"/>
          <p14:tracePt t="100558" x="2339975" y="1089025"/>
          <p14:tracePt t="100574" x="2322513" y="1108075"/>
          <p14:tracePt t="100591" x="2295525" y="1125538"/>
          <p14:tracePt t="100609" x="2276475" y="1152525"/>
          <p14:tracePt t="100626" x="2259013" y="1169988"/>
          <p14:tracePt t="100642" x="2232025" y="1187450"/>
          <p14:tracePt t="100658" x="2214563" y="1204913"/>
          <p14:tracePt t="100675" x="2205038" y="1223963"/>
          <p14:tracePt t="100692" x="2187575" y="1241425"/>
          <p14:tracePt t="100708" x="2179638" y="1258888"/>
          <p14:tracePt t="100725" x="2170113" y="1276350"/>
          <p14:tracePt t="100741" x="2152650" y="1303338"/>
          <p14:tracePt t="100758" x="2152650" y="1322388"/>
          <p14:tracePt t="100775" x="2152650" y="1339850"/>
          <p14:tracePt t="100791" x="2152650" y="1357313"/>
          <p14:tracePt t="100808" x="2152650" y="1384300"/>
          <p14:tracePt t="100824" x="2152650" y="1419225"/>
          <p14:tracePt t="100841" x="2160588" y="1455738"/>
          <p14:tracePt t="100858" x="2179638" y="1490663"/>
          <p14:tracePt t="100875" x="2197100" y="1509713"/>
          <p14:tracePt t="100892" x="2214563" y="1527175"/>
          <p14:tracePt t="100909" x="2241550" y="1554163"/>
          <p14:tracePt t="100911" x="2251075" y="1562100"/>
          <p14:tracePt t="100927" x="2268538" y="1581150"/>
          <p14:tracePt t="100943" x="2286000" y="1598613"/>
          <p14:tracePt t="100960" x="2312988" y="1608138"/>
          <p14:tracePt t="100976" x="2339975" y="1633538"/>
          <p14:tracePt t="100992" x="2366963" y="1633538"/>
          <p14:tracePt t="101009" x="2393950" y="1633538"/>
          <p14:tracePt t="101025" x="2411413" y="1643063"/>
          <p14:tracePt t="101042" x="2438400" y="1643063"/>
          <p14:tracePt t="101059" x="2455863" y="1643063"/>
          <p14:tracePt t="101061" x="2465388" y="1643063"/>
          <p14:tracePt t="101076" x="2482850" y="1643063"/>
          <p14:tracePt t="101092" x="2509838" y="1643063"/>
          <p14:tracePt t="101109" x="2527300" y="1643063"/>
          <p14:tracePt t="101126" x="2544763" y="1643063"/>
          <p14:tracePt t="101142" x="2581275" y="1643063"/>
          <p14:tracePt t="101159" x="2608263" y="1643063"/>
          <p14:tracePt t="101161" x="2633663" y="1633538"/>
          <p14:tracePt t="101177" x="2652713" y="1616075"/>
          <p14:tracePt t="101193" x="2670175" y="1608138"/>
          <p14:tracePt t="101209" x="2697163" y="1598613"/>
          <p14:tracePt t="101226" x="2714625" y="1598613"/>
          <p14:tracePt t="101243" x="2732088" y="1589088"/>
          <p14:tracePt t="101259" x="2759075" y="1571625"/>
          <p14:tracePt t="101276" x="2776538" y="1544638"/>
          <p14:tracePt t="101278" x="2786063" y="1536700"/>
          <p14:tracePt t="101292" x="2795588" y="1527175"/>
          <p14:tracePt t="101308" x="2813050" y="1509713"/>
          <p14:tracePt t="101325" x="2847975" y="1490663"/>
          <p14:tracePt t="101342" x="2867025" y="1465263"/>
          <p14:tracePt t="101358" x="2884488" y="1446213"/>
          <p14:tracePt t="101375" x="2911475" y="1438275"/>
          <p14:tracePt t="101392" x="2928938" y="1428750"/>
          <p14:tracePt t="101408" x="2938463" y="1411288"/>
          <p14:tracePt t="101425" x="2965450" y="1384300"/>
          <p14:tracePt t="101442" x="2990850" y="1366838"/>
          <p14:tracePt t="101459" x="3009900" y="1347788"/>
          <p14:tracePt t="101475" x="3027363" y="1322388"/>
          <p14:tracePt t="101491" x="3054350" y="1303338"/>
          <p14:tracePt t="101508" x="3062288" y="1276350"/>
          <p14:tracePt t="101525" x="3081338" y="1250950"/>
          <p14:tracePt t="101542" x="3108325" y="1204913"/>
          <p14:tracePt t="101559" x="3108325" y="1179513"/>
          <p14:tracePt t="101561" x="3116263" y="1160463"/>
          <p14:tracePt t="101577" x="3116263" y="1133475"/>
          <p14:tracePt t="101592" x="3116263" y="1098550"/>
          <p14:tracePt t="101609" x="3116263" y="1054100"/>
          <p14:tracePt t="101625" x="3116263" y="1027113"/>
          <p14:tracePt t="101642" x="3098800" y="1000125"/>
          <p14:tracePt t="101659" x="3089275" y="982663"/>
          <p14:tracePt t="101677" x="3071813" y="955675"/>
          <p14:tracePt t="101693" x="3062288" y="928688"/>
          <p14:tracePt t="101709" x="3044825" y="911225"/>
          <p14:tracePt t="101725" x="3017838" y="893763"/>
          <p14:tracePt t="101742" x="3000375" y="874713"/>
          <p14:tracePt t="101759" x="2982913" y="857250"/>
          <p14:tracePt t="101776" x="2955925" y="847725"/>
          <p14:tracePt t="101793" x="2938463" y="839788"/>
          <p14:tracePt t="101795" x="2928938" y="830263"/>
          <p14:tracePt t="101811" x="2911475" y="822325"/>
          <p14:tracePt t="101826" x="2894013" y="812800"/>
          <p14:tracePt t="101842" x="2857500" y="803275"/>
          <p14:tracePt t="101858" x="2822575" y="803275"/>
          <p14:tracePt t="101875" x="2776538" y="803275"/>
          <p14:tracePt t="101891" x="2741613" y="803275"/>
          <p14:tracePt t="101908" x="2714625" y="822325"/>
          <p14:tracePt t="101925" x="2679700" y="847725"/>
          <p14:tracePt t="101926" x="2670175" y="857250"/>
          <p14:tracePt t="101942" x="2652713" y="866775"/>
          <p14:tracePt t="101958" x="2616200" y="884238"/>
          <p14:tracePt t="101976" x="2581275" y="901700"/>
          <p14:tracePt t="101992" x="2536825" y="919163"/>
          <p14:tracePt t="102009" x="2500313" y="946150"/>
          <p14:tracePt t="102026" x="2482850" y="965200"/>
          <p14:tracePt t="102042" x="2465388" y="973138"/>
          <p14:tracePt t="102059" x="2438400" y="973138"/>
          <p14:tracePt t="102061" x="2428875" y="982663"/>
          <p14:tracePt t="102077" x="2419350" y="1000125"/>
          <p14:tracePt t="102094" x="2411413" y="1009650"/>
          <p14:tracePt t="102110" x="2393950" y="1027113"/>
          <p14:tracePt t="102125" x="2366963" y="1044575"/>
          <p14:tracePt t="102142" x="2357438" y="1054100"/>
          <p14:tracePt t="102158" x="2347913" y="1081088"/>
          <p14:tracePt t="102175" x="2339975" y="1089025"/>
          <p14:tracePt t="102177" x="2330450" y="1098550"/>
          <p14:tracePt t="102193" x="2322513" y="1116013"/>
          <p14:tracePt t="102209" x="2295525" y="1152525"/>
          <p14:tracePt t="102225" x="2286000" y="1169988"/>
          <p14:tracePt t="102242" x="2286000" y="1187450"/>
          <p14:tracePt t="102258" x="2286000" y="1214438"/>
          <p14:tracePt t="102276" x="2286000" y="1231900"/>
          <p14:tracePt t="102293" x="2286000" y="1250950"/>
          <p14:tracePt t="102295" x="2286000" y="1258888"/>
          <p14:tracePt t="102309" x="2286000" y="1285875"/>
          <p14:tracePt t="102328" x="2312988" y="1330325"/>
          <p14:tracePt t="102343" x="2330450" y="1347788"/>
          <p14:tracePt t="102359" x="2347913" y="1366838"/>
          <p14:tracePt t="102376" x="2374900" y="1393825"/>
          <p14:tracePt t="102392" x="2393950" y="1411288"/>
          <p14:tracePt t="102409" x="2411413" y="1428750"/>
          <p14:tracePt t="102425" x="2428875" y="1428750"/>
          <p14:tracePt t="102444" x="2455863" y="1438275"/>
          <p14:tracePt t="102459" x="2473325" y="1438275"/>
          <p14:tracePt t="102476" x="2490788" y="1438275"/>
          <p14:tracePt t="102492" x="2536825" y="1428750"/>
          <p14:tracePt t="102509" x="2571750" y="1401763"/>
          <p14:tracePt t="102525" x="2608263" y="1384300"/>
          <p14:tracePt t="102542" x="2652713" y="1357313"/>
          <p14:tracePt t="102544" x="2660650" y="1347788"/>
          <p14:tracePt t="102559" x="2687638" y="1339850"/>
          <p14:tracePt t="102578" x="2714625" y="1303338"/>
          <p14:tracePt t="102593" x="2732088" y="1285875"/>
          <p14:tracePt t="102609" x="2768600" y="1268413"/>
          <p14:tracePt t="102626" x="2786063" y="1241425"/>
          <p14:tracePt t="102642" x="2840038" y="1214438"/>
          <p14:tracePt t="102659" x="2857500" y="1187450"/>
          <p14:tracePt t="102676" x="2874963" y="1169988"/>
          <p14:tracePt t="102693" x="2894013" y="1143000"/>
          <p14:tracePt t="102710" x="2919413" y="1116013"/>
          <p14:tracePt t="102726" x="2928938" y="1108075"/>
          <p14:tracePt t="102743" x="2938463" y="1108075"/>
          <p14:tracePt t="103123" x="2938463" y="1098550"/>
          <p14:tracePt t="103131" x="2938463" y="1089025"/>
          <p14:tracePt t="103147" x="2938463" y="1081088"/>
          <p14:tracePt t="103159" x="2928938" y="1071563"/>
          <p14:tracePt t="103176" x="2919413" y="1044575"/>
          <p14:tracePt t="103192" x="2919413" y="1036638"/>
          <p14:tracePt t="103209" x="2901950" y="1017588"/>
          <p14:tracePt t="103226" x="2901950" y="1009650"/>
          <p14:tracePt t="103242" x="2894013" y="982663"/>
          <p14:tracePt t="103259" x="2884488" y="973138"/>
          <p14:tracePt t="103649" x="2884488" y="990600"/>
          <p14:tracePt t="103662" x="2884488" y="1000125"/>
          <p14:tracePt t="103679" x="2884488" y="1009650"/>
          <p14:tracePt t="103694" x="2884488" y="1017588"/>
          <p14:tracePt t="103702" x="2884488" y="1027113"/>
          <p14:tracePt t="103710" x="2884488" y="1036638"/>
          <p14:tracePt t="103728" x="2884488" y="1062038"/>
          <p14:tracePt t="103743" x="2884488" y="1081088"/>
          <p14:tracePt t="103759" x="2884488" y="1098550"/>
          <p14:tracePt t="103776" x="2874963" y="1116013"/>
          <p14:tracePt t="103793" x="2874963" y="1143000"/>
          <p14:tracePt t="103809" x="2867025" y="1152525"/>
          <p14:tracePt t="103825" x="2867025" y="1169988"/>
          <p14:tracePt t="103842" x="2867025" y="1179513"/>
          <p14:tracePt t="104015" x="2857500" y="1204913"/>
          <p14:tracePt t="104024" x="2847975" y="1214438"/>
          <p14:tracePt t="104031" x="2847975" y="1223963"/>
          <p14:tracePt t="104043" x="2830513" y="1231900"/>
          <p14:tracePt t="104059" x="2830513" y="1241425"/>
          <p14:tracePt t="104280" x="2822575" y="1250950"/>
          <p14:tracePt t="104288" x="2822575" y="1268413"/>
          <p14:tracePt t="104296" x="2813050" y="1268413"/>
          <p14:tracePt t="104308" x="2813050" y="1276350"/>
          <p14:tracePt t="105087" x="2813050" y="1285875"/>
          <p14:tracePt t="105095" x="2813050" y="1295400"/>
          <p14:tracePt t="105103" x="2813050" y="1303338"/>
          <p14:tracePt t="105119" x="2813050" y="1312863"/>
          <p14:tracePt t="105227" x="2822575" y="1322388"/>
          <p14:tracePt t="105235" x="2840038" y="1339850"/>
          <p14:tracePt t="105244" x="2847975" y="1339850"/>
          <p14:tracePt t="105259" x="2874963" y="1347788"/>
          <p14:tracePt t="105276" x="2901950" y="1347788"/>
          <p14:tracePt t="105293" x="2928938" y="1347788"/>
          <p14:tracePt t="105309" x="3000375" y="1347788"/>
          <p14:tracePt t="105326" x="3081338" y="1339850"/>
          <p14:tracePt t="105342" x="3160713" y="1330325"/>
          <p14:tracePt t="105359" x="3232150" y="1330325"/>
          <p14:tracePt t="105375" x="3276600" y="1330325"/>
          <p14:tracePt t="105392" x="3348038" y="1330325"/>
          <p14:tracePt t="105409" x="3367088" y="1322388"/>
          <p14:tracePt t="105425" x="3411538" y="1303338"/>
          <p14:tracePt t="105442" x="3438525" y="1295400"/>
          <p14:tracePt t="105458" x="3446463" y="1295400"/>
          <p14:tracePt t="105475" x="3465513" y="1295400"/>
          <p14:tracePt t="105476" x="3465513" y="1285875"/>
          <p14:tracePt t="105492" x="3473450" y="1285875"/>
          <p14:tracePt t="105508" x="3482975" y="1285875"/>
          <p14:tracePt t="105767" x="3490913" y="1285875"/>
          <p14:tracePt t="105775" x="3509963" y="1285875"/>
          <p14:tracePt t="105783" x="3517900" y="1295400"/>
          <p14:tracePt t="105793" x="3527425" y="1303338"/>
          <p14:tracePt t="105809" x="3544888" y="1322388"/>
          <p14:tracePt t="105826" x="3562350" y="1330325"/>
          <p14:tracePt t="105843" x="3589338" y="1330325"/>
          <p14:tracePt t="105859" x="3598863" y="1339850"/>
          <p14:tracePt t="105923" x="3608388" y="1339850"/>
          <p14:tracePt t="105963" x="3616325" y="1339850"/>
          <p14:tracePt t="105987" x="3616325" y="1330325"/>
          <p14:tracePt t="106000" x="3625850" y="1330325"/>
          <p14:tracePt t="106017" x="3625850" y="1312863"/>
          <p14:tracePt t="106190" x="3625850" y="1322388"/>
          <p14:tracePt t="106197" x="3625850" y="1330325"/>
          <p14:tracePt t="106209" x="3616325" y="1339850"/>
          <p14:tracePt t="106226" x="3608388" y="1357313"/>
          <p14:tracePt t="106243" x="3608388" y="1366838"/>
          <p14:tracePt t="106259" x="3598863" y="1374775"/>
          <p14:tracePt t="106276" x="3598863" y="1393825"/>
          <p14:tracePt t="106300" x="3598863" y="1401763"/>
          <p14:tracePt t="106315" x="3589338" y="1401763"/>
          <p14:tracePt t="106326" x="3589338" y="1411288"/>
          <p14:tracePt t="106343" x="3571875" y="1411288"/>
          <p14:tracePt t="106385" x="3571875" y="1419225"/>
          <p14:tracePt t="106541" x="3581400" y="1419225"/>
          <p14:tracePt t="106549" x="3589338" y="1419225"/>
          <p14:tracePt t="106559" x="3598863" y="1428750"/>
          <p14:tracePt t="106611" x="3608388" y="1428750"/>
          <p14:tracePt t="106644" x="3616325" y="1428750"/>
          <p14:tracePt t="106996" x="3625850" y="1428750"/>
          <p14:tracePt t="107159" x="3633788" y="1428750"/>
          <p14:tracePt t="107207" x="3643313" y="1428750"/>
          <p14:tracePt t="107221" x="3660775" y="1428750"/>
          <p14:tracePt t="107230" x="3670300" y="1428750"/>
          <p14:tracePt t="107243" x="3679825" y="1428750"/>
          <p14:tracePt t="107260" x="3687763" y="1438275"/>
          <p14:tracePt t="107262" x="3697288" y="1438275"/>
          <p14:tracePt t="107278" x="3705225" y="1438275"/>
          <p14:tracePt t="107299" x="3714750" y="1438275"/>
          <p14:tracePt t="107309" x="3732213" y="1438275"/>
          <p14:tracePt t="107326" x="3751263" y="1438275"/>
          <p14:tracePt t="107342" x="3776663" y="1438275"/>
          <p14:tracePt t="107359" x="3803650" y="1438275"/>
          <p14:tracePt t="107376" x="3822700" y="1438275"/>
          <p14:tracePt t="107392" x="3857625" y="1438275"/>
          <p14:tracePt t="107393" x="3867150" y="1438275"/>
          <p14:tracePt t="107409" x="3884613" y="1438275"/>
          <p14:tracePt t="107426" x="3902075" y="1438275"/>
          <p14:tracePt t="107443" x="3938588" y="1438275"/>
          <p14:tracePt t="107459" x="4000500" y="1438275"/>
          <p14:tracePt t="107476" x="4071938" y="1438275"/>
          <p14:tracePt t="107493" x="4152900" y="1419225"/>
          <p14:tracePt t="107509" x="4197350" y="1401763"/>
          <p14:tracePt t="107511" x="4224338" y="1384300"/>
          <p14:tracePt t="107527" x="4241800" y="1384300"/>
          <p14:tracePt t="107543" x="4268788" y="1374775"/>
          <p14:tracePt t="107565" x="4276725" y="1374775"/>
          <p14:tracePt t="107597" x="4286250" y="1374775"/>
          <p14:tracePt t="107605" x="4295775" y="1366838"/>
          <p14:tracePt t="107613" x="4303713" y="1366838"/>
          <p14:tracePt t="107626" x="4303713" y="1357313"/>
          <p14:tracePt t="107644" x="4330700" y="1347788"/>
          <p14:tracePt t="109357" x="4348163" y="1347788"/>
          <p14:tracePt t="109395" x="4357688" y="1347788"/>
          <p14:tracePt t="109584" x="4367213" y="1347788"/>
          <p14:tracePt t="109600" x="4375150" y="1357313"/>
          <p14:tracePt t="109608" x="4384675" y="1357313"/>
          <p14:tracePt t="109624" x="4394200" y="1357313"/>
          <p14:tracePt t="109630" x="4402138" y="1357313"/>
          <p14:tracePt t="109643" x="4419600" y="1357313"/>
          <p14:tracePt t="109660" x="4429125" y="1357313"/>
          <p14:tracePt t="109676" x="4438650" y="1357313"/>
          <p14:tracePt t="109944" x="4446588" y="1366838"/>
          <p14:tracePt t="109952" x="4456113" y="1366838"/>
          <p14:tracePt t="109960" x="4456113" y="1374775"/>
          <p14:tracePt t="109976" x="4473575" y="1393825"/>
          <p14:tracePt t="110342" x="4491038" y="1401763"/>
          <p14:tracePt t="110649" x="4500563" y="1411288"/>
          <p14:tracePt t="110719" x="4510088" y="1411288"/>
          <p14:tracePt t="110742" x="4518025" y="1411288"/>
          <p14:tracePt t="110750" x="4527550" y="1411288"/>
          <p14:tracePt t="110760" x="4537075" y="1411288"/>
          <p14:tracePt t="110777" x="4562475" y="1419225"/>
          <p14:tracePt t="110793" x="4581525" y="1428750"/>
          <p14:tracePt t="110810" x="4598988" y="1438275"/>
          <p14:tracePt t="110828" x="4625975" y="1465263"/>
          <p14:tracePt t="110843" x="4643438" y="1465263"/>
          <p14:tracePt t="110914" x="4652963" y="1465263"/>
          <p14:tracePt t="110930" x="4660900" y="1465263"/>
          <p14:tracePt t="110938" x="4670425" y="1465263"/>
          <p14:tracePt t="110945" x="4697413" y="1455738"/>
          <p14:tracePt t="110960" x="4741863" y="1455738"/>
          <p14:tracePt t="110977" x="4813300" y="1446213"/>
          <p14:tracePt t="110994" x="4875213" y="1428750"/>
          <p14:tracePt t="111010" x="4911725" y="1411288"/>
          <p14:tracePt t="111027" x="4929188" y="1411288"/>
          <p14:tracePt t="111043" x="4946650" y="1411288"/>
          <p14:tracePt t="111060" x="4956175" y="1411288"/>
          <p14:tracePt t="111077" x="4983163" y="1411288"/>
          <p14:tracePt t="111079" x="4992688" y="1411288"/>
          <p14:tracePt t="111095" x="5010150" y="1411288"/>
          <p14:tracePt t="111111" x="5027613" y="1411288"/>
          <p14:tracePt t="111127" x="5045075" y="1411288"/>
          <p14:tracePt t="111195" x="5054600" y="1411288"/>
          <p14:tracePt t="111211" x="5089525" y="1411288"/>
          <p14:tracePt t="111218" x="5099050" y="1411288"/>
          <p14:tracePt t="111227" x="5108575" y="1411288"/>
          <p14:tracePt t="111243" x="5126038" y="1411288"/>
          <p14:tracePt t="111260" x="5143500" y="1411288"/>
          <p14:tracePt t="111277" x="5170488" y="1411288"/>
          <p14:tracePt t="111294" x="5180013" y="1411288"/>
          <p14:tracePt t="111310" x="5197475" y="1411288"/>
          <p14:tracePt t="111313" x="5207000" y="1411288"/>
          <p14:tracePt t="111327" x="5214938" y="1411288"/>
          <p14:tracePt t="111345" x="5251450" y="1411288"/>
          <p14:tracePt t="111361" x="5268913" y="1411288"/>
          <p14:tracePt t="111377" x="5286375" y="1411288"/>
          <p14:tracePt t="111393" x="5295900" y="1411288"/>
          <p14:tracePt t="111414" x="5313363" y="1411288"/>
          <p14:tracePt t="111427" x="5322888" y="1411288"/>
          <p14:tracePt t="111443" x="5340350" y="1411288"/>
          <p14:tracePt t="111460" x="5349875" y="1411288"/>
          <p14:tracePt t="111697" x="5357813" y="1411288"/>
          <p14:tracePt t="111711" x="5384800" y="1411288"/>
          <p14:tracePt t="111718" x="5394325" y="1411288"/>
          <p14:tracePt t="112119" x="5402263" y="1411288"/>
          <p14:tracePt t="112135" x="5421313" y="1419225"/>
          <p14:tracePt t="112151" x="5438775" y="1419225"/>
          <p14:tracePt t="112157" x="5446713" y="1419225"/>
          <p14:tracePt t="112164" x="5446713" y="1438275"/>
          <p14:tracePt t="112178" x="5456238" y="1438275"/>
          <p14:tracePt t="112194" x="5465763" y="1438275"/>
          <p14:tracePt t="112210" x="5473700" y="1446213"/>
          <p14:tracePt t="112226" x="5492750" y="1446213"/>
          <p14:tracePt t="112228" x="5510213" y="1455738"/>
          <p14:tracePt t="112242" x="5537200" y="1455738"/>
          <p14:tracePt t="112259" x="5599113" y="1455738"/>
          <p14:tracePt t="112276" x="5670550" y="1455738"/>
          <p14:tracePt t="112292" x="5751513" y="1438275"/>
          <p14:tracePt t="112310" x="5813425" y="1438275"/>
          <p14:tracePt t="112326" x="5857875" y="1419225"/>
          <p14:tracePt t="112345" x="5911850" y="1411288"/>
          <p14:tracePt t="112361" x="5929313" y="1411288"/>
          <p14:tracePt t="112377" x="5938838" y="1411288"/>
          <p14:tracePt t="112393" x="5946775" y="1411288"/>
          <p14:tracePt t="112410" x="5965825" y="1411288"/>
          <p14:tracePt t="112426" x="6000750" y="1411288"/>
          <p14:tracePt t="112443" x="6027738" y="1419225"/>
          <p14:tracePt t="112460" x="6064250" y="1419225"/>
          <p14:tracePt t="112462" x="6072188" y="1419225"/>
          <p14:tracePt t="112477" x="6081713" y="1419225"/>
          <p14:tracePt t="112493" x="6089650" y="1419225"/>
          <p14:tracePt t="112749" x="6099175" y="1419225"/>
          <p14:tracePt t="112757" x="6116638" y="1419225"/>
          <p14:tracePt t="112766" x="6126163" y="1419225"/>
          <p14:tracePt t="112777" x="6135688" y="1419225"/>
          <p14:tracePt t="112793" x="6153150" y="1419225"/>
          <p14:tracePt t="112810" x="6161088" y="1419225"/>
          <p14:tracePt t="112826" x="6188075" y="1419225"/>
          <p14:tracePt t="112843" x="6197600" y="1419225"/>
          <p14:tracePt t="112859" x="6224588" y="1401763"/>
          <p14:tracePt t="112876" x="6242050" y="1393825"/>
          <p14:tracePt t="112892" x="6269038" y="1374775"/>
          <p14:tracePt t="112909" x="6286500" y="1357313"/>
          <p14:tracePt t="112926" x="6303963" y="1347788"/>
          <p14:tracePt t="112943" x="6313488" y="1339850"/>
          <p14:tracePt t="112959" x="6330950" y="1339850"/>
          <p14:tracePt t="112976" x="6350000" y="1339850"/>
          <p14:tracePt t="112978" x="6357938" y="1330325"/>
          <p14:tracePt t="112995" x="6375400" y="1330325"/>
          <p14:tracePt t="113011" x="6394450" y="1330325"/>
          <p14:tracePt t="113027" x="6421438" y="1330325"/>
          <p14:tracePt t="113049" x="6429375" y="1330325"/>
          <p14:tracePt t="113060" x="6438900" y="1330325"/>
          <p14:tracePt t="113077" x="6446838" y="1330325"/>
          <p14:tracePt t="113408" x="6446838" y="1339850"/>
          <p14:tracePt t="113417" x="6446838" y="1347788"/>
          <p14:tracePt t="113427" x="6446838" y="1366838"/>
          <p14:tracePt t="113443" x="6446838" y="1374775"/>
          <p14:tracePt t="113460" x="6446838" y="1384300"/>
          <p14:tracePt t="113477" x="6446838" y="1401763"/>
          <p14:tracePt t="113493" x="6446838" y="1411288"/>
          <p14:tracePt t="113510" x="6438900" y="1438275"/>
          <p14:tracePt t="113527" x="6438900" y="1446213"/>
          <p14:tracePt t="113543" x="6438900" y="1455738"/>
          <p14:tracePt t="113560" x="6438900" y="1473200"/>
          <p14:tracePt t="113577" x="6438900" y="1490663"/>
          <p14:tracePt t="113594" x="6438900" y="1509713"/>
          <p14:tracePt t="113610" x="6438900" y="1517650"/>
          <p14:tracePt t="113745" x="6446838" y="1527175"/>
          <p14:tracePt t="113761" x="6483350" y="1527175"/>
          <p14:tracePt t="113768" x="6510338" y="1536700"/>
          <p14:tracePt t="113778" x="6545263" y="1536700"/>
          <p14:tracePt t="113794" x="6589713" y="1554163"/>
          <p14:tracePt t="113810" x="6670675" y="1554163"/>
          <p14:tracePt t="113827" x="6715125" y="1554163"/>
          <p14:tracePt t="113844" x="6759575" y="1554163"/>
          <p14:tracePt t="113860" x="6840538" y="1554163"/>
          <p14:tracePt t="113877" x="6956425" y="1544638"/>
          <p14:tracePt t="113894" x="7000875" y="1544638"/>
          <p14:tracePt t="113910" x="7072313" y="1544638"/>
          <p14:tracePt t="113927" x="7108825" y="1544638"/>
          <p14:tracePt t="113944" x="7153275" y="1544638"/>
          <p14:tracePt t="113961" x="7170738" y="1544638"/>
          <p14:tracePt t="113963" x="7180263" y="1544638"/>
          <p14:tracePt t="113977" x="7197725" y="1544638"/>
          <p14:tracePt t="113980" x="7207250" y="1544638"/>
          <p14:tracePt t="113995" x="7224713" y="1544638"/>
          <p14:tracePt t="114011" x="7232650" y="1544638"/>
          <p14:tracePt t="114028" x="7251700" y="1544638"/>
          <p14:tracePt t="114043" x="7278688" y="1544638"/>
          <p14:tracePt t="114060" x="7323138" y="1544638"/>
          <p14:tracePt t="114077" x="7350125" y="1544638"/>
          <p14:tracePt t="114094" x="7394575" y="1544638"/>
          <p14:tracePt t="114111" x="7421563" y="1544638"/>
          <p14:tracePt t="114127" x="7429500" y="1544638"/>
          <p14:tracePt t="114144" x="7439025" y="1544638"/>
          <p14:tracePt t="114449" x="7446963" y="1544638"/>
          <p14:tracePt t="333796" x="7412038" y="1562100"/>
          <p14:tracePt t="333851" x="7207250" y="1660525"/>
          <p14:tracePt t="333858" x="7170738" y="1687513"/>
          <p14:tracePt t="333869" x="7108825" y="1731963"/>
          <p14:tracePt t="333886" x="6956425" y="1849438"/>
          <p14:tracePt t="333903" x="6769100" y="1973263"/>
          <p14:tracePt t="333921" x="6357938" y="2170113"/>
          <p14:tracePt t="333937" x="6010275" y="2330450"/>
          <p14:tracePt t="333953" x="5707063" y="2482850"/>
          <p14:tracePt t="333970" x="5429250" y="2589213"/>
          <p14:tracePt t="333987" x="5251450" y="2660650"/>
          <p14:tracePt t="334003" x="5135563" y="2706688"/>
          <p14:tracePt t="334006" x="5081588" y="2714625"/>
          <p14:tracePt t="334020" x="5027613" y="2732088"/>
          <p14:tracePt t="334023" x="4921250" y="2751138"/>
          <p14:tracePt t="334038" x="4724400" y="2768600"/>
          <p14:tracePt t="334055" x="4527550" y="2759075"/>
          <p14:tracePt t="334071" x="4259263" y="2724150"/>
          <p14:tracePt t="334087" x="4044950" y="2724150"/>
          <p14:tracePt t="334103" x="3848100" y="2706688"/>
          <p14:tracePt t="334120" x="3697288" y="2706688"/>
          <p14:tracePt t="334137" x="3571875" y="2679700"/>
          <p14:tracePt t="334153" x="3446463" y="2616200"/>
          <p14:tracePt t="334170" x="3367088" y="2544763"/>
          <p14:tracePt t="334188" x="3241675" y="2401888"/>
          <p14:tracePt t="334204" x="3143250" y="2278063"/>
          <p14:tracePt t="334220" x="3044825" y="2187575"/>
          <p14:tracePt t="334236" x="2938463" y="2108200"/>
          <p14:tracePt t="334253" x="2813050" y="2009775"/>
          <p14:tracePt t="334270" x="2697163" y="1938338"/>
          <p14:tracePt t="334286" x="2616200" y="1884363"/>
          <p14:tracePt t="334303" x="2536825" y="1795463"/>
          <p14:tracePt t="334304" x="2490788" y="1758950"/>
          <p14:tracePt t="334321" x="2411413" y="1679575"/>
          <p14:tracePt t="334336" x="2312988" y="1554163"/>
          <p14:tracePt t="334353" x="2259013" y="1455738"/>
          <p14:tracePt t="334377" x="2170113" y="1357313"/>
          <p14:tracePt t="334387" x="2152650" y="1347788"/>
          <p14:tracePt t="334404" x="2133600" y="1330325"/>
          <p14:tracePt t="334420" x="2116138" y="1322388"/>
          <p14:tracePt t="334437" x="2089150" y="1295400"/>
          <p14:tracePt t="334453" x="2062163" y="1276350"/>
          <p14:tracePt t="334470" x="2017713" y="1268413"/>
          <p14:tracePt t="334487" x="2000250" y="1241425"/>
          <p14:tracePt t="334504" x="1965325" y="1231900"/>
          <p14:tracePt t="334520" x="1938338" y="1214438"/>
          <p14:tracePt t="334523" x="1919288" y="1214438"/>
          <p14:tracePt t="334538" x="1893888" y="1214438"/>
          <p14:tracePt t="334555" x="1847850" y="1214438"/>
          <p14:tracePt t="334571" x="1785938" y="1214438"/>
          <p14:tracePt t="334587" x="1751013" y="1214438"/>
          <p14:tracePt t="334604" x="1704975" y="1214438"/>
          <p14:tracePt t="334620" x="1660525" y="1241425"/>
          <p14:tracePt t="334637" x="1598613" y="1250950"/>
          <p14:tracePt t="334654" x="1536700" y="1268413"/>
          <p14:tracePt t="334670" x="1473200" y="1285875"/>
          <p14:tracePt t="334687" x="1357313" y="1339850"/>
          <p14:tracePt t="334704" x="1276350" y="1384300"/>
          <p14:tracePt t="334720" x="1214438" y="1411288"/>
          <p14:tracePt t="334738" x="1179513" y="1428750"/>
          <p14:tracePt t="334754" x="1169988" y="1446213"/>
          <p14:tracePt t="334770" x="1143000" y="1473200"/>
          <p14:tracePt t="334787" x="1125538" y="1490663"/>
          <p14:tracePt t="334788" x="1116013" y="1500188"/>
          <p14:tracePt t="334803" x="1108075" y="1509713"/>
          <p14:tracePt t="334805" x="1081088" y="1536700"/>
          <p14:tracePt t="334821" x="1044575" y="1581150"/>
          <p14:tracePt t="334837" x="1000125" y="1643063"/>
          <p14:tracePt t="334854" x="973138" y="1697038"/>
          <p14:tracePt t="334870" x="938213" y="1741488"/>
          <p14:tracePt t="334887" x="911225" y="1803400"/>
          <p14:tracePt t="334904" x="893763" y="1830388"/>
          <p14:tracePt t="334920" x="866775" y="1849438"/>
          <p14:tracePt t="334937" x="839788" y="1874838"/>
          <p14:tracePt t="334954" x="830263" y="1911350"/>
          <p14:tracePt t="334970" x="812800" y="1992313"/>
          <p14:tracePt t="334987" x="785813" y="2081213"/>
          <p14:tracePt t="335003" x="758825" y="2197100"/>
          <p14:tracePt t="335021" x="731838" y="2268538"/>
          <p14:tracePt t="335023" x="723900" y="2312988"/>
          <p14:tracePt t="335037" x="704850" y="2349500"/>
          <p14:tracePt t="335055" x="669925" y="2465388"/>
          <p14:tracePt t="335071" x="652463" y="2563813"/>
          <p14:tracePt t="335087" x="652463" y="2635250"/>
          <p14:tracePt t="335104" x="642938" y="2714625"/>
          <p14:tracePt t="335120" x="625475" y="2795588"/>
          <p14:tracePt t="335137" x="625475" y="2867025"/>
          <p14:tracePt t="335154" x="625475" y="2946400"/>
          <p14:tracePt t="335170" x="633413" y="3017838"/>
          <p14:tracePt t="335187" x="660400" y="3116263"/>
          <p14:tracePt t="335190" x="669925" y="3170238"/>
          <p14:tracePt t="335203" x="696913" y="3278188"/>
          <p14:tracePt t="335220" x="741363" y="3375025"/>
          <p14:tracePt t="335237" x="768350" y="3455988"/>
          <p14:tracePt t="335253" x="795338" y="3517900"/>
          <p14:tracePt t="335270" x="812800" y="3536950"/>
          <p14:tracePt t="335289" x="839788" y="3571875"/>
          <p14:tracePt t="335304" x="884238" y="3616325"/>
          <p14:tracePt t="335320" x="946150" y="3714750"/>
          <p14:tracePt t="335336" x="1062038" y="3840163"/>
          <p14:tracePt t="335353" x="1169988" y="3948113"/>
          <p14:tracePt t="335375" x="1285875" y="4019550"/>
          <p14:tracePt t="335386" x="1330325" y="4027488"/>
          <p14:tracePt t="335403" x="1393825" y="4054475"/>
          <p14:tracePt t="335420" x="1455738" y="4081463"/>
          <p14:tracePt t="335437" x="1554163" y="4108450"/>
          <p14:tracePt t="335439" x="1608138" y="4125913"/>
          <p14:tracePt t="335455" x="1714500" y="4135438"/>
          <p14:tracePt t="335470" x="1822450" y="4152900"/>
          <p14:tracePt t="335487" x="1990725" y="4125913"/>
          <p14:tracePt t="335503" x="2125663" y="4098925"/>
          <p14:tracePt t="335520" x="2232025" y="4071938"/>
          <p14:tracePt t="335537" x="2347913" y="4044950"/>
          <p14:tracePt t="335555" x="2598738" y="4010025"/>
          <p14:tracePt t="335571" x="2768600" y="4010025"/>
          <p14:tracePt t="335587" x="2938463" y="4019550"/>
          <p14:tracePt t="335604" x="3098800" y="4037013"/>
          <p14:tracePt t="335620" x="3241675" y="4037013"/>
          <p14:tracePt t="335637" x="3429000" y="4037013"/>
          <p14:tracePt t="335654" x="3625850" y="4010025"/>
          <p14:tracePt t="335670" x="3830638" y="3973513"/>
          <p14:tracePt t="335687" x="4027488" y="3929063"/>
          <p14:tracePt t="335689" x="4125913" y="3911600"/>
          <p14:tracePt t="335705" x="4330700" y="3876675"/>
          <p14:tracePt t="335720" x="4465638" y="3849688"/>
          <p14:tracePt t="335737" x="4572000" y="3849688"/>
          <p14:tracePt t="335754" x="4679950" y="3830638"/>
          <p14:tracePt t="335770" x="4751388" y="3830638"/>
          <p14:tracePt t="335787" x="4875213" y="3830638"/>
          <p14:tracePt t="335805" x="5081588" y="3840163"/>
          <p14:tracePt t="335821" x="5224463" y="3840163"/>
          <p14:tracePt t="335838" x="5375275" y="3840163"/>
          <p14:tracePt t="335854" x="5500688" y="3830638"/>
          <p14:tracePt t="335871" x="5599113" y="3822700"/>
          <p14:tracePt t="335888" x="5697538" y="3822700"/>
          <p14:tracePt t="335904" x="5795963" y="3822700"/>
          <p14:tracePt t="335920" x="5875338" y="3840163"/>
          <p14:tracePt t="335922" x="5894388" y="3849688"/>
          <p14:tracePt t="335936" x="5938838" y="3849688"/>
          <p14:tracePt t="335953" x="6000750" y="3876675"/>
          <p14:tracePt t="335955" x="6010275" y="3884613"/>
          <p14:tracePt t="335971" x="6037263" y="3894138"/>
          <p14:tracePt t="335986" x="6064250" y="3902075"/>
          <p14:tracePt t="336004" x="6089650" y="3921125"/>
          <p14:tracePt t="336020" x="6126163" y="3929063"/>
          <p14:tracePt t="336037" x="6170613" y="3938588"/>
          <p14:tracePt t="336053" x="6207125" y="3948113"/>
          <p14:tracePt t="336070" x="6242050" y="3956050"/>
          <p14:tracePt t="336086" x="6269038" y="3965575"/>
          <p14:tracePt t="336103" x="6286500" y="3965575"/>
          <p14:tracePt t="336120" x="6303963" y="3983038"/>
          <p14:tracePt t="336137" x="6323013" y="3983038"/>
          <p14:tracePt t="336154" x="6350000" y="3983038"/>
          <p14:tracePt t="336170" x="6367463" y="3983038"/>
          <p14:tracePt t="336187" x="6384925" y="3983038"/>
          <p14:tracePt t="336314" x="6394450" y="3973513"/>
          <p14:tracePt t="336321" x="6394450" y="3965575"/>
          <p14:tracePt t="336485" x="6411913" y="3965575"/>
          <p14:tracePt t="336493" x="6421438" y="3965575"/>
          <p14:tracePt t="336504" x="6429375" y="3965575"/>
          <p14:tracePt t="363261" x="6402388" y="3929063"/>
          <p14:tracePt t="363268" x="6340475" y="3867150"/>
          <p14:tracePt t="363276" x="6269038" y="3805238"/>
          <p14:tracePt t="363290" x="6126163" y="3670300"/>
          <p14:tracePt t="363307" x="5929313" y="3509963"/>
          <p14:tracePt t="363324" x="5778500" y="3394075"/>
          <p14:tracePt t="363340" x="5697538" y="3313113"/>
          <p14:tracePt t="363357" x="5572125" y="3232150"/>
          <p14:tracePt t="363374" x="5473700" y="3143250"/>
          <p14:tracePt t="363376" x="5411788" y="3098800"/>
          <p14:tracePt t="363392" x="5286375" y="3009900"/>
          <p14:tracePt t="363408" x="5143500" y="2911475"/>
          <p14:tracePt t="363424" x="5018088" y="2849563"/>
          <p14:tracePt t="363441" x="4911725" y="2822575"/>
          <p14:tracePt t="363457" x="4803775" y="2813050"/>
          <p14:tracePt t="363474" x="4697413" y="2786063"/>
          <p14:tracePt t="363490" x="4518025" y="2751138"/>
          <p14:tracePt t="363507" x="4330700" y="2670175"/>
          <p14:tracePt t="363524" x="4071938" y="2517775"/>
          <p14:tracePt t="363526" x="3919538" y="2401888"/>
          <p14:tracePt t="363540" x="3581400" y="2170113"/>
          <p14:tracePt t="363557" x="3232150" y="1928813"/>
          <p14:tracePt t="363574" x="2874963" y="1758950"/>
          <p14:tracePt t="363590" x="2581275" y="1625600"/>
          <p14:tracePt t="363607" x="2295525" y="1473200"/>
          <p14:tracePt t="363624" x="1965325" y="1241425"/>
          <p14:tracePt t="363626" x="1785938" y="1125538"/>
          <p14:tracePt t="363642" x="1527175" y="990600"/>
          <p14:tracePt t="363658" x="1428750" y="946150"/>
          <p14:tracePt t="363674" x="1419225" y="938213"/>
          <p14:tracePt t="363690" x="1419225" y="928688"/>
          <p14:tracePt t="363728" x="1411288" y="928688"/>
          <p14:tracePt t="363813" x="1411288" y="938213"/>
          <p14:tracePt t="363822" x="1411288" y="973138"/>
          <p14:tracePt t="363830" x="1411288" y="1017588"/>
          <p14:tracePt t="363841" x="1419225" y="1054100"/>
          <p14:tracePt t="363857" x="1438275" y="1133475"/>
          <p14:tracePt t="363874" x="1482725" y="1214438"/>
          <p14:tracePt t="363891" x="1608138" y="1330325"/>
          <p14:tracePt t="363908" x="1704975" y="1411288"/>
          <p14:tracePt t="363925" x="1785938" y="1438275"/>
          <p14:tracePt t="363941" x="1893888" y="1465263"/>
          <p14:tracePt t="363957" x="2000250" y="1473200"/>
          <p14:tracePt t="363974" x="2098675" y="1473200"/>
          <p14:tracePt t="363991" x="2232025" y="1438275"/>
          <p14:tracePt t="364008" x="2428875" y="1411288"/>
          <p14:tracePt t="364011" x="2509838" y="1393825"/>
          <p14:tracePt t="364023" x="2589213" y="1374775"/>
          <p14:tracePt t="364025" x="2643188" y="1374775"/>
          <p14:tracePt t="364040" x="2697163" y="1374775"/>
          <p14:tracePt t="364056" x="2768600" y="1374775"/>
          <p14:tracePt t="364057" x="2776538" y="1374775"/>
          <p14:tracePt t="364073" x="2786063" y="1374775"/>
          <p14:tracePt t="364090" x="2795588" y="1374775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A </a:t>
            </a:r>
            <a:r>
              <a:rPr lang="en-US" dirty="0" err="1">
                <a:solidFill>
                  <a:schemeClr val="accent1"/>
                </a:solidFill>
              </a:rPr>
              <a:t>datapath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contains all the functional units and connections necessary to </a:t>
            </a:r>
            <a:r>
              <a:rPr lang="en-US" dirty="0" smtClean="0"/>
              <a:t>implement </a:t>
            </a:r>
            <a:r>
              <a:rPr lang="en-US" dirty="0"/>
              <a:t>an instruction set architecture.</a:t>
            </a:r>
          </a:p>
          <a:p>
            <a:pPr marL="631825" lvl="1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For </a:t>
            </a:r>
            <a:r>
              <a:rPr lang="en-US" sz="1800" dirty="0"/>
              <a:t>our </a:t>
            </a:r>
            <a:r>
              <a:rPr lang="en-US" sz="1800" dirty="0">
                <a:solidFill>
                  <a:schemeClr val="accent1"/>
                </a:solidFill>
              </a:rPr>
              <a:t>single-cycle implementation</a:t>
            </a:r>
            <a:r>
              <a:rPr lang="en-US" sz="1800" dirty="0"/>
              <a:t>, we </a:t>
            </a:r>
            <a:r>
              <a:rPr lang="en-US" sz="1800" dirty="0" smtClean="0"/>
              <a:t>use two-ported memory, register file, an </a:t>
            </a:r>
            <a:r>
              <a:rPr lang="en-US" sz="1800" dirty="0"/>
              <a:t>ALU, some extra adders, and lots of multiplexers.</a:t>
            </a:r>
          </a:p>
          <a:p>
            <a:pPr marL="631825" lvl="1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MIPS </a:t>
            </a:r>
            <a:r>
              <a:rPr lang="en-US" sz="1800" dirty="0"/>
              <a:t>is a 32-bit machine, so most of the buses are 32-bits </a:t>
            </a:r>
            <a:r>
              <a:rPr lang="en-US" sz="1800" dirty="0" smtClean="0"/>
              <a:t>wide</a:t>
            </a:r>
            <a:endParaRPr lang="en-US" sz="1800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>
                <a:solidFill>
                  <a:schemeClr val="accent1"/>
                </a:solidFill>
              </a:rPr>
              <a:t>control unit </a:t>
            </a:r>
            <a:r>
              <a:rPr lang="en-US" dirty="0"/>
              <a:t>tells the </a:t>
            </a:r>
            <a:r>
              <a:rPr lang="en-US" dirty="0" err="1"/>
              <a:t>datapath</a:t>
            </a:r>
            <a:r>
              <a:rPr lang="en-US" dirty="0"/>
              <a:t> what to do, based on the instruction </a:t>
            </a:r>
            <a:r>
              <a:rPr lang="en-US" dirty="0" smtClean="0"/>
              <a:t>that’s </a:t>
            </a:r>
            <a:r>
              <a:rPr lang="en-US" dirty="0"/>
              <a:t>currently being </a:t>
            </a:r>
            <a:r>
              <a:rPr lang="en-US" dirty="0" smtClean="0"/>
              <a:t>executed</a:t>
            </a:r>
            <a:endParaRPr lang="en-US" dirty="0"/>
          </a:p>
          <a:p>
            <a:pPr marL="631825" lvl="1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The discussed </a:t>
            </a:r>
            <a:r>
              <a:rPr lang="en-US" sz="1800" dirty="0"/>
              <a:t>processor has </a:t>
            </a:r>
            <a:r>
              <a:rPr lang="en-US" sz="1800" dirty="0" smtClean="0"/>
              <a:t>seven </a:t>
            </a:r>
            <a:r>
              <a:rPr lang="en-US" sz="1800" dirty="0"/>
              <a:t>control signals that regulate the </a:t>
            </a:r>
            <a:r>
              <a:rPr lang="en-US" sz="1800" dirty="0" err="1" smtClean="0"/>
              <a:t>datapath</a:t>
            </a:r>
            <a:endParaRPr lang="en-US" sz="1800" dirty="0"/>
          </a:p>
          <a:p>
            <a:pPr marL="631825" lvl="1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The </a:t>
            </a:r>
            <a:r>
              <a:rPr lang="en-US" sz="1800" dirty="0"/>
              <a:t>control signals can be generated by a combinational circuit with </a:t>
            </a:r>
            <a:r>
              <a:rPr lang="en-US" sz="1800" dirty="0" smtClean="0"/>
              <a:t>the instruction’s </a:t>
            </a:r>
            <a:r>
              <a:rPr lang="en-US" sz="1800" dirty="0" err="1" smtClean="0"/>
              <a:t>opcode</a:t>
            </a:r>
            <a:r>
              <a:rPr lang="en-US" sz="1800" dirty="0" smtClean="0"/>
              <a:t> and </a:t>
            </a:r>
            <a:r>
              <a:rPr lang="en-US" sz="1800" dirty="0" err="1" smtClean="0"/>
              <a:t>func</a:t>
            </a:r>
            <a:r>
              <a:rPr lang="en-US" sz="1800" dirty="0" smtClean="0"/>
              <a:t> fields as the input</a:t>
            </a:r>
            <a:endParaRPr lang="en-US" sz="18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7603587"/>
      </p:ext>
    </p:extLst>
  </p:cSld>
  <p:clrMapOvr>
    <a:masterClrMapping/>
  </p:clrMapOvr>
  <p:transition advTm="13726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84" x="2813050" y="1374775"/>
          <p14:tracePt t="3600" x="2857500" y="1374775"/>
          <p14:tracePt t="3608" x="3044825" y="1374775"/>
          <p14:tracePt t="3617" x="3259138" y="1411288"/>
          <p14:tracePt t="3632" x="3517900" y="1428750"/>
          <p14:tracePt t="3633" x="3732213" y="1446213"/>
          <p14:tracePt t="3649" x="4054475" y="1482725"/>
          <p14:tracePt t="3665" x="4340225" y="1482725"/>
          <p14:tracePt t="3682" x="4625975" y="1473200"/>
          <p14:tracePt t="3698" x="4776788" y="1473200"/>
          <p14:tracePt t="3715" x="4813300" y="1490663"/>
          <p14:tracePt t="3749" x="4822825" y="1527175"/>
          <p14:tracePt t="3757" x="4840288" y="1581150"/>
          <p14:tracePt t="3766" x="4867275" y="1633538"/>
          <p14:tracePt t="3783" x="4911725" y="1731963"/>
          <p14:tracePt t="3799" x="4965700" y="1849438"/>
          <p14:tracePt t="3816" x="5010150" y="1965325"/>
          <p14:tracePt t="3832" x="5037138" y="2063750"/>
          <p14:tracePt t="3848" x="5099050" y="2224088"/>
          <p14:tracePt t="3867" x="5214938" y="2509838"/>
          <p14:tracePt t="3884" x="5330825" y="2759075"/>
          <p14:tracePt t="3900" x="5473700" y="3000375"/>
          <p14:tracePt t="3916" x="5589588" y="3152775"/>
          <p14:tracePt t="3932" x="5707063" y="3295650"/>
          <p14:tracePt t="3949" x="5778500" y="3402013"/>
          <p14:tracePt t="3965" x="5849938" y="3500438"/>
          <p14:tracePt t="3983" x="5875338" y="3581400"/>
          <p14:tracePt t="4001" x="5911850" y="3697288"/>
          <p14:tracePt t="4017" x="5938838" y="3759200"/>
          <p14:tracePt t="4033" x="5956300" y="3805238"/>
          <p14:tracePt t="4049" x="6000750" y="3849688"/>
          <p14:tracePt t="4065" x="6054725" y="3929063"/>
          <p14:tracePt t="4082" x="6108700" y="4027488"/>
          <p14:tracePt t="4099" x="6143625" y="4125913"/>
          <p14:tracePt t="4102" x="6180138" y="4187825"/>
          <p14:tracePt t="4117" x="6215063" y="4259263"/>
          <p14:tracePt t="4135" x="6242050" y="4313238"/>
          <p14:tracePt t="4150" x="6251575" y="4340225"/>
          <p14:tracePt t="4166" x="6278563" y="4438650"/>
          <p14:tracePt t="4182" x="6323013" y="4572000"/>
          <p14:tracePt t="4199" x="6394450" y="4697413"/>
          <p14:tracePt t="4216" x="6456363" y="4795838"/>
          <p14:tracePt t="4232" x="6492875" y="4857750"/>
          <p14:tracePt t="4249" x="6510338" y="4867275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slides contain material developed </a:t>
            </a:r>
            <a:r>
              <a:rPr lang="en-US" dirty="0" smtClean="0"/>
              <a:t>and copyright </a:t>
            </a:r>
            <a:r>
              <a:rPr lang="en-US" dirty="0"/>
              <a:t>by</a:t>
            </a:r>
            <a:r>
              <a:rPr lang="en-US" dirty="0" smtClean="0"/>
              <a:t>:</a:t>
            </a:r>
          </a:p>
          <a:p>
            <a:pPr marL="574675" indent="-342900">
              <a:buFont typeface="Arial" pitchFamily="34" charset="0"/>
              <a:buChar char="•"/>
            </a:pPr>
            <a:r>
              <a:rPr lang="en-US" dirty="0" smtClean="0">
                <a:hlinkClick r:id="rId4"/>
              </a:rPr>
              <a:t>Luis </a:t>
            </a:r>
            <a:r>
              <a:rPr lang="en-US" dirty="0" err="1" smtClean="0">
                <a:hlinkClick r:id="rId4"/>
              </a:rPr>
              <a:t>Ceze</a:t>
            </a:r>
            <a:r>
              <a:rPr lang="en-US" dirty="0" smtClean="0"/>
              <a:t> (UW), </a:t>
            </a:r>
            <a:r>
              <a:rPr lang="en-US" dirty="0" smtClean="0">
                <a:hlinkClick r:id="rId5"/>
              </a:rPr>
              <a:t>CS378</a:t>
            </a:r>
            <a:r>
              <a:rPr lang="en-US" dirty="0" smtClean="0"/>
              <a:t>, </a:t>
            </a:r>
            <a:r>
              <a:rPr lang="en-US" dirty="0" smtClean="0">
                <a:hlinkClick r:id="rId6"/>
              </a:rPr>
              <a:t>L1</a:t>
            </a:r>
            <a:r>
              <a:rPr lang="en-US" dirty="0" smtClean="0"/>
              <a:t>, </a:t>
            </a:r>
            <a:r>
              <a:rPr lang="en-US" dirty="0" smtClean="0">
                <a:hlinkClick r:id="rId7"/>
              </a:rPr>
              <a:t>L6</a:t>
            </a:r>
            <a:r>
              <a:rPr lang="en-US" dirty="0" smtClean="0"/>
              <a:t> and </a:t>
            </a:r>
            <a:r>
              <a:rPr lang="en-US" dirty="0" smtClean="0">
                <a:hlinkClick r:id="rId8"/>
              </a:rPr>
              <a:t>L8</a:t>
            </a:r>
            <a:r>
              <a:rPr lang="en-US" dirty="0" smtClean="0"/>
              <a:t> </a:t>
            </a:r>
            <a:endParaRPr lang="en-US" dirty="0" smtClean="0">
              <a:hlinkClick r:id="rId9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66028"/>
      </p:ext>
    </p:extLst>
  </p:cSld>
  <p:clrMapOvr>
    <a:masterClrMapping/>
  </p:clrMapOvr>
  <p:transition advTm="875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880" y="2727961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>Q/A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19</a:t>
            </a:fld>
            <a:endParaRPr lang="en-US" altLang="ja-JP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 advTm="2067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448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3141"/>
            <a:ext cx="8229600" cy="384718"/>
          </a:xfrm>
        </p:spPr>
        <p:txBody>
          <a:bodyPr/>
          <a:lstStyle/>
          <a:p>
            <a:r>
              <a:rPr lang="en-US" dirty="0" smtClean="0"/>
              <a:t>Layers of Abstraction in Computes Science (CS)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085375" y="1039903"/>
            <a:ext cx="4632576" cy="3257794"/>
            <a:chOff x="2300535" y="1039903"/>
            <a:chExt cx="4632576" cy="3257794"/>
          </a:xfrm>
        </p:grpSpPr>
        <p:sp>
          <p:nvSpPr>
            <p:cNvPr id="4" name="Rounded Rectangle 3"/>
            <p:cNvSpPr/>
            <p:nvPr/>
          </p:nvSpPr>
          <p:spPr bwMode="auto">
            <a:xfrm>
              <a:off x="2300535" y="1039903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Application</a:t>
              </a:r>
            </a:p>
          </p:txBody>
        </p:sp>
        <p:sp>
          <p:nvSpPr>
            <p:cNvPr id="5" name="Rounded Rectangle 4"/>
            <p:cNvSpPr/>
            <p:nvPr/>
          </p:nvSpPr>
          <p:spPr bwMode="auto">
            <a:xfrm>
              <a:off x="2300535" y="1586689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Algorithms</a:t>
              </a:r>
            </a:p>
          </p:txBody>
        </p:sp>
        <p:sp>
          <p:nvSpPr>
            <p:cNvPr id="6" name="Rounded Rectangle 5"/>
            <p:cNvSpPr/>
            <p:nvPr/>
          </p:nvSpPr>
          <p:spPr bwMode="auto">
            <a:xfrm>
              <a:off x="2300535" y="2133475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Programming Language</a:t>
              </a:r>
            </a:p>
          </p:txBody>
        </p:sp>
        <p:sp>
          <p:nvSpPr>
            <p:cNvPr id="7" name="Rounded Rectangle 6"/>
            <p:cNvSpPr/>
            <p:nvPr/>
          </p:nvSpPr>
          <p:spPr bwMode="auto">
            <a:xfrm>
              <a:off x="2300535" y="2680261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Operating System</a:t>
              </a:r>
            </a:p>
          </p:txBody>
        </p:sp>
        <p:sp>
          <p:nvSpPr>
            <p:cNvPr id="8" name="Rounded Rectangle 7"/>
            <p:cNvSpPr/>
            <p:nvPr/>
          </p:nvSpPr>
          <p:spPr bwMode="auto">
            <a:xfrm>
              <a:off x="2300535" y="3227047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Instruction Set Architecture</a:t>
              </a:r>
            </a:p>
          </p:txBody>
        </p:sp>
        <p:sp>
          <p:nvSpPr>
            <p:cNvPr id="12" name="Rounded Rectangle 11"/>
            <p:cNvSpPr/>
            <p:nvPr/>
          </p:nvSpPr>
          <p:spPr bwMode="auto">
            <a:xfrm>
              <a:off x="2300535" y="3773833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Microarchitecture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085375" y="4320619"/>
            <a:ext cx="4632576" cy="1617435"/>
            <a:chOff x="2300535" y="4320619"/>
            <a:chExt cx="4632576" cy="1617435"/>
          </a:xfrm>
        </p:grpSpPr>
        <p:sp>
          <p:nvSpPr>
            <p:cNvPr id="9" name="Rounded Rectangle 8"/>
            <p:cNvSpPr/>
            <p:nvPr/>
          </p:nvSpPr>
          <p:spPr bwMode="auto">
            <a:xfrm>
              <a:off x="2300535" y="4320619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Gates/Register-Transfer Level (RTL)</a:t>
              </a:r>
            </a:p>
          </p:txBody>
        </p:sp>
        <p:sp>
          <p:nvSpPr>
            <p:cNvPr id="10" name="Rounded Rectangle 9"/>
            <p:cNvSpPr/>
            <p:nvPr/>
          </p:nvSpPr>
          <p:spPr bwMode="auto">
            <a:xfrm>
              <a:off x="2300535" y="4867405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Circuits</a:t>
              </a: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2300535" y="5414190"/>
              <a:ext cx="4632576" cy="523864"/>
            </a:xfrm>
            <a:prstGeom prst="roundRect">
              <a:avLst/>
            </a:pr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200" b="1" dirty="0" smtClean="0">
                  <a:latin typeface="Neo Sans Intel" pitchFamily="34" charset="0"/>
                  <a:cs typeface="Arial" pitchFamily="34" charset="0"/>
                </a:rPr>
                <a:t>Physics</a:t>
              </a:r>
            </a:p>
          </p:txBody>
        </p:sp>
      </p:grpSp>
      <p:sp>
        <p:nvSpPr>
          <p:cNvPr id="15" name="Rectangle 14"/>
          <p:cNvSpPr/>
          <p:nvPr/>
        </p:nvSpPr>
        <p:spPr bwMode="auto">
          <a:xfrm>
            <a:off x="2040550" y="1039903"/>
            <a:ext cx="4736759" cy="2726148"/>
          </a:xfrm>
          <a:prstGeom prst="rect">
            <a:avLst/>
          </a:prstGeom>
          <a:solidFill>
            <a:schemeClr val="bg1">
              <a:alpha val="90000"/>
            </a:scheme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9294" y="3660906"/>
            <a:ext cx="17660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 smtClean="0">
                <a:latin typeface="Neo Sans Intel" pitchFamily="34" charset="0"/>
              </a:rPr>
              <a:t>Topic of </a:t>
            </a:r>
          </a:p>
          <a:p>
            <a:pPr algn="r"/>
            <a:r>
              <a:rPr lang="en-US" sz="2000" dirty="0" smtClean="0">
                <a:latin typeface="Neo Sans Intel" pitchFamily="34" charset="0"/>
              </a:rPr>
              <a:t>this lecture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2040550" y="4309969"/>
            <a:ext cx="4736759" cy="1875678"/>
          </a:xfrm>
          <a:prstGeom prst="rect">
            <a:avLst/>
          </a:prstGeom>
          <a:solidFill>
            <a:schemeClr val="bg1">
              <a:alpha val="90000"/>
            </a:scheme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16" name="Audio 1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5672145"/>
      </p:ext>
    </p:extLst>
  </p:cSld>
  <p:clrMapOvr>
    <a:masterClrMapping/>
  </p:clrMapOvr>
  <p:transition advTm="13760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5" grpId="0" animBg="1"/>
      <p:bldP spid="17" grpId="0"/>
      <p:bldP spid="21" grpId="0" animBg="1"/>
    </p:bldLst>
  </p:timing>
  <p:extLst mod="1">
    <p:ext uri="{3A86A75C-4F4B-4683-9AE1-C65F6400EC91}">
      <p14:laserTraceLst xmlns:p14="http://schemas.microsoft.com/office/powerpoint/2010/main">
        <p14:tracePtLst>
          <p14:tracePt t="5117" x="2571750" y="3527425"/>
          <p14:tracePt t="5120" x="2616200" y="3482975"/>
          <p14:tracePt t="5134" x="2652713" y="3455988"/>
          <p14:tracePt t="5149" x="2732088" y="3402013"/>
          <p14:tracePt t="5165" x="2786063" y="3394075"/>
          <p14:tracePt t="5182" x="2830513" y="3394075"/>
          <p14:tracePt t="5199" x="2857500" y="3394075"/>
          <p14:tracePt t="5215" x="2874963" y="3384550"/>
          <p14:tracePt t="5232" x="2928938" y="3357563"/>
          <p14:tracePt t="5249" x="2946400" y="3340100"/>
          <p14:tracePt t="5265" x="2982913" y="3313113"/>
          <p14:tracePt t="5282" x="3009900" y="3303588"/>
          <p14:tracePt t="5299" x="3044825" y="3295650"/>
          <p14:tracePt t="5315" x="3089275" y="3295650"/>
          <p14:tracePt t="5332" x="3187700" y="3295650"/>
          <p14:tracePt t="5349" x="3224213" y="3295650"/>
          <p14:tracePt t="5365" x="3232150" y="3295650"/>
          <p14:tracePt t="5399" x="3241675" y="3295650"/>
          <p14:tracePt t="5450" x="3214688" y="3295650"/>
          <p14:tracePt t="5459" x="3160713" y="3295650"/>
          <p14:tracePt t="5467" x="3071813" y="3295650"/>
          <p14:tracePt t="5482" x="2874963" y="3295650"/>
          <p14:tracePt t="5498" x="2660650" y="3313113"/>
          <p14:tracePt t="5515" x="2527300" y="3330575"/>
          <p14:tracePt t="5532" x="2490788" y="3330575"/>
          <p14:tracePt t="5549" x="2411413" y="3340100"/>
          <p14:tracePt t="5565" x="2401888" y="3340100"/>
          <p14:tracePt t="5642" x="2419350" y="3340100"/>
          <p14:tracePt t="5652" x="2455863" y="3357563"/>
          <p14:tracePt t="5654" x="2465388" y="3357563"/>
          <p14:tracePt t="5667" x="2482850" y="3367088"/>
          <p14:tracePt t="5682" x="2509838" y="3402013"/>
          <p14:tracePt t="5700" x="2517775" y="3429000"/>
          <p14:tracePt t="5716" x="2482850" y="3438525"/>
          <p14:tracePt t="5734" x="2393950" y="3438525"/>
          <p14:tracePt t="5749" x="2259013" y="3421063"/>
          <p14:tracePt t="5765" x="2152650" y="3394075"/>
          <p14:tracePt t="5782" x="2054225" y="3367088"/>
          <p14:tracePt t="5804" x="1990725" y="3340100"/>
          <p14:tracePt t="5816" x="1982788" y="3340100"/>
          <p14:tracePt t="5856" x="1982788" y="3330575"/>
          <p14:tracePt t="5875" x="1982788" y="3322638"/>
          <p14:tracePt t="5887" x="2009775" y="3313113"/>
          <p14:tracePt t="5902" x="2036763" y="3313113"/>
          <p14:tracePt t="5916" x="2098675" y="3313113"/>
          <p14:tracePt t="5932" x="2179638" y="3313113"/>
          <p14:tracePt t="5949" x="2251075" y="3330575"/>
          <p14:tracePt t="5966" x="2286000" y="3340100"/>
          <p14:tracePt t="6015" x="2268538" y="3349625"/>
          <p14:tracePt t="6026" x="2232025" y="3349625"/>
          <p14:tracePt t="6036" x="2197100" y="3349625"/>
          <p14:tracePt t="6048" x="2116138" y="3349625"/>
          <p14:tracePt t="6065" x="2044700" y="3375025"/>
          <p14:tracePt t="6082" x="2009775" y="3384550"/>
          <p14:tracePt t="6115" x="2009775" y="3394075"/>
          <p14:tracePt t="6133" x="2009775" y="3411538"/>
          <p14:tracePt t="6148" x="2044700" y="3421063"/>
          <p14:tracePt t="6165" x="2108200" y="3421063"/>
          <p14:tracePt t="6182" x="2143125" y="3421063"/>
          <p14:tracePt t="6199" x="2303463" y="3446463"/>
          <p14:tracePt t="6215" x="2401888" y="3473450"/>
          <p14:tracePt t="6232" x="2411413" y="3482975"/>
          <p14:tracePt t="6281" x="2384425" y="3482975"/>
          <p14:tracePt t="6288" x="2374900" y="3482975"/>
          <p14:tracePt t="6298" x="2366963" y="3482975"/>
          <p14:tracePt t="6315" x="2330450" y="3482975"/>
          <p14:tracePt t="6332" x="2268538" y="3492500"/>
          <p14:tracePt t="6349" x="2179638" y="3492500"/>
          <p14:tracePt t="6366" x="2108200" y="3492500"/>
          <p14:tracePt t="6382" x="2081213" y="3492500"/>
          <p14:tracePt t="6440" x="2108200" y="3492500"/>
          <p14:tracePt t="6448" x="2125663" y="3492500"/>
          <p14:tracePt t="6452" x="2170113" y="3482975"/>
          <p14:tracePt t="6465" x="2224088" y="3482975"/>
          <p14:tracePt t="6482" x="2366963" y="3482975"/>
          <p14:tracePt t="6499" x="2544763" y="3517900"/>
          <p14:tracePt t="6516" x="2714625" y="3536950"/>
          <p14:tracePt t="6533" x="2759075" y="3536950"/>
          <p14:tracePt t="6549" x="2768600" y="3536950"/>
          <p14:tracePt t="6587" x="2768600" y="3527425"/>
          <p14:tracePt t="6603" x="2759075" y="3527425"/>
          <p14:tracePt t="6640" x="2751138" y="3527425"/>
          <p14:tracePt t="6649" x="2724150" y="3536950"/>
          <p14:tracePt t="6659" x="2687638" y="3536950"/>
          <p14:tracePt t="6665" x="2652713" y="3544888"/>
          <p14:tracePt t="6682" x="2571750" y="3544888"/>
          <p14:tracePt t="6698" x="2500313" y="3544888"/>
          <p14:tracePt t="6715" x="2419350" y="3544888"/>
          <p14:tracePt t="6733" x="2357438" y="3544888"/>
          <p14:tracePt t="6749" x="2339975" y="3544888"/>
          <p14:tracePt t="6767" x="2330450" y="3544888"/>
          <p14:tracePt t="6848" x="2330450" y="3536950"/>
          <p14:tracePt t="6854" x="2347913" y="3536950"/>
          <p14:tracePt t="6865" x="2393950" y="3536950"/>
          <p14:tracePt t="6884" x="2571750" y="3536950"/>
          <p14:tracePt t="6899" x="2679700" y="3536950"/>
          <p14:tracePt t="6915" x="2741613" y="3536950"/>
          <p14:tracePt t="6971" x="2724150" y="3536950"/>
          <p14:tracePt t="6976" x="2687638" y="3536950"/>
          <p14:tracePt t="6988" x="2633663" y="3527425"/>
          <p14:tracePt t="6999" x="2581275" y="3509963"/>
          <p14:tracePt t="7016" x="2473325" y="3509963"/>
          <p14:tracePt t="7033" x="2268538" y="3509963"/>
          <p14:tracePt t="7049" x="2125663" y="3517900"/>
          <p14:tracePt t="7066" x="1955800" y="3517900"/>
          <p14:tracePt t="7082" x="1847850" y="3517900"/>
          <p14:tracePt t="7099" x="1812925" y="3527425"/>
          <p14:tracePt t="7172" x="1830388" y="3527425"/>
          <p14:tracePt t="7180" x="1866900" y="3509963"/>
          <p14:tracePt t="7188" x="1901825" y="3500438"/>
          <p14:tracePt t="7200" x="1946275" y="3500438"/>
          <p14:tracePt t="7215" x="2036763" y="3482975"/>
          <p14:tracePt t="7232" x="2205038" y="3473450"/>
          <p14:tracePt t="7249" x="2428875" y="3482975"/>
          <p14:tracePt t="7265" x="2714625" y="3517900"/>
          <p14:tracePt t="7283" x="3036888" y="3536950"/>
          <p14:tracePt t="7301" x="3125788" y="3527425"/>
          <p14:tracePt t="7315" x="3133725" y="3517900"/>
          <p14:tracePt t="7368" x="3116263" y="3517900"/>
          <p14:tracePt t="7377" x="3081338" y="3517900"/>
          <p14:tracePt t="7385" x="3054350" y="3517900"/>
          <p14:tracePt t="7399" x="3017838" y="3517900"/>
          <p14:tracePt t="7416" x="2955925" y="3517900"/>
          <p14:tracePt t="7433" x="2822575" y="3509963"/>
          <p14:tracePt t="7449" x="2751138" y="3492500"/>
          <p14:tracePt t="7466" x="2643188" y="3492500"/>
          <p14:tracePt t="7482" x="2527300" y="3482975"/>
          <p14:tracePt t="7499" x="2419350" y="3465513"/>
          <p14:tracePt t="7515" x="2312988" y="3465513"/>
          <p14:tracePt t="7532" x="2241550" y="3473450"/>
          <p14:tracePt t="7549" x="2152650" y="3509963"/>
          <p14:tracePt t="7565" x="2133600" y="3509963"/>
          <p14:tracePt t="7628" x="2152650" y="3509963"/>
          <p14:tracePt t="7634" x="2179638" y="3509963"/>
          <p14:tracePt t="7642" x="2205038" y="3492500"/>
          <p14:tracePt t="7651" x="2214563" y="3492500"/>
          <p14:tracePt t="7666" x="2251075" y="3492500"/>
          <p14:tracePt t="7682" x="2312988" y="3492500"/>
          <p14:tracePt t="7700" x="2455863" y="3500438"/>
          <p14:tracePt t="7716" x="2554288" y="3527425"/>
          <p14:tracePt t="7732" x="2625725" y="3536950"/>
          <p14:tracePt t="7753" x="2759075" y="3563938"/>
          <p14:tracePt t="7765" x="2813050" y="3581400"/>
          <p14:tracePt t="7782" x="2928938" y="3589338"/>
          <p14:tracePt t="7799" x="2982913" y="3608388"/>
          <p14:tracePt t="7815" x="2990850" y="3608388"/>
          <p14:tracePt t="7838" x="3009900" y="3608388"/>
          <p14:tracePt t="7849" x="3017838" y="3616325"/>
          <p14:tracePt t="7869" x="3027363" y="3616325"/>
          <p14:tracePt t="7903" x="3036888" y="3616325"/>
          <p14:tracePt t="7910" x="3054350" y="3616325"/>
          <p14:tracePt t="7917" x="3062288" y="3616325"/>
          <p14:tracePt t="7934" x="3081338" y="3616325"/>
          <p14:tracePt t="7949" x="3116263" y="3625850"/>
          <p14:tracePt t="7966" x="3187700" y="3652838"/>
          <p14:tracePt t="7982" x="3286125" y="3652838"/>
          <p14:tracePt t="7999" x="3411538" y="3652838"/>
          <p14:tracePt t="8016" x="3554413" y="3652838"/>
          <p14:tracePt t="8032" x="3687763" y="3679825"/>
          <p14:tracePt t="8049" x="3795713" y="3714750"/>
          <p14:tracePt t="8065" x="3919538" y="3724275"/>
          <p14:tracePt t="8082" x="4044950" y="3724275"/>
          <p14:tracePt t="8099" x="4224338" y="3741738"/>
          <p14:tracePt t="8120" x="4402138" y="3741738"/>
          <p14:tracePt t="8133" x="4483100" y="3768725"/>
          <p14:tracePt t="8149" x="4562475" y="3778250"/>
          <p14:tracePt t="8170" x="4724400" y="3805238"/>
          <p14:tracePt t="8183" x="4795838" y="3822700"/>
          <p14:tracePt t="8206" x="5072063" y="3822700"/>
          <p14:tracePt t="8216" x="5170488" y="3822700"/>
          <p14:tracePt t="8232" x="5367338" y="3795713"/>
          <p14:tracePt t="8249" x="5545138" y="3768725"/>
          <p14:tracePt t="8266" x="5751513" y="3733800"/>
          <p14:tracePt t="8282" x="5946775" y="3697288"/>
          <p14:tracePt t="8299" x="6099175" y="3670300"/>
          <p14:tracePt t="8315" x="6232525" y="3635375"/>
          <p14:tracePt t="8332" x="6313488" y="3625850"/>
          <p14:tracePt t="8349" x="6375400" y="3589338"/>
          <p14:tracePt t="8365" x="6446838" y="3563938"/>
          <p14:tracePt t="8382" x="6545263" y="3536950"/>
          <p14:tracePt t="8401" x="6653213" y="3509963"/>
          <p14:tracePt t="8420" x="6769100" y="3482975"/>
          <p14:tracePt t="8432" x="6813550" y="3473450"/>
          <p14:tracePt t="8449" x="6902450" y="3446463"/>
          <p14:tracePt t="8467" x="6946900" y="3438525"/>
          <p14:tracePt t="8482" x="6946900" y="3421063"/>
          <p14:tracePt t="8499" x="6946900" y="3411538"/>
          <p14:tracePt t="8516" x="6929438" y="3367088"/>
          <p14:tracePt t="8532" x="6875463" y="3303588"/>
          <p14:tracePt t="8549" x="6813550" y="3251200"/>
          <p14:tracePt t="8566" x="6769100" y="3224213"/>
          <p14:tracePt t="8582" x="6688138" y="3214688"/>
          <p14:tracePt t="8599" x="6500813" y="3187700"/>
          <p14:tracePt t="8616" x="6313488" y="3187700"/>
          <p14:tracePt t="8632" x="6108700" y="3152775"/>
          <p14:tracePt t="8649" x="5956300" y="3116263"/>
          <p14:tracePt t="8665" x="5902325" y="3116263"/>
          <p14:tracePt t="8683" x="5741988" y="3108325"/>
          <p14:tracePt t="8699" x="5635625" y="3108325"/>
          <p14:tracePt t="8717" x="5394325" y="3108325"/>
          <p14:tracePt t="8732" x="5295900" y="3108325"/>
          <p14:tracePt t="8749" x="5099050" y="3116263"/>
          <p14:tracePt t="8766" x="4776788" y="3143250"/>
          <p14:tracePt t="8782" x="4670425" y="3160713"/>
          <p14:tracePt t="8799" x="4562475" y="3170238"/>
          <p14:tracePt t="8816" x="4483100" y="3170238"/>
          <p14:tracePt t="8832" x="4394200" y="3170238"/>
          <p14:tracePt t="8849" x="4232275" y="3206750"/>
          <p14:tracePt t="8866" x="4152900" y="3224213"/>
          <p14:tracePt t="8885" x="4071938" y="3241675"/>
          <p14:tracePt t="8899" x="4000500" y="3241675"/>
          <p14:tracePt t="8916" x="3902075" y="3251200"/>
          <p14:tracePt t="8932" x="3795713" y="3268663"/>
          <p14:tracePt t="8949" x="3687763" y="3278188"/>
          <p14:tracePt t="8966" x="3509963" y="3295650"/>
          <p14:tracePt t="8983" x="3232150" y="3349625"/>
          <p14:tracePt t="8999" x="3179763" y="3349625"/>
          <p14:tracePt t="9016" x="3054350" y="3349625"/>
          <p14:tracePt t="9034" x="2990850" y="3330575"/>
          <p14:tracePt t="9049" x="2911475" y="3313113"/>
          <p14:tracePt t="9066" x="2830513" y="3303588"/>
          <p14:tracePt t="9082" x="2759075" y="3278188"/>
          <p14:tracePt t="9099" x="2679700" y="3268663"/>
          <p14:tracePt t="9116" x="2616200" y="3251200"/>
          <p14:tracePt t="9132" x="2517775" y="3251200"/>
          <p14:tracePt t="9149" x="2473325" y="3259138"/>
          <p14:tracePt t="9168" x="2366963" y="3268663"/>
          <p14:tracePt t="9182" x="2286000" y="3268663"/>
          <p14:tracePt t="9199" x="2224088" y="3268663"/>
          <p14:tracePt t="9223" x="2152650" y="3268663"/>
          <p14:tracePt t="9234" x="2116138" y="3278188"/>
          <p14:tracePt t="9249" x="2098675" y="3295650"/>
          <p14:tracePt t="9270" x="2081213" y="3322638"/>
          <p14:tracePt t="9282" x="2071688" y="3330575"/>
          <p14:tracePt t="9299" x="2062163" y="3340100"/>
          <p14:tracePt t="9316" x="2062163" y="3367088"/>
          <p14:tracePt t="9332" x="2062163" y="3429000"/>
          <p14:tracePt t="9349" x="2062163" y="3509963"/>
          <p14:tracePt t="9366" x="2062163" y="3571875"/>
          <p14:tracePt t="9383" x="2062163" y="3598863"/>
          <p14:tracePt t="9399" x="2071688" y="3616325"/>
          <p14:tracePt t="9416" x="2089150" y="3643313"/>
          <p14:tracePt t="9432" x="2108200" y="3652838"/>
          <p14:tracePt t="9466" x="2108200" y="3662363"/>
          <p14:tracePt t="9483" x="2143125" y="3697288"/>
          <p14:tracePt t="9499" x="2170113" y="3724275"/>
          <p14:tracePt t="9502" x="2179638" y="3741738"/>
          <p14:tracePt t="9516" x="2197100" y="3759200"/>
          <p14:tracePt t="9532" x="2232025" y="3778250"/>
          <p14:tracePt t="9549" x="2276475" y="3795713"/>
          <p14:tracePt t="9566" x="2347913" y="3805238"/>
          <p14:tracePt t="9582" x="2401888" y="3805238"/>
          <p14:tracePt t="9599" x="2446338" y="3805238"/>
          <p14:tracePt t="9616" x="2465388" y="3805238"/>
          <p14:tracePt t="9633" x="2509838" y="3813175"/>
          <p14:tracePt t="9651" x="2598738" y="3813175"/>
          <p14:tracePt t="9666" x="2705100" y="3813175"/>
          <p14:tracePt t="9683" x="2840038" y="3840163"/>
          <p14:tracePt t="9699" x="2928938" y="3857625"/>
          <p14:tracePt t="9716" x="3017838" y="3867150"/>
          <p14:tracePt t="9732" x="3133725" y="3884613"/>
          <p14:tracePt t="9749" x="3241675" y="3884613"/>
          <p14:tracePt t="9767" x="3429000" y="3884613"/>
          <p14:tracePt t="9786" x="3536950" y="3884613"/>
          <p14:tracePt t="9799" x="3643313" y="3884613"/>
          <p14:tracePt t="9816" x="3741738" y="3894138"/>
          <p14:tracePt t="9832" x="3813175" y="3894138"/>
          <p14:tracePt t="9849" x="3894138" y="3894138"/>
          <p14:tracePt t="9866" x="3956050" y="3894138"/>
          <p14:tracePt t="9884" x="4054475" y="3884613"/>
          <p14:tracePt t="9900" x="4143375" y="3867150"/>
          <p14:tracePt t="9916" x="4276725" y="3849688"/>
          <p14:tracePt t="9932" x="4429125" y="3822700"/>
          <p14:tracePt t="9949" x="4562475" y="3795713"/>
          <p14:tracePt t="9966" x="4660900" y="3768725"/>
          <p14:tracePt t="9982" x="4705350" y="3759200"/>
          <p14:tracePt t="9999" x="4741863" y="3759200"/>
          <p14:tracePt t="10001" x="4759325" y="3741738"/>
          <p14:tracePt t="10016" x="4786313" y="3741738"/>
          <p14:tracePt t="10033" x="4902200" y="3714750"/>
          <p14:tracePt t="10049" x="5010150" y="3687763"/>
          <p14:tracePt t="10066" x="5108575" y="3662363"/>
          <p14:tracePt t="10082" x="5214938" y="3652838"/>
          <p14:tracePt t="10099" x="5303838" y="3625850"/>
          <p14:tracePt t="10116" x="5367338" y="3608388"/>
          <p14:tracePt t="10132" x="5394325" y="3608388"/>
          <p14:tracePt t="10149" x="5402263" y="3608388"/>
          <p14:tracePt t="10166" x="5411788" y="3608388"/>
          <p14:tracePt t="10183" x="5429250" y="3608388"/>
          <p14:tracePt t="10199" x="5465763" y="3608388"/>
          <p14:tracePt t="10216" x="5554663" y="3616325"/>
          <p14:tracePt t="10232" x="5626100" y="3625850"/>
          <p14:tracePt t="10250" x="5688013" y="3652838"/>
          <p14:tracePt t="10266" x="5715000" y="3670300"/>
          <p14:tracePt t="10284" x="5768975" y="3697288"/>
          <p14:tracePt t="10300" x="5830888" y="3724275"/>
          <p14:tracePt t="10316" x="5867400" y="3741738"/>
          <p14:tracePt t="10334" x="5921375" y="3751263"/>
          <p14:tracePt t="10349" x="5983288" y="3778250"/>
          <p14:tracePt t="10366" x="6037263" y="3805238"/>
          <p14:tracePt t="10383" x="6054725" y="3813175"/>
          <p14:tracePt t="10399" x="6072188" y="3822700"/>
          <p14:tracePt t="10416" x="6099175" y="3830638"/>
          <p14:tracePt t="10434" x="6153150" y="3830638"/>
          <p14:tracePt t="10451" x="6197600" y="3830638"/>
          <p14:tracePt t="10466" x="6224588" y="3830638"/>
          <p14:tracePt t="10484" x="6303963" y="3830638"/>
          <p14:tracePt t="10499" x="6375400" y="3830638"/>
          <p14:tracePt t="10510" x="6421438" y="3830638"/>
          <p14:tracePt t="10516" x="6456363" y="3830638"/>
          <p14:tracePt t="10533" x="6518275" y="3830638"/>
          <p14:tracePt t="10555" x="6545263" y="3813175"/>
          <p14:tracePt t="10566" x="6581775" y="3795713"/>
          <p14:tracePt t="10582" x="6599238" y="3778250"/>
          <p14:tracePt t="10599" x="6626225" y="3768725"/>
          <p14:tracePt t="10616" x="6643688" y="3759200"/>
          <p14:tracePt t="10632" x="6661150" y="3741738"/>
          <p14:tracePt t="10649" x="6680200" y="3714750"/>
          <p14:tracePt t="10666" x="6707188" y="3706813"/>
          <p14:tracePt t="10683" x="6715125" y="3687763"/>
          <p14:tracePt t="10699" x="6715125" y="3679825"/>
          <p14:tracePt t="10716" x="6715125" y="3643313"/>
          <p14:tracePt t="10733" x="6715125" y="3616325"/>
          <p14:tracePt t="10749" x="6697663" y="3581400"/>
          <p14:tracePt t="10766" x="6680200" y="3544888"/>
          <p14:tracePt t="10783" x="6661150" y="3527425"/>
          <p14:tracePt t="10799" x="6635750" y="3509963"/>
          <p14:tracePt t="10817" x="6608763" y="3473450"/>
          <p14:tracePt t="10833" x="6589713" y="3465513"/>
          <p14:tracePt t="10850" x="6572250" y="3455988"/>
          <p14:tracePt t="10866" x="6554788" y="3446463"/>
          <p14:tracePt t="10882" x="6545263" y="3429000"/>
          <p14:tracePt t="10899" x="6537325" y="3411538"/>
          <p14:tracePt t="10916" x="6527800" y="3402013"/>
          <p14:tracePt t="10932" x="6518275" y="3394075"/>
          <p14:tracePt t="10949" x="6492875" y="3375025"/>
          <p14:tracePt t="11113" x="6483350" y="3367088"/>
          <p14:tracePt t="11133" x="6473825" y="3357563"/>
          <p14:tracePt t="11146" x="6456363" y="3357563"/>
          <p14:tracePt t="11154" x="6446838" y="3357563"/>
          <p14:tracePt t="11166" x="6429375" y="3357563"/>
          <p14:tracePt t="11183" x="6367463" y="3367088"/>
          <p14:tracePt t="11199" x="6340475" y="3375025"/>
          <p14:tracePt t="11220" x="6323013" y="3384550"/>
          <p14:tracePt t="11271" x="6313488" y="3384550"/>
          <p14:tracePt t="11333" x="6303963" y="3384550"/>
          <p14:tracePt t="11354" x="6296025" y="3375025"/>
          <p14:tracePt t="11358" x="6286500" y="3375025"/>
          <p14:tracePt t="11427" x="6269038" y="3375025"/>
          <p14:tracePt t="11655" x="6259513" y="3367088"/>
          <p14:tracePt t="11675" x="6251575" y="3357563"/>
          <p14:tracePt t="11819" x="6242050" y="3357563"/>
          <p14:tracePt t="11828" x="6242050" y="3349625"/>
          <p14:tracePt t="40246" x="6207125" y="3349625"/>
          <p14:tracePt t="40256" x="6153150" y="3349625"/>
          <p14:tracePt t="40259" x="6116638" y="3349625"/>
          <p14:tracePt t="40269" x="6081713" y="3349625"/>
          <p14:tracePt t="40286" x="5965825" y="3375025"/>
          <p14:tracePt t="40302" x="5875338" y="3402013"/>
          <p14:tracePt t="40319" x="5715000" y="3446463"/>
          <p14:tracePt t="40336" x="5483225" y="3536950"/>
          <p14:tracePt t="40356" x="5064125" y="3635375"/>
          <p14:tracePt t="40371" x="4751388" y="3687763"/>
          <p14:tracePt t="40386" x="4384675" y="3724275"/>
          <p14:tracePt t="40403" x="4071938" y="3759200"/>
          <p14:tracePt t="40420" x="3919538" y="3795713"/>
          <p14:tracePt t="40436" x="3813175" y="3795713"/>
          <p14:tracePt t="40453" x="3724275" y="3795713"/>
          <p14:tracePt t="40470" x="3616325" y="3805238"/>
          <p14:tracePt t="40486" x="3581400" y="3805238"/>
          <p14:tracePt t="40503" x="3411538" y="3849688"/>
          <p14:tracePt t="40519" x="3259138" y="3876675"/>
          <p14:tracePt t="40536" x="3062288" y="3894138"/>
          <p14:tracePt t="40553" x="2911475" y="3929063"/>
          <p14:tracePt t="40570" x="2795588" y="3956050"/>
          <p14:tracePt t="40586" x="2687638" y="3983038"/>
          <p14:tracePt t="40603" x="2581275" y="4010025"/>
          <p14:tracePt t="40619" x="2446338" y="4019550"/>
          <p14:tracePt t="40636" x="2214563" y="4071938"/>
          <p14:tracePt t="40653" x="2143125" y="4071938"/>
          <p14:tracePt t="40669" x="2098675" y="4071938"/>
          <p14:tracePt t="40686" x="2062163" y="4071938"/>
          <p14:tracePt t="40703" x="2000250" y="4071938"/>
          <p14:tracePt t="40719" x="1938338" y="4071938"/>
          <p14:tracePt t="40739" x="1839913" y="4081463"/>
          <p14:tracePt t="40753" x="1830388" y="4090988"/>
          <p14:tracePt t="40769" x="1785938" y="4098925"/>
          <p14:tracePt t="40786" x="1768475" y="4098925"/>
          <p14:tracePt t="40859" x="1758950" y="4098925"/>
          <p14:tracePt t="40996" x="1768475" y="4090988"/>
          <p14:tracePt t="41004" x="1768475" y="4081463"/>
          <p14:tracePt t="41010" x="1776413" y="4071938"/>
          <p14:tracePt t="41026" x="1785938" y="4064000"/>
          <p14:tracePt t="41036" x="1803400" y="4064000"/>
          <p14:tracePt t="41053" x="1822450" y="4044950"/>
          <p14:tracePt t="41069" x="1839913" y="4037013"/>
          <p14:tracePt t="41086" x="1857375" y="4027488"/>
          <p14:tracePt t="41119" x="1874838" y="4027488"/>
          <p14:tracePt t="41139" x="1893888" y="4019550"/>
          <p14:tracePt t="41153" x="1928813" y="4000500"/>
          <p14:tracePt t="41170" x="1990725" y="4000500"/>
          <p14:tracePt t="41225" x="2000250" y="4000500"/>
          <p14:tracePt t="41230" x="2017713" y="3992563"/>
          <p14:tracePt t="41239" x="2027238" y="3992563"/>
          <p14:tracePt t="41253" x="2044700" y="3992563"/>
          <p14:tracePt t="41269" x="2054225" y="3992563"/>
          <p14:tracePt t="41309" x="2062163" y="3983038"/>
          <p14:tracePt t="41324" x="2071688" y="3983038"/>
          <p14:tracePt t="41357" x="2081213" y="3983038"/>
          <p14:tracePt t="41364" x="2089150" y="3983038"/>
          <p14:tracePt t="41372" x="2098675" y="3983038"/>
          <p14:tracePt t="41386" x="2116138" y="3983038"/>
          <p14:tracePt t="41408" x="2133600" y="4000500"/>
          <p14:tracePt t="41420" x="2143125" y="4019550"/>
          <p14:tracePt t="41436" x="2143125" y="4027488"/>
          <p14:tracePt t="41453" x="2160588" y="4037013"/>
          <p14:tracePt t="41469" x="2187575" y="4054475"/>
          <p14:tracePt t="41486" x="2205038" y="4071938"/>
          <p14:tracePt t="41503" x="2224088" y="4090988"/>
          <p14:tracePt t="41505" x="2232025" y="4090988"/>
          <p14:tracePt t="41520" x="2241550" y="4098925"/>
          <p14:tracePt t="41536" x="2286000" y="4108450"/>
          <p14:tracePt t="41553" x="2303463" y="4108450"/>
          <p14:tracePt t="41569" x="2303463" y="4116388"/>
          <p14:tracePt t="48060" x="2312988" y="4116388"/>
          <p14:tracePt t="48064" x="2366963" y="4064000"/>
          <p14:tracePt t="48073" x="2438400" y="4000500"/>
          <p14:tracePt t="48087" x="2500313" y="3929063"/>
          <p14:tracePt t="48104" x="2608263" y="3805238"/>
          <p14:tracePt t="48121" x="2795588" y="3554413"/>
          <p14:tracePt t="48137" x="2884488" y="3446463"/>
          <p14:tracePt t="48154" x="2965450" y="3421063"/>
          <p14:tracePt t="48170" x="3044825" y="3394075"/>
          <p14:tracePt t="48188" x="3133725" y="3357563"/>
          <p14:tracePt t="48205" x="3313113" y="3278188"/>
          <p14:tracePt t="48220" x="3348038" y="3268663"/>
          <p14:tracePt t="48237" x="3411538" y="3241675"/>
          <p14:tracePt t="48254" x="3455988" y="3232150"/>
          <p14:tracePt t="48271" x="3490913" y="3232150"/>
          <p14:tracePt t="48287" x="3536950" y="3232150"/>
          <p14:tracePt t="48304" x="3581400" y="3251200"/>
          <p14:tracePt t="48320" x="3660775" y="3286125"/>
          <p14:tracePt t="48337" x="3803650" y="3384550"/>
          <p14:tracePt t="48354" x="4010025" y="3509963"/>
          <p14:tracePt t="48371" x="4125913" y="3563938"/>
          <p14:tracePt t="48387" x="4232275" y="3598863"/>
          <p14:tracePt t="48404" x="4340225" y="3608388"/>
          <p14:tracePt t="48420" x="4438650" y="3608388"/>
          <p14:tracePt t="48437" x="4500563" y="3589338"/>
          <p14:tracePt t="48454" x="4527550" y="3581400"/>
          <p14:tracePt t="48510" x="4518025" y="3581400"/>
          <p14:tracePt t="48518" x="4510088" y="3581400"/>
          <p14:tracePt t="48525" x="4491038" y="3581400"/>
          <p14:tracePt t="48537" x="4473575" y="3581400"/>
          <p14:tracePt t="48559" x="4456113" y="3581400"/>
          <p14:tracePt t="48636" x="4456113" y="3571875"/>
          <p14:tracePt t="48647" x="4491038" y="3554413"/>
          <p14:tracePt t="48654" x="4545013" y="3544888"/>
          <p14:tracePt t="48670" x="4660900" y="3517900"/>
          <p14:tracePt t="48687" x="4751388" y="3492500"/>
          <p14:tracePt t="48704" x="4759325" y="3473450"/>
          <p14:tracePt t="48752" x="4724400" y="3482975"/>
          <p14:tracePt t="48760" x="4705350" y="3492500"/>
          <p14:tracePt t="48770" x="4660900" y="3509963"/>
          <p14:tracePt t="48790" x="4598988" y="3517900"/>
          <p14:tracePt t="48804" x="4537075" y="3544888"/>
          <p14:tracePt t="48821" x="4518025" y="3544888"/>
          <p14:tracePt t="48862" x="4518025" y="3554413"/>
          <p14:tracePt t="48872" x="4537075" y="3554413"/>
          <p14:tracePt t="48887" x="4633913" y="3536950"/>
          <p14:tracePt t="48905" x="4741863" y="3509963"/>
          <p14:tracePt t="48923" x="4795838" y="3500438"/>
          <p14:tracePt t="48938" x="4803775" y="3500438"/>
          <p14:tracePt t="49004" x="4795838" y="3500438"/>
          <p14:tracePt t="49017" x="4768850" y="3500438"/>
          <p14:tracePt t="49026" x="4759325" y="3500438"/>
          <p14:tracePt t="49037" x="4741863" y="3500438"/>
          <p14:tracePt t="49054" x="4732338" y="3500438"/>
          <p14:tracePt t="49335" x="4732338" y="3482975"/>
          <p14:tracePt t="49412" x="4741863" y="3482975"/>
          <p14:tracePt t="49429" x="4751388" y="3482975"/>
          <p14:tracePt t="49560" x="4759325" y="3482975"/>
          <p14:tracePt t="49576" x="4786313" y="3482975"/>
          <p14:tracePt t="49654" x="4795838" y="3482975"/>
          <p14:tracePt t="49674" x="4813300" y="3482975"/>
          <p14:tracePt t="51641" x="4813300" y="3473450"/>
          <p14:tracePt t="51644" x="4813300" y="3438525"/>
          <p14:tracePt t="51654" x="4813300" y="3421063"/>
          <p14:tracePt t="51671" x="4813300" y="3402013"/>
          <p14:tracePt t="51687" x="4813300" y="3375025"/>
          <p14:tracePt t="51704" x="4813300" y="3367088"/>
          <p14:tracePt t="51721" x="4803775" y="3349625"/>
          <p14:tracePt t="51738" x="4786313" y="3340100"/>
          <p14:tracePt t="51808" x="4776788" y="3340100"/>
          <p14:tracePt t="51816" x="4759325" y="3330575"/>
          <p14:tracePt t="51824" x="4741863" y="3330575"/>
          <p14:tracePt t="51838" x="4732338" y="3330575"/>
          <p14:tracePt t="51854" x="4687888" y="3330575"/>
          <p14:tracePt t="51871" x="4572000" y="3367088"/>
          <p14:tracePt t="51887" x="4545013" y="3384550"/>
          <p14:tracePt t="51904" x="4527550" y="3402013"/>
          <p14:tracePt t="51921" x="4510088" y="3411538"/>
          <p14:tracePt t="51938" x="4491038" y="3455988"/>
          <p14:tracePt t="51955" x="4465638" y="3536950"/>
          <p14:tracePt t="51971" x="4456113" y="3616325"/>
          <p14:tracePt t="51988" x="4456113" y="3687763"/>
          <p14:tracePt t="52005" x="4429125" y="3795713"/>
          <p14:tracePt t="52021" x="4411663" y="3867150"/>
          <p14:tracePt t="52038" x="4394200" y="3884613"/>
          <p14:tracePt t="52054" x="4394200" y="3929063"/>
          <p14:tracePt t="52071" x="4394200" y="3956050"/>
          <p14:tracePt t="52088" x="4394200" y="3973513"/>
          <p14:tracePt t="52121" x="4402138" y="3973513"/>
          <p14:tracePt t="52174" x="4411663" y="3973513"/>
          <p14:tracePt t="52176" x="4429125" y="3948113"/>
          <p14:tracePt t="52187" x="4438650" y="3911600"/>
          <p14:tracePt t="52204" x="4465638" y="3830638"/>
          <p14:tracePt t="52221" x="4491038" y="3751263"/>
          <p14:tracePt t="52237" x="4500563" y="3662363"/>
          <p14:tracePt t="52255" x="4527550" y="3581400"/>
          <p14:tracePt t="52271" x="4554538" y="3482975"/>
          <p14:tracePt t="52289" x="4572000" y="3429000"/>
          <p14:tracePt t="52304" x="4581525" y="3402013"/>
          <p14:tracePt t="52482" x="4598988" y="3384550"/>
          <p14:tracePt t="52493" x="4616450" y="3384550"/>
          <p14:tracePt t="52498" x="4633913" y="3384550"/>
          <p14:tracePt t="52506" x="4670425" y="3394075"/>
          <p14:tracePt t="52521" x="4697413" y="3402013"/>
          <p14:tracePt t="52538" x="4759325" y="3438525"/>
          <p14:tracePt t="52554" x="4768850" y="3455988"/>
          <p14:tracePt t="52571" x="4776788" y="3482975"/>
          <p14:tracePt t="52588" x="4786313" y="3509963"/>
          <p14:tracePt t="52604" x="4803775" y="3554413"/>
          <p14:tracePt t="52621" x="4803775" y="3581400"/>
          <p14:tracePt t="52637" x="4803775" y="3589338"/>
          <p14:tracePt t="52654" x="4803775" y="3598863"/>
          <p14:tracePt t="120415" x="4724400" y="3635375"/>
          <p14:tracePt t="120422" x="4616450" y="3687763"/>
          <p14:tracePt t="120429" x="4491038" y="3724275"/>
          <p14:tracePt t="120446" x="4313238" y="3778250"/>
          <p14:tracePt t="120462" x="4241800" y="3795713"/>
          <p14:tracePt t="120479" x="4143375" y="3822700"/>
          <p14:tracePt t="120496" x="4089400" y="3830638"/>
          <p14:tracePt t="120512" x="4027488" y="3830638"/>
          <p14:tracePt t="120529" x="3990975" y="3830638"/>
          <p14:tracePt t="120555" x="3983038" y="3830638"/>
          <p14:tracePt t="120609" x="4017963" y="3830638"/>
          <p14:tracePt t="120617" x="4081463" y="3822700"/>
          <p14:tracePt t="120626" x="4133850" y="3813175"/>
          <p14:tracePt t="120636" x="4170363" y="3795713"/>
          <p14:tracePt t="120646" x="4224338" y="3786188"/>
          <p14:tracePt t="120663" x="4322763" y="3741738"/>
          <p14:tracePt t="120679" x="4438650" y="3706813"/>
          <p14:tracePt t="120696" x="4518025" y="3679825"/>
          <p14:tracePt t="120712" x="4572000" y="3662363"/>
          <p14:tracePt t="120729" x="4589463" y="3652838"/>
          <p14:tracePt t="120808" x="4518025" y="3670300"/>
          <p14:tracePt t="120813" x="4419600" y="3687763"/>
          <p14:tracePt t="120821" x="4322763" y="3706813"/>
          <p14:tracePt t="120829" x="4170363" y="3724275"/>
          <p14:tracePt t="120846" x="3946525" y="3751263"/>
          <p14:tracePt t="120862" x="3751263" y="3768725"/>
          <p14:tracePt t="120879" x="3598863" y="3805238"/>
          <p14:tracePt t="120896" x="3482975" y="3849688"/>
          <p14:tracePt t="120912" x="3367088" y="3884613"/>
          <p14:tracePt t="120929" x="3286125" y="3938588"/>
          <p14:tracePt t="120946" x="3224213" y="3965575"/>
          <p14:tracePt t="120962" x="3205163" y="3983038"/>
          <p14:tracePt t="120979" x="3205163" y="4000500"/>
          <p14:tracePt t="120996" x="3205163" y="4019550"/>
          <p14:tracePt t="121012" x="3224213" y="4037013"/>
          <p14:tracePt t="121029" x="3303588" y="4064000"/>
          <p14:tracePt t="121045" x="3419475" y="4090988"/>
          <p14:tracePt t="121067" x="3625850" y="4125913"/>
          <p14:tracePt t="121079" x="3714750" y="4125913"/>
          <p14:tracePt t="121100" x="3776663" y="4108450"/>
          <p14:tracePt t="121112" x="3786188" y="4108450"/>
          <p14:tracePt t="121129" x="3803650" y="4108450"/>
          <p14:tracePt t="121146" x="3803650" y="4098925"/>
          <p14:tracePt t="121202" x="3795713" y="4098925"/>
          <p14:tracePt t="121205" x="3776663" y="4098925"/>
          <p14:tracePt t="121216" x="3724275" y="4116388"/>
          <p14:tracePt t="121232" x="3643313" y="4135438"/>
          <p14:tracePt t="121247" x="3608388" y="4152900"/>
          <p14:tracePt t="121329" x="3633788" y="4152900"/>
          <p14:tracePt t="121337" x="3643313" y="4152900"/>
          <p14:tracePt t="121346" x="3679825" y="4152900"/>
          <p14:tracePt t="121362" x="3803650" y="4143375"/>
          <p14:tracePt t="121379" x="3911600" y="4116388"/>
          <p14:tracePt t="121396" x="3973513" y="4108450"/>
          <p14:tracePt t="121412" x="4108450" y="4064000"/>
          <p14:tracePt t="121429" x="4125913" y="4054475"/>
          <p14:tracePt t="121541" x="4116388" y="4054475"/>
          <p14:tracePt t="121549" x="4098925" y="4064000"/>
          <p14:tracePt t="121565" x="4089400" y="4064000"/>
          <p14:tracePt t="121573" x="4081463" y="4071938"/>
          <p14:tracePt t="121581" x="4071938" y="4071938"/>
          <p14:tracePt t="121597" x="4062413" y="4071938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the </a:t>
            </a:r>
            <a:r>
              <a:rPr lang="en-US" dirty="0"/>
              <a:t>P</a:t>
            </a:r>
            <a:r>
              <a:rPr lang="en-US" dirty="0" smtClean="0"/>
              <a:t>revious </a:t>
            </a:r>
            <a:r>
              <a:rPr lang="en-US" dirty="0"/>
              <a:t>L</a:t>
            </a:r>
            <a:r>
              <a:rPr lang="en-US" dirty="0" smtClean="0"/>
              <a:t>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862701"/>
            <a:ext cx="8228012" cy="5101172"/>
          </a:xfrm>
        </p:spPr>
        <p:txBody>
          <a:bodyPr/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800" dirty="0"/>
              <a:t>Assembly language is machine language expressed in </a:t>
            </a:r>
            <a:r>
              <a:rPr lang="en-US" sz="1800" dirty="0" smtClean="0"/>
              <a:t>symbolic </a:t>
            </a:r>
            <a:r>
              <a:rPr lang="en-US" sz="1800" dirty="0"/>
              <a:t>form, using decimal and naming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800" dirty="0"/>
              <a:t>Register-to-register arithmetic instructions are </a:t>
            </a:r>
            <a:r>
              <a:rPr lang="en-US" sz="1800" dirty="0" smtClean="0">
                <a:solidFill>
                  <a:schemeClr val="accent1"/>
                </a:solidFill>
              </a:rPr>
              <a:t>R-type</a:t>
            </a:r>
          </a:p>
          <a:p>
            <a:pPr marL="457200" indent="-457200">
              <a:spcBef>
                <a:spcPts val="1200"/>
              </a:spcBef>
              <a:buFont typeface="Courier New" panose="02070309020205020404" pitchFamily="49" charset="0"/>
              <a:buChar char="o"/>
            </a:pPr>
            <a:endParaRPr lang="en-US" sz="3200" dirty="0"/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800" dirty="0"/>
              <a:t>Load, store, branch, &amp; immediate instructions are </a:t>
            </a:r>
            <a:r>
              <a:rPr lang="en-US" sz="1800" dirty="0" smtClean="0">
                <a:solidFill>
                  <a:schemeClr val="accent1"/>
                </a:solidFill>
              </a:rPr>
              <a:t>I-type</a:t>
            </a:r>
          </a:p>
          <a:p>
            <a:pPr marL="457200" indent="-457200">
              <a:spcBef>
                <a:spcPts val="1200"/>
              </a:spcBef>
              <a:buFont typeface="Courier New" panose="02070309020205020404" pitchFamily="49" charset="0"/>
              <a:buChar char="o"/>
            </a:pPr>
            <a:endParaRPr lang="en-US" sz="3200" dirty="0" smtClean="0"/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800" dirty="0"/>
              <a:t>The jump instruction uses the </a:t>
            </a:r>
            <a:r>
              <a:rPr lang="en-US" sz="1800" dirty="0">
                <a:solidFill>
                  <a:schemeClr val="accent1"/>
                </a:solidFill>
              </a:rPr>
              <a:t>J-type </a:t>
            </a:r>
            <a:r>
              <a:rPr lang="en-US" sz="1800" dirty="0"/>
              <a:t>instruction </a:t>
            </a:r>
            <a:r>
              <a:rPr lang="en-US" sz="1800" dirty="0" smtClean="0"/>
              <a:t>format</a:t>
            </a:r>
          </a:p>
          <a:p>
            <a:pPr marL="457200" indent="-457200">
              <a:spcBef>
                <a:spcPts val="1200"/>
              </a:spcBef>
              <a:buFont typeface="Courier New" panose="02070309020205020404" pitchFamily="49" charset="0"/>
              <a:buChar char="o"/>
            </a:pPr>
            <a:endParaRPr lang="en-US" sz="3200" dirty="0" smtClean="0"/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800" dirty="0" smtClean="0"/>
              <a:t>Moving </a:t>
            </a:r>
            <a:r>
              <a:rPr lang="en-US" sz="1800" dirty="0"/>
              <a:t>data to/from memory uses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imm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($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rs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800" dirty="0" smtClean="0"/>
              <a:t> for </a:t>
            </a:r>
            <a:r>
              <a:rPr lang="en-US" sz="1800" dirty="0"/>
              <a:t>the </a:t>
            </a:r>
            <a:r>
              <a:rPr lang="en-US" sz="1800" dirty="0" smtClean="0"/>
              <a:t>effective </a:t>
            </a:r>
            <a:r>
              <a:rPr lang="en-US" sz="1800" dirty="0"/>
              <a:t>address,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ea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imm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+ $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rs</a:t>
            </a:r>
            <a:r>
              <a:rPr lang="en-US" sz="1800" dirty="0"/>
              <a:t>, to reference 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Mem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ea</a:t>
            </a:r>
            <a:r>
              <a:rPr lang="en-US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] 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800" dirty="0" smtClean="0"/>
              <a:t>Branch </a:t>
            </a:r>
            <a:r>
              <a:rPr lang="en-US" sz="1800" dirty="0"/>
              <a:t>and Jump </a:t>
            </a:r>
            <a:r>
              <a:rPr lang="en-US" sz="1800" dirty="0" smtClean="0"/>
              <a:t>destinations  refer </a:t>
            </a:r>
            <a:r>
              <a:rPr lang="en-US" sz="1800" dirty="0"/>
              <a:t>to </a:t>
            </a:r>
            <a:r>
              <a:rPr lang="en-US" sz="1800" dirty="0" smtClean="0"/>
              <a:t>words </a:t>
            </a:r>
            <a:r>
              <a:rPr lang="en-US" sz="1800" dirty="0"/>
              <a:t>(instructions) not bytes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1800" dirty="0" smtClean="0"/>
              <a:t>Branch </a:t>
            </a:r>
            <a:r>
              <a:rPr lang="en-US" sz="1800" dirty="0"/>
              <a:t>offsets are relative to PC+4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51685" y="1948448"/>
            <a:ext cx="5428324" cy="687240"/>
            <a:chOff x="1422400" y="1959838"/>
            <a:chExt cx="6339840" cy="802640"/>
          </a:xfrm>
        </p:grpSpPr>
        <p:sp>
          <p:nvSpPr>
            <p:cNvPr id="5" name="Rectangle 4"/>
            <p:cNvSpPr/>
            <p:nvPr/>
          </p:nvSpPr>
          <p:spPr bwMode="auto">
            <a:xfrm>
              <a:off x="142240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op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7904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rs</a:t>
              </a:r>
              <a:endParaRPr lang="en-US" sz="16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353568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rt</a:t>
              </a:r>
              <a:endParaRPr lang="en-US" sz="16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459232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rd</a:t>
              </a:r>
              <a:endParaRPr lang="en-US" sz="16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564896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shamt</a:t>
              </a:r>
              <a:endParaRPr lang="en-US" sz="16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670560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funct</a:t>
              </a:r>
              <a:endParaRPr lang="en-US" sz="16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142240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6 bits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47904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5 bits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353568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5 bits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459232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5 bits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564896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5 bits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70560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6 bits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251685" y="2989373"/>
            <a:ext cx="5428324" cy="687240"/>
            <a:chOff x="1422400" y="1959838"/>
            <a:chExt cx="6339840" cy="802640"/>
          </a:xfrm>
        </p:grpSpPr>
        <p:sp>
          <p:nvSpPr>
            <p:cNvPr id="18" name="Rectangle 17"/>
            <p:cNvSpPr/>
            <p:nvPr/>
          </p:nvSpPr>
          <p:spPr bwMode="auto">
            <a:xfrm>
              <a:off x="142240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op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47904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rs</a:t>
              </a:r>
              <a:endParaRPr lang="en-US" sz="16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3568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rt</a:t>
              </a:r>
              <a:endParaRPr lang="en-US" sz="16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592320" y="1959838"/>
              <a:ext cx="316992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err="1">
                  <a:latin typeface="Consolas" pitchFamily="49" charset="0"/>
                  <a:cs typeface="Consolas" pitchFamily="49" charset="0"/>
                </a:rPr>
                <a:t>i</a:t>
              </a:r>
              <a:r>
                <a:rPr lang="en-US" sz="1600" dirty="0" err="1" smtClean="0">
                  <a:latin typeface="Consolas" pitchFamily="49" charset="0"/>
                  <a:cs typeface="Consolas" pitchFamily="49" charset="0"/>
                </a:rPr>
                <a:t>mm</a:t>
              </a:r>
              <a:endParaRPr lang="en-US" sz="16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142240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6 bits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247904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5 bits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353568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5 bits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564896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16 bits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251685" y="4080383"/>
            <a:ext cx="5428324" cy="687240"/>
            <a:chOff x="1422400" y="1959838"/>
            <a:chExt cx="6339840" cy="802640"/>
          </a:xfrm>
        </p:grpSpPr>
        <p:sp>
          <p:nvSpPr>
            <p:cNvPr id="27" name="Rectangle 26"/>
            <p:cNvSpPr/>
            <p:nvPr/>
          </p:nvSpPr>
          <p:spPr bwMode="auto">
            <a:xfrm>
              <a:off x="1422400" y="1959838"/>
              <a:ext cx="1056640" cy="401320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op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479040" y="1959838"/>
              <a:ext cx="5283200" cy="401317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dirty="0" smtClean="0">
                  <a:latin typeface="Consolas" pitchFamily="49" charset="0"/>
                  <a:cs typeface="Consolas" pitchFamily="49" charset="0"/>
                </a:rPr>
                <a:t>offset in words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422400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6 bits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4548725" y="2361158"/>
              <a:ext cx="1056640" cy="4013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Neo Sans Intel" pitchFamily="34" charset="0"/>
                  <a:cs typeface="Consolas" pitchFamily="49" charset="0"/>
                </a:rPr>
                <a:t>26 bits</a:t>
              </a:r>
            </a:p>
          </p:txBody>
        </p:sp>
      </p:grpSp>
      <p:pic>
        <p:nvPicPr>
          <p:cNvPr id="31" name="Audio 3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94538104"/>
      </p:ext>
    </p:extLst>
  </p:cSld>
  <p:clrMapOvr>
    <a:masterClrMapping/>
  </p:clrMapOvr>
  <p:transition advTm="58854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7446" x="4037013" y="4071938"/>
          <p14:tracePt t="127454" x="4017963" y="4064000"/>
          <p14:tracePt t="127464" x="3990975" y="4044950"/>
          <p14:tracePt t="127480" x="3938588" y="3983038"/>
          <p14:tracePt t="127497" x="3867150" y="3902075"/>
          <p14:tracePt t="127513" x="3786188" y="3849688"/>
          <p14:tracePt t="127530" x="3714750" y="3805238"/>
          <p14:tracePt t="127547" x="3598863" y="3778250"/>
          <p14:tracePt t="127564" x="3455988" y="3741738"/>
          <p14:tracePt t="127580" x="3375025" y="3714750"/>
          <p14:tracePt t="127597" x="3295650" y="3697288"/>
          <p14:tracePt t="127613" x="3187700" y="3670300"/>
          <p14:tracePt t="127630" x="3044825" y="3608388"/>
          <p14:tracePt t="127647" x="2884488" y="3527425"/>
          <p14:tracePt t="127664" x="2633663" y="3375025"/>
          <p14:tracePt t="127680" x="2374900" y="3268663"/>
          <p14:tracePt t="127697" x="2081213" y="3197225"/>
          <p14:tracePt t="127714" x="1785938" y="3098800"/>
          <p14:tracePt t="127730" x="1581150" y="3036888"/>
          <p14:tracePt t="127747" x="1366838" y="2946400"/>
          <p14:tracePt t="127764" x="1160463" y="2840038"/>
          <p14:tracePt t="127780" x="1009650" y="2724150"/>
          <p14:tracePt t="127797" x="857250" y="2589213"/>
          <p14:tracePt t="127814" x="687388" y="2438400"/>
          <p14:tracePt t="127830" x="608013" y="2357438"/>
          <p14:tracePt t="127847" x="588963" y="2322513"/>
          <p14:tracePt t="127863" x="561975" y="2303463"/>
          <p14:tracePt t="127880" x="554038" y="2286000"/>
          <p14:tracePt t="127897" x="544513" y="2268538"/>
          <p14:tracePt t="127930" x="544513" y="2251075"/>
          <p14:tracePt t="127947" x="571500" y="2241550"/>
          <p14:tracePt t="127964" x="581025" y="2241550"/>
          <p14:tracePt t="127980" x="598488" y="2241550"/>
          <p14:tracePt t="127997" x="633413" y="2241550"/>
          <p14:tracePt t="128013" x="687388" y="2259013"/>
          <p14:tracePt t="128030" x="785813" y="2268538"/>
          <p14:tracePt t="128047" x="938213" y="2295525"/>
          <p14:tracePt t="128064" x="1214438" y="2349500"/>
          <p14:tracePt t="128080" x="1322388" y="2374900"/>
          <p14:tracePt t="128097" x="1401763" y="2384425"/>
          <p14:tracePt t="128114" x="1490663" y="2384425"/>
          <p14:tracePt t="128130" x="1571625" y="2384425"/>
          <p14:tracePt t="128147" x="1625600" y="2384425"/>
          <p14:tracePt t="128164" x="1652588" y="2384425"/>
          <p14:tracePt t="128236" x="1670050" y="2384425"/>
          <p14:tracePt t="128244" x="1679575" y="2384425"/>
          <p14:tracePt t="129225" x="1687513" y="2384425"/>
          <p14:tracePt t="129234" x="1704975" y="2393950"/>
          <p14:tracePt t="129247" x="1724025" y="2411413"/>
          <p14:tracePt t="129320" x="1731963" y="2428875"/>
          <p14:tracePt t="129335" x="1751013" y="2465388"/>
          <p14:tracePt t="129342" x="1751013" y="2482850"/>
          <p14:tracePt t="129350" x="1758950" y="2482850"/>
          <p14:tracePt t="129365" x="1758950" y="2492375"/>
          <p14:tracePt t="129382" x="1758950" y="2509838"/>
          <p14:tracePt t="129398" x="1758950" y="2527300"/>
          <p14:tracePt t="129414" x="1758950" y="2554288"/>
          <p14:tracePt t="129430" x="1758950" y="2571750"/>
          <p14:tracePt t="129447" x="1758950" y="2598738"/>
          <p14:tracePt t="129465" x="1758950" y="2635250"/>
          <p14:tracePt t="129482" x="1758950" y="2643188"/>
          <p14:tracePt t="129646" x="1768475" y="2643188"/>
          <p14:tracePt t="129655" x="1785938" y="2616200"/>
          <p14:tracePt t="129663" x="1803400" y="2608263"/>
          <p14:tracePt t="129680" x="1822450" y="2598738"/>
          <p14:tracePt t="129764" x="1830388" y="2589213"/>
          <p14:tracePt t="129781" x="1839913" y="2581275"/>
          <p14:tracePt t="129859" x="1839913" y="2571750"/>
          <p14:tracePt t="129906" x="1847850" y="2571750"/>
          <p14:tracePt t="130210" x="1857375" y="2571750"/>
          <p14:tracePt t="130226" x="1874838" y="2571750"/>
          <p14:tracePt t="130234" x="1884363" y="2571750"/>
          <p14:tracePt t="130247" x="1901825" y="2571750"/>
          <p14:tracePt t="130264" x="1965325" y="2571750"/>
          <p14:tracePt t="130280" x="2017713" y="2571750"/>
          <p14:tracePt t="130298" x="2036763" y="2571750"/>
          <p14:tracePt t="130375" x="2062163" y="2554288"/>
          <p14:tracePt t="130383" x="2071688" y="2544763"/>
          <p14:tracePt t="130390" x="2081213" y="2536825"/>
          <p14:tracePt t="130399" x="2089150" y="2527300"/>
          <p14:tracePt t="130415" x="2098675" y="2517775"/>
          <p14:tracePt t="130432" x="2116138" y="2500313"/>
          <p14:tracePt t="130449" x="2125663" y="2473325"/>
          <p14:tracePt t="130465" x="2125663" y="2465388"/>
          <p14:tracePt t="130481" x="2125663" y="2455863"/>
          <p14:tracePt t="130525" x="2125663" y="2446338"/>
          <p14:tracePt t="130533" x="2125663" y="2438400"/>
          <p14:tracePt t="130548" x="2125663" y="2420938"/>
          <p14:tracePt t="130564" x="2133600" y="2393950"/>
          <p14:tracePt t="130611" x="2133600" y="2384425"/>
          <p14:tracePt t="130618" x="2133600" y="2374900"/>
          <p14:tracePt t="130631" x="2133600" y="2366963"/>
          <p14:tracePt t="130852" x="2143125" y="2366963"/>
          <p14:tracePt t="130868" x="2143125" y="2374900"/>
          <p14:tracePt t="130876" x="2143125" y="2384425"/>
          <p14:tracePt t="130885" x="2143125" y="2393950"/>
          <p14:tracePt t="130897" x="2152650" y="2411413"/>
          <p14:tracePt t="130947" x="2152650" y="2420938"/>
          <p14:tracePt t="130971" x="2160588" y="2428875"/>
          <p14:tracePt t="130996" x="2170113" y="2428875"/>
          <p14:tracePt t="131393" x="2170113" y="2438400"/>
          <p14:tracePt t="131401" x="2170113" y="2446338"/>
          <p14:tracePt t="131409" x="2170113" y="2455863"/>
          <p14:tracePt t="131417" x="2170113" y="2465388"/>
          <p14:tracePt t="131434" x="2179638" y="2473325"/>
          <p14:tracePt t="132460" x="2179638" y="2438400"/>
          <p14:tracePt t="132538" x="2179638" y="2446338"/>
          <p14:tracePt t="132546" x="2179638" y="2455863"/>
          <p14:tracePt t="132554" x="2179638" y="2465388"/>
          <p14:tracePt t="135969" x="2170113" y="2473325"/>
          <p14:tracePt t="135976" x="2152650" y="2482850"/>
          <p14:tracePt t="135985" x="2133600" y="2509838"/>
          <p14:tracePt t="136001" x="2116138" y="2527300"/>
          <p14:tracePt t="136017" x="2098675" y="2536825"/>
          <p14:tracePt t="136032" x="2081213" y="2563813"/>
          <p14:tracePt t="136049" x="2071688" y="2571750"/>
          <p14:tracePt t="136066" x="2054225" y="2581275"/>
          <p14:tracePt t="136082" x="2044700" y="2589213"/>
          <p14:tracePt t="136098" x="2036763" y="2589213"/>
          <p14:tracePt t="136115" x="2027238" y="2598738"/>
          <p14:tracePt t="136132" x="2000250" y="2598738"/>
          <p14:tracePt t="136149" x="1973263" y="2608263"/>
          <p14:tracePt t="136166" x="1955800" y="2608263"/>
          <p14:tracePt t="136182" x="1928813" y="2625725"/>
          <p14:tracePt t="136199" x="1911350" y="2625725"/>
          <p14:tracePt t="136215" x="1893888" y="2635250"/>
          <p14:tracePt t="136232" x="1874838" y="2635250"/>
          <p14:tracePt t="136250" x="1839913" y="2643188"/>
          <p14:tracePt t="136267" x="1822450" y="2652713"/>
          <p14:tracePt t="136282" x="1803400" y="2660650"/>
          <p14:tracePt t="136299" x="1776413" y="2679700"/>
          <p14:tracePt t="136315" x="1724025" y="2706688"/>
          <p14:tracePt t="136332" x="1670050" y="2732088"/>
          <p14:tracePt t="136349" x="1633538" y="2741613"/>
          <p14:tracePt t="136366" x="1625600" y="2741613"/>
          <p14:tracePt t="136382" x="1608138" y="2741613"/>
          <p14:tracePt t="136399" x="1598613" y="2741613"/>
          <p14:tracePt t="136417" x="1562100" y="2741613"/>
          <p14:tracePt t="136432" x="1536700" y="2732088"/>
          <p14:tracePt t="136449" x="1500188" y="2714625"/>
          <p14:tracePt t="136465" x="1455738" y="2697163"/>
          <p14:tracePt t="136482" x="1419225" y="2670175"/>
          <p14:tracePt t="136499" x="1401763" y="2652713"/>
          <p14:tracePt t="136517" x="1374775" y="2643188"/>
          <p14:tracePt t="136532" x="1366838" y="2635250"/>
          <p14:tracePt t="136549" x="1347788" y="2608263"/>
          <p14:tracePt t="136566" x="1339850" y="2589213"/>
          <p14:tracePt t="136582" x="1312863" y="2571750"/>
          <p14:tracePt t="136599" x="1295400" y="2536825"/>
          <p14:tracePt t="136615" x="1276350" y="2509838"/>
          <p14:tracePt t="136631" x="1250950" y="2482850"/>
          <p14:tracePt t="136648" x="1231900" y="2438400"/>
          <p14:tracePt t="136665" x="1214438" y="2411413"/>
          <p14:tracePt t="136681" x="1196975" y="2393950"/>
          <p14:tracePt t="136727" x="1196975" y="2384425"/>
          <p14:tracePt t="136744" x="1196975" y="2349500"/>
          <p14:tracePt t="136751" x="1204913" y="2349500"/>
          <p14:tracePt t="136765" x="1204913" y="2339975"/>
          <p14:tracePt t="136781" x="1204913" y="2330450"/>
          <p14:tracePt t="136798" x="1223963" y="2303463"/>
          <p14:tracePt t="136814" x="1241425" y="2286000"/>
          <p14:tracePt t="136831" x="1258888" y="2251075"/>
          <p14:tracePt t="136848" x="1285875" y="2179638"/>
          <p14:tracePt t="136865" x="1312863" y="2108200"/>
          <p14:tracePt t="136881" x="1339850" y="2036763"/>
          <p14:tracePt t="136898" x="1366838" y="1955800"/>
          <p14:tracePt t="136915" x="1401763" y="1893888"/>
          <p14:tracePt t="136916" x="1419225" y="1866900"/>
          <p14:tracePt t="136932" x="1428750" y="1849438"/>
          <p14:tracePt t="136948" x="1438275" y="1822450"/>
          <p14:tracePt t="136965" x="1455738" y="1812925"/>
          <p14:tracePt t="136982" x="1473200" y="1795463"/>
          <p14:tracePt t="136999" x="1509713" y="1776413"/>
          <p14:tracePt t="137015" x="1527175" y="1751013"/>
          <p14:tracePt t="137032" x="1554163" y="1741488"/>
          <p14:tracePt t="137066" x="1562100" y="1731963"/>
          <p14:tracePt t="137082" x="1608138" y="1704975"/>
          <p14:tracePt t="137099" x="1670050" y="1687513"/>
          <p14:tracePt t="137116" x="1751013" y="1660525"/>
          <p14:tracePt t="137132" x="1785938" y="1660525"/>
          <p14:tracePt t="137149" x="1803400" y="1660525"/>
          <p14:tracePt t="137165" x="1822450" y="1660525"/>
          <p14:tracePt t="137182" x="1857375" y="1687513"/>
          <p14:tracePt t="137198" x="1874838" y="1704975"/>
          <p14:tracePt t="137215" x="1893888" y="1724025"/>
          <p14:tracePt t="137232" x="1911350" y="1741488"/>
          <p14:tracePt t="137248" x="1946275" y="1758950"/>
          <p14:tracePt t="137265" x="1982788" y="1795463"/>
          <p14:tracePt t="137281" x="2000250" y="1812925"/>
          <p14:tracePt t="137298" x="2017713" y="1849438"/>
          <p14:tracePt t="137317" x="2054225" y="1866900"/>
          <p14:tracePt t="137333" x="2054225" y="1874838"/>
          <p14:tracePt t="137349" x="2062163" y="1901825"/>
          <p14:tracePt t="137366" x="2071688" y="1911350"/>
          <p14:tracePt t="137382" x="2081213" y="1928813"/>
          <p14:tracePt t="137399" x="2089150" y="1965325"/>
          <p14:tracePt t="137416" x="2108200" y="2017713"/>
          <p14:tracePt t="137419" x="2116138" y="2044700"/>
          <p14:tracePt t="137432" x="2133600" y="2125663"/>
          <p14:tracePt t="137449" x="2133600" y="2170113"/>
          <p14:tracePt t="137466" x="2143125" y="2214563"/>
          <p14:tracePt t="137482" x="2160588" y="2295525"/>
          <p14:tracePt t="137499" x="2160588" y="2357438"/>
          <p14:tracePt t="137516" x="2160588" y="2401888"/>
          <p14:tracePt t="137532" x="2160588" y="2420938"/>
          <p14:tracePt t="137549" x="2160588" y="2446338"/>
          <p14:tracePt t="137567" x="2152650" y="2473325"/>
          <p14:tracePt t="137584" x="2143125" y="2482850"/>
          <p14:tracePt t="137599" x="2143125" y="2492375"/>
          <p14:tracePt t="137616" x="2125663" y="2517775"/>
          <p14:tracePt t="137632" x="2081213" y="2536825"/>
          <p14:tracePt t="137649" x="2017713" y="2563813"/>
          <p14:tracePt t="137666" x="1955800" y="2589213"/>
          <p14:tracePt t="137682" x="1928813" y="2598738"/>
          <p14:tracePt t="137700" x="1866900" y="2608263"/>
          <p14:tracePt t="137716" x="1839913" y="2608263"/>
          <p14:tracePt t="137733" x="1822450" y="2608263"/>
          <p14:tracePt t="137749" x="1803400" y="2608263"/>
          <p14:tracePt t="137765" x="1776413" y="2608263"/>
          <p14:tracePt t="137782" x="1731963" y="2598738"/>
          <p14:tracePt t="137799" x="1697038" y="2571750"/>
          <p14:tracePt t="137816" x="1670050" y="2563813"/>
          <p14:tracePt t="137833" x="1660525" y="2554288"/>
          <p14:tracePt t="137849" x="1633538" y="2544763"/>
          <p14:tracePt t="137865" x="1616075" y="2517775"/>
          <p14:tracePt t="137882" x="1598613" y="2500313"/>
          <p14:tracePt t="137898" x="1581150" y="2482850"/>
          <p14:tracePt t="137916" x="1544638" y="2446338"/>
          <p14:tracePt t="137919" x="1536700" y="2438400"/>
          <p14:tracePt t="137934" x="1517650" y="2411413"/>
          <p14:tracePt t="137951" x="1482725" y="2357438"/>
          <p14:tracePt t="137968" x="1465263" y="2322513"/>
          <p14:tracePt t="137983" x="1455738" y="2303463"/>
          <p14:tracePt t="137999" x="1438275" y="2278063"/>
          <p14:tracePt t="138016" x="1419225" y="2268538"/>
          <p14:tracePt t="138032" x="1419225" y="2251075"/>
          <p14:tracePt t="138049" x="1419225" y="2241550"/>
          <p14:tracePt t="138066" x="1428750" y="2170113"/>
          <p14:tracePt t="138084" x="1465263" y="2098675"/>
          <p14:tracePt t="138099" x="1465263" y="2071688"/>
          <p14:tracePt t="138116" x="1473200" y="2054225"/>
          <p14:tracePt t="138132" x="1482725" y="2036763"/>
          <p14:tracePt t="138149" x="1490663" y="2009775"/>
          <p14:tracePt t="138166" x="1517650" y="1992313"/>
          <p14:tracePt t="138182" x="1536700" y="1946275"/>
          <p14:tracePt t="138199" x="1554163" y="1928813"/>
          <p14:tracePt t="138217" x="1589088" y="1893888"/>
          <p14:tracePt t="138233" x="1598613" y="1874838"/>
          <p14:tracePt t="138249" x="1616075" y="1857375"/>
          <p14:tracePt t="138266" x="1643063" y="1839913"/>
          <p14:tracePt t="138282" x="1660525" y="1812925"/>
          <p14:tracePt t="138299" x="1679575" y="1795463"/>
          <p14:tracePt t="138315" x="1697038" y="1795463"/>
          <p14:tracePt t="138332" x="1724025" y="1785938"/>
          <p14:tracePt t="138348" x="1751013" y="1776413"/>
          <p14:tracePt t="138365" x="1822450" y="1758950"/>
          <p14:tracePt t="138382" x="1866900" y="1758950"/>
          <p14:tracePt t="138399" x="1946275" y="1768475"/>
          <p14:tracePt t="138416" x="2027238" y="1795463"/>
          <p14:tracePt t="138432" x="2054225" y="1812925"/>
          <p14:tracePt t="138449" x="2071688" y="1822450"/>
          <p14:tracePt t="138467" x="2089150" y="1857375"/>
          <p14:tracePt t="138484" x="2108200" y="1884363"/>
          <p14:tracePt t="138499" x="2133600" y="1955800"/>
          <p14:tracePt t="138516" x="2179638" y="2027238"/>
          <p14:tracePt t="138532" x="2197100" y="2098675"/>
          <p14:tracePt t="138549" x="2224088" y="2116138"/>
          <p14:tracePt t="138566" x="2232025" y="2135188"/>
          <p14:tracePt t="138583" x="2251075" y="2179638"/>
          <p14:tracePt t="138599" x="2251075" y="2232025"/>
          <p14:tracePt t="138617" x="2251075" y="2295525"/>
          <p14:tracePt t="138632" x="2251075" y="2330450"/>
          <p14:tracePt t="138649" x="2251075" y="2374900"/>
          <p14:tracePt t="138666" x="2251075" y="2393950"/>
          <p14:tracePt t="138682" x="2241550" y="2411413"/>
          <p14:tracePt t="138699" x="2224088" y="2438400"/>
          <p14:tracePt t="138716" x="2205038" y="2455863"/>
          <p14:tracePt t="138733" x="2170113" y="2482850"/>
          <p14:tracePt t="138750" x="2143125" y="2509838"/>
          <p14:tracePt t="138765" x="2116138" y="2517775"/>
          <p14:tracePt t="138782" x="2054225" y="2544763"/>
          <p14:tracePt t="138799" x="1990725" y="2563813"/>
          <p14:tracePt t="138815" x="1911350" y="2589213"/>
          <p14:tracePt t="138833" x="1839913" y="2616200"/>
          <p14:tracePt t="138849" x="1758950" y="2635250"/>
          <p14:tracePt t="138866" x="1670050" y="2643188"/>
          <p14:tracePt t="138882" x="1598613" y="2643188"/>
          <p14:tracePt t="138898" x="1517650" y="2616200"/>
          <p14:tracePt t="138915" x="1455738" y="2589213"/>
          <p14:tracePt t="138931" x="1393825" y="2563813"/>
          <p14:tracePt t="138948" x="1339850" y="2536825"/>
          <p14:tracePt t="138965" x="1322388" y="2517775"/>
          <p14:tracePt t="138981" x="1303338" y="2509838"/>
          <p14:tracePt t="138999" x="1268413" y="2465388"/>
          <p14:tracePt t="139016" x="1250950" y="2446338"/>
          <p14:tracePt t="139032" x="1231900" y="2428875"/>
          <p14:tracePt t="139049" x="1204913" y="2374900"/>
          <p14:tracePt t="139066" x="1179513" y="2312988"/>
          <p14:tracePt t="139083" x="1179513" y="2268538"/>
          <p14:tracePt t="139099" x="1179513" y="2224088"/>
          <p14:tracePt t="139117" x="1179513" y="2179638"/>
          <p14:tracePt t="139134" x="1179513" y="2160588"/>
          <p14:tracePt t="139149" x="1179513" y="2125663"/>
          <p14:tracePt t="139166" x="1179513" y="2108200"/>
          <p14:tracePt t="139183" x="1196975" y="2089150"/>
          <p14:tracePt t="139199" x="1214438" y="2071688"/>
          <p14:tracePt t="139216" x="1223963" y="2044700"/>
          <p14:tracePt t="139233" x="1241425" y="2027238"/>
          <p14:tracePt t="139249" x="1268413" y="2009775"/>
          <p14:tracePt t="139268" x="1303338" y="1965325"/>
          <p14:tracePt t="139282" x="1330325" y="1928813"/>
          <p14:tracePt t="139299" x="1374775" y="1901825"/>
          <p14:tracePt t="139316" x="1438275" y="1866900"/>
          <p14:tracePt t="139333" x="1517650" y="1839913"/>
          <p14:tracePt t="139349" x="1598613" y="1812925"/>
          <p14:tracePt t="139367" x="1704975" y="1776413"/>
          <p14:tracePt t="139383" x="1768475" y="1751013"/>
          <p14:tracePt t="139399" x="1812925" y="1724025"/>
          <p14:tracePt t="139416" x="1830388" y="1714500"/>
          <p14:tracePt t="139433" x="1857375" y="1704975"/>
          <p14:tracePt t="139449" x="1874838" y="1697038"/>
          <p14:tracePt t="139465" x="1893888" y="1687513"/>
          <p14:tracePt t="139482" x="1919288" y="1687513"/>
          <p14:tracePt t="139499" x="1928813" y="1679575"/>
          <p14:tracePt t="139587" x="1946275" y="1679575"/>
          <p14:tracePt t="139610" x="1955800" y="1679575"/>
          <p14:tracePt t="139729" x="1965325" y="1687513"/>
          <p14:tracePt t="139736" x="1982788" y="1714500"/>
          <p14:tracePt t="139751" x="2009775" y="1785938"/>
          <p14:tracePt t="139768" x="2036763" y="1866900"/>
          <p14:tracePt t="139783" x="2062163" y="1965325"/>
          <p14:tracePt t="139799" x="2062163" y="2036763"/>
          <p14:tracePt t="139816" x="2071688" y="2116138"/>
          <p14:tracePt t="139833" x="2089150" y="2206625"/>
          <p14:tracePt t="139850" x="2108200" y="2268538"/>
          <p14:tracePt t="139866" x="2125663" y="2303463"/>
          <p14:tracePt t="139883" x="2133600" y="2330450"/>
          <p14:tracePt t="139899" x="2143125" y="2357438"/>
          <p14:tracePt t="139917" x="2152650" y="2393950"/>
          <p14:tracePt t="139933" x="2152650" y="2411413"/>
          <p14:tracePt t="139950" x="2160588" y="2411413"/>
          <p14:tracePt t="139965" x="2160588" y="2420938"/>
          <p14:tracePt t="139982" x="2179638" y="2428875"/>
          <p14:tracePt t="139998" x="2187575" y="2446338"/>
          <p14:tracePt t="140015" x="2197100" y="2473325"/>
          <p14:tracePt t="140032" x="2224088" y="2500313"/>
          <p14:tracePt t="140048" x="2241550" y="2517775"/>
          <p14:tracePt t="140065" x="2268538" y="2544763"/>
          <p14:tracePt t="140082" x="2286000" y="2554288"/>
          <p14:tracePt t="140098" x="2295525" y="2554288"/>
          <p14:tracePt t="140115" x="2295525" y="2563813"/>
          <p14:tracePt t="140132" x="2303463" y="2563813"/>
          <p14:tracePt t="140166" x="2312988" y="2563813"/>
          <p14:tracePt t="140182" x="2330450" y="2563813"/>
          <p14:tracePt t="140245" x="2339975" y="2563813"/>
          <p14:tracePt t="140261" x="2347913" y="2563813"/>
          <p14:tracePt t="140268" x="2366963" y="2563813"/>
          <p14:tracePt t="140282" x="2411413" y="2563813"/>
          <p14:tracePt t="140298" x="2509838" y="2563813"/>
          <p14:tracePt t="140315" x="2581275" y="2563813"/>
          <p14:tracePt t="140332" x="2679700" y="2544763"/>
          <p14:tracePt t="140348" x="2786063" y="2536825"/>
          <p14:tracePt t="140365" x="2894013" y="2517775"/>
          <p14:tracePt t="140382" x="2982913" y="2492375"/>
          <p14:tracePt t="140399" x="3098800" y="2465388"/>
          <p14:tracePt t="140415" x="3205163" y="2438400"/>
          <p14:tracePt t="140417" x="3259138" y="2428875"/>
          <p14:tracePt t="140433" x="3375025" y="2393950"/>
          <p14:tracePt t="140449" x="3446463" y="2374900"/>
          <p14:tracePt t="140465" x="3500438" y="2349500"/>
          <p14:tracePt t="140482" x="3517900" y="2339975"/>
          <p14:tracePt t="140499" x="3536950" y="2312988"/>
          <p14:tracePt t="140515" x="3571875" y="2303463"/>
          <p14:tracePt t="140532" x="3633788" y="2286000"/>
          <p14:tracePt t="140548" x="3679825" y="2286000"/>
          <p14:tracePt t="140565" x="3724275" y="2286000"/>
          <p14:tracePt t="140581" x="3759200" y="2286000"/>
          <p14:tracePt t="140598" x="3776663" y="2286000"/>
          <p14:tracePt t="140615" x="3786188" y="2268538"/>
          <p14:tracePt t="140632" x="3803650" y="2268538"/>
          <p14:tracePt t="140649" x="3830638" y="2268538"/>
          <p14:tracePt t="140665" x="3848100" y="2268538"/>
          <p14:tracePt t="140683" x="3894138" y="2286000"/>
          <p14:tracePt t="140699" x="3911600" y="2303463"/>
          <p14:tracePt t="140715" x="3929063" y="2322513"/>
          <p14:tracePt t="140732" x="3965575" y="2330450"/>
          <p14:tracePt t="140749" x="3983038" y="2349500"/>
          <p14:tracePt t="140765" x="4000500" y="2366963"/>
          <p14:tracePt t="140782" x="4027488" y="2384425"/>
          <p14:tracePt t="140799" x="4044950" y="2393950"/>
          <p14:tracePt t="140815" x="4108450" y="2420938"/>
          <p14:tracePt t="140833" x="4224338" y="2446338"/>
          <p14:tracePt t="140849" x="4303713" y="2473325"/>
          <p14:tracePt t="140865" x="4348163" y="2500313"/>
          <p14:tracePt t="140882" x="4367213" y="2517775"/>
          <p14:tracePt t="140899" x="4394200" y="2536825"/>
          <p14:tracePt t="140915" x="4411663" y="2544763"/>
          <p14:tracePt t="140932" x="4419600" y="2554288"/>
          <p14:tracePt t="140949" x="4438650" y="2554288"/>
          <p14:tracePt t="140965" x="4473575" y="2554288"/>
          <p14:tracePt t="140982" x="4510088" y="2571750"/>
          <p14:tracePt t="140999" x="4554538" y="2571750"/>
          <p14:tracePt t="141016" x="4572000" y="2571750"/>
          <p14:tracePt t="141032" x="4589463" y="2571750"/>
          <p14:tracePt t="141049" x="4616450" y="2571750"/>
          <p14:tracePt t="141066" x="4633913" y="2571750"/>
          <p14:tracePt t="141083" x="4660900" y="2571750"/>
          <p14:tracePt t="141099" x="4687888" y="2571750"/>
          <p14:tracePt t="141115" x="4705350" y="2571750"/>
          <p14:tracePt t="141132" x="4724400" y="2563813"/>
          <p14:tracePt t="141148" x="4759325" y="2536825"/>
          <p14:tracePt t="141165" x="4803775" y="2517775"/>
          <p14:tracePt t="141182" x="4848225" y="2492375"/>
          <p14:tracePt t="141199" x="4875213" y="2482850"/>
          <p14:tracePt t="141215" x="4884738" y="2473325"/>
          <p14:tracePt t="141239" x="4894263" y="2455863"/>
          <p14:tracePt t="141248" x="4902200" y="2446338"/>
          <p14:tracePt t="141265" x="4911725" y="2428875"/>
          <p14:tracePt t="141283" x="4921250" y="2411413"/>
          <p14:tracePt t="141300" x="4938713" y="2384425"/>
          <p14:tracePt t="141316" x="4938713" y="2366963"/>
          <p14:tracePt t="141332" x="4938713" y="2349500"/>
          <p14:tracePt t="141349" x="4938713" y="2330450"/>
          <p14:tracePt t="142436" x="4929188" y="2330450"/>
          <p14:tracePt t="142452" x="4921250" y="2330450"/>
          <p14:tracePt t="142468" x="4911725" y="2330450"/>
          <p14:tracePt t="142476" x="4902200" y="2330450"/>
          <p14:tracePt t="142500" x="4894263" y="2330450"/>
          <p14:tracePt t="143331" x="4894263" y="2303463"/>
          <p14:tracePt t="143339" x="4894263" y="2295525"/>
          <p14:tracePt t="143349" x="4894263" y="2278063"/>
          <p14:tracePt t="143365" x="4894263" y="2224088"/>
          <p14:tracePt t="143383" x="4894263" y="2197100"/>
          <p14:tracePt t="143400" x="4884738" y="2179638"/>
          <p14:tracePt t="143418" x="4884738" y="2152650"/>
          <p14:tracePt t="143433" x="4884738" y="2143125"/>
          <p14:tracePt t="143449" x="4884738" y="2135188"/>
          <p14:tracePt t="143471" x="4875213" y="2135188"/>
          <p14:tracePt t="143495" x="4875213" y="2125663"/>
          <p14:tracePt t="143573" x="4875213" y="2116138"/>
          <p14:tracePt t="143589" x="4857750" y="2108200"/>
          <p14:tracePt t="143621" x="4848225" y="2089150"/>
          <p14:tracePt t="143627" x="4840288" y="2081213"/>
          <p14:tracePt t="143635" x="4830763" y="2071688"/>
          <p14:tracePt t="143649" x="4830763" y="2063750"/>
          <p14:tracePt t="143666" x="4822825" y="2063750"/>
          <p14:tracePt t="143683" x="4803775" y="2044700"/>
          <p14:tracePt t="143699" x="4776788" y="2017713"/>
          <p14:tracePt t="143715" x="4759325" y="2000250"/>
          <p14:tracePt t="143732" x="4741863" y="1982788"/>
          <p14:tracePt t="143749" x="4714875" y="1965325"/>
          <p14:tracePt t="143766" x="4697413" y="1946275"/>
          <p14:tracePt t="143782" x="4679950" y="1938338"/>
          <p14:tracePt t="143799" x="4643438" y="1928813"/>
          <p14:tracePt t="143815" x="4598988" y="1893888"/>
          <p14:tracePt t="143832" x="4572000" y="1884363"/>
          <p14:tracePt t="143849" x="4527550" y="1874838"/>
          <p14:tracePt t="143866" x="4483100" y="1866900"/>
          <p14:tracePt t="143882" x="4429125" y="1857375"/>
          <p14:tracePt t="143899" x="4375150" y="1857375"/>
          <p14:tracePt t="143915" x="4340225" y="1857375"/>
          <p14:tracePt t="143917" x="4322763" y="1857375"/>
          <p14:tracePt t="143932" x="4295775" y="1857375"/>
          <p14:tracePt t="143949" x="4205288" y="1866900"/>
          <p14:tracePt t="143965" x="4116388" y="1884363"/>
          <p14:tracePt t="143983" x="4037013" y="1893888"/>
          <p14:tracePt t="144000" x="3965575" y="1893888"/>
          <p14:tracePt t="144016" x="3875088" y="1893888"/>
          <p14:tracePt t="144033" x="3724275" y="1893888"/>
          <p14:tracePt t="144050" x="3527425" y="1911350"/>
          <p14:tracePt t="144068" x="3259138" y="1946275"/>
          <p14:tracePt t="144085" x="3125788" y="1973263"/>
          <p14:tracePt t="144100" x="2990850" y="1992313"/>
          <p14:tracePt t="144116" x="2894013" y="2017713"/>
          <p14:tracePt t="144133" x="2803525" y="2044700"/>
          <p14:tracePt t="144150" x="2724150" y="2071688"/>
          <p14:tracePt t="144166" x="2633663" y="2098675"/>
          <p14:tracePt t="144185" x="2446338" y="2143125"/>
          <p14:tracePt t="144200" x="2286000" y="2170113"/>
          <p14:tracePt t="144216" x="2133600" y="2206625"/>
          <p14:tracePt t="144233" x="2027238" y="2214563"/>
          <p14:tracePt t="144250" x="1990725" y="2214563"/>
          <p14:tracePt t="144351" x="1990725" y="2241550"/>
          <p14:tracePt t="144358" x="1990725" y="2259013"/>
          <p14:tracePt t="144367" x="2009775" y="2303463"/>
          <p14:tracePt t="144384" x="2062163" y="2366963"/>
          <p14:tracePt t="144400" x="2143125" y="2446338"/>
          <p14:tracePt t="144417" x="2295525" y="2563813"/>
          <p14:tracePt t="144420" x="2357438" y="2608263"/>
          <p14:tracePt t="144433" x="2411413" y="2660650"/>
          <p14:tracePt t="144449" x="2517775" y="2714625"/>
          <p14:tracePt t="144466" x="2660650" y="2741613"/>
          <p14:tracePt t="144483" x="2768600" y="2741613"/>
          <p14:tracePt t="144499" x="2884488" y="2724150"/>
          <p14:tracePt t="144516" x="3036888" y="2697163"/>
          <p14:tracePt t="144533" x="3214688" y="2643188"/>
          <p14:tracePt t="144550" x="3394075" y="2616200"/>
          <p14:tracePt t="144568" x="3714750" y="2563813"/>
          <p14:tracePt t="144585" x="3990975" y="2509838"/>
          <p14:tracePt t="144600" x="4322763" y="2473325"/>
          <p14:tracePt t="144617" x="4633913" y="2446338"/>
          <p14:tracePt t="144634" x="4786313" y="2446338"/>
          <p14:tracePt t="144650" x="4822825" y="2446338"/>
          <p14:tracePt t="144667" x="4840288" y="2455863"/>
          <p14:tracePt t="144683" x="4848225" y="2455863"/>
          <p14:tracePt t="144700" x="4857750" y="2455863"/>
          <p14:tracePt t="144718" x="4894263" y="2455863"/>
          <p14:tracePt t="144733" x="4921250" y="2446338"/>
          <p14:tracePt t="144750" x="4946650" y="2446338"/>
          <p14:tracePt t="144767" x="4965700" y="2438400"/>
          <p14:tracePt t="144851" x="4965700" y="2411413"/>
          <p14:tracePt t="144858" x="4965700" y="2384425"/>
          <p14:tracePt t="144868" x="4965700" y="2349500"/>
          <p14:tracePt t="144883" x="4956175" y="2241550"/>
          <p14:tracePt t="144900" x="4929188" y="2125663"/>
          <p14:tracePt t="144917" x="4902200" y="2036763"/>
          <p14:tracePt t="144919" x="4902200" y="1992313"/>
          <p14:tracePt t="144934" x="4894263" y="1955800"/>
          <p14:tracePt t="144950" x="4875213" y="1893888"/>
          <p14:tracePt t="144968" x="4867275" y="1866900"/>
          <p14:tracePt t="144984" x="4857750" y="1849438"/>
          <p14:tracePt t="145109" x="4857750" y="1857375"/>
          <p14:tracePt t="145124" x="4848225" y="1901825"/>
          <p14:tracePt t="145133" x="4830763" y="1938338"/>
          <p14:tracePt t="145140" x="4822825" y="1982788"/>
          <p14:tracePt t="145150" x="4822825" y="2036763"/>
          <p14:tracePt t="145167" x="4795838" y="2098675"/>
          <p14:tracePt t="145183" x="4768850" y="2160588"/>
          <p14:tracePt t="145200" x="4768850" y="2179638"/>
          <p14:tracePt t="145217" x="4768850" y="2187575"/>
          <p14:tracePt t="145360" x="4768850" y="2170113"/>
          <p14:tracePt t="145368" x="4786313" y="2125663"/>
          <p14:tracePt t="145384" x="4786313" y="2054225"/>
          <p14:tracePt t="145400" x="4786313" y="1973263"/>
          <p14:tracePt t="145417" x="4776788" y="1928813"/>
          <p14:tracePt t="145433" x="4768850" y="1911350"/>
          <p14:tracePt t="145450" x="4751388" y="1893888"/>
          <p14:tracePt t="145467" x="4732338" y="1866900"/>
          <p14:tracePt t="145485" x="4670425" y="1822450"/>
          <p14:tracePt t="145501" x="4652963" y="1803400"/>
          <p14:tracePt t="145517" x="4633913" y="1776413"/>
          <p14:tracePt t="145533" x="4608513" y="1768475"/>
          <p14:tracePt t="145549" x="4589463" y="1768475"/>
          <p14:tracePt t="145566" x="4562475" y="1768475"/>
          <p14:tracePt t="145583" x="4510088" y="1768475"/>
          <p14:tracePt t="145599" x="4465638" y="1768475"/>
          <p14:tracePt t="145616" x="4429125" y="1785938"/>
          <p14:tracePt t="145634" x="4394200" y="1803400"/>
          <p14:tracePt t="145650" x="4357688" y="1830388"/>
          <p14:tracePt t="145667" x="4330700" y="1849438"/>
          <p14:tracePt t="145683" x="4303713" y="1866900"/>
          <p14:tracePt t="145700" x="4286250" y="1884363"/>
          <p14:tracePt t="145717" x="4259263" y="1911350"/>
          <p14:tracePt t="145733" x="4241800" y="1920875"/>
          <p14:tracePt t="145750" x="4214813" y="1946275"/>
          <p14:tracePt t="145767" x="4187825" y="1973263"/>
          <p14:tracePt t="145783" x="4170363" y="1992313"/>
          <p14:tracePt t="145800" x="4152900" y="2000250"/>
          <p14:tracePt t="145817" x="4143375" y="2009775"/>
          <p14:tracePt t="145834" x="4125913" y="2027238"/>
          <p14:tracePt t="145850" x="4116388" y="2054225"/>
          <p14:tracePt t="145868" x="4098925" y="2081213"/>
          <p14:tracePt t="145885" x="4098925" y="2116138"/>
          <p14:tracePt t="145900" x="4098925" y="2143125"/>
          <p14:tracePt t="145917" x="4108450" y="2224088"/>
          <p14:tracePt t="145933" x="4152900" y="2303463"/>
          <p14:tracePt t="145950" x="4197350" y="2366963"/>
          <p14:tracePt t="145967" x="4232275" y="2428875"/>
          <p14:tracePt t="145983" x="4303713" y="2492375"/>
          <p14:tracePt t="146000" x="4340225" y="2536825"/>
          <p14:tracePt t="146018" x="4384675" y="2563813"/>
          <p14:tracePt t="146033" x="4402138" y="2581275"/>
          <p14:tracePt t="146050" x="4429125" y="2598738"/>
          <p14:tracePt t="146067" x="4465638" y="2598738"/>
          <p14:tracePt t="146083" x="4491038" y="2598738"/>
          <p14:tracePt t="146099" x="4527550" y="2589213"/>
          <p14:tracePt t="146116" x="4572000" y="2571750"/>
          <p14:tracePt t="146132" x="4608513" y="2544763"/>
          <p14:tracePt t="146149" x="4697413" y="2509838"/>
          <p14:tracePt t="146166" x="4741863" y="2482850"/>
          <p14:tracePt t="146182" x="4776788" y="2465388"/>
          <p14:tracePt t="146199" x="4795838" y="2446338"/>
          <p14:tracePt t="146216" x="4822825" y="2420938"/>
          <p14:tracePt t="146232" x="4830763" y="2401888"/>
          <p14:tracePt t="146249" x="4840288" y="2366963"/>
          <p14:tracePt t="146266" x="4857750" y="2312988"/>
          <p14:tracePt t="146283" x="4867275" y="2232025"/>
          <p14:tracePt t="146299" x="4867275" y="2179638"/>
          <p14:tracePt t="146316" x="4867275" y="2160588"/>
          <p14:tracePt t="146332" x="4867275" y="2135188"/>
          <p14:tracePt t="146349" x="4867275" y="2089150"/>
          <p14:tracePt t="146365" x="4840288" y="2044700"/>
          <p14:tracePt t="146382" x="4813300" y="1982788"/>
          <p14:tracePt t="146399" x="4751388" y="1893888"/>
          <p14:tracePt t="146416" x="4732338" y="1857375"/>
          <p14:tracePt t="146432" x="4705350" y="1830388"/>
          <p14:tracePt t="146449" x="4687888" y="1812925"/>
          <p14:tracePt t="146466" x="4670425" y="1795463"/>
          <p14:tracePt t="146482" x="4643438" y="1785938"/>
          <p14:tracePt t="146500" x="4625975" y="1768475"/>
          <p14:tracePt t="146517" x="4598988" y="1768475"/>
          <p14:tracePt t="146535" x="4572000" y="1768475"/>
          <p14:tracePt t="146550" x="4545013" y="1768475"/>
          <p14:tracePt t="146567" x="4510088" y="1776413"/>
          <p14:tracePt t="146584" x="4446588" y="1785938"/>
          <p14:tracePt t="146601" x="4375150" y="1812925"/>
          <p14:tracePt t="146617" x="4295775" y="1839913"/>
          <p14:tracePt t="146634" x="4197350" y="1866900"/>
          <p14:tracePt t="146650" x="4133850" y="1911350"/>
          <p14:tracePt t="146666" x="4098925" y="1928813"/>
          <p14:tracePt t="146683" x="4089400" y="1946275"/>
          <p14:tracePt t="146746" x="4081463" y="1955800"/>
          <p14:tracePt t="146761" x="4071938" y="1992313"/>
          <p14:tracePt t="146768" x="4071938" y="2036763"/>
          <p14:tracePt t="146783" x="4071938" y="2054225"/>
          <p14:tracePt t="146799" x="4098925" y="2143125"/>
          <p14:tracePt t="146816" x="4133850" y="2206625"/>
          <p14:tracePt t="146832" x="4205288" y="2286000"/>
          <p14:tracePt t="146849" x="4241800" y="2366963"/>
          <p14:tracePt t="146866" x="4268788" y="2428875"/>
          <p14:tracePt t="146882" x="4295775" y="2482850"/>
          <p14:tracePt t="146899" x="4313238" y="2500313"/>
          <p14:tracePt t="146918" x="4367213" y="2527300"/>
          <p14:tracePt t="146935" x="4394200" y="2536825"/>
          <p14:tracePt t="146950" x="4402138" y="2536825"/>
          <p14:tracePt t="146967" x="4411663" y="2544763"/>
          <p14:tracePt t="146983" x="4429125" y="2544763"/>
          <p14:tracePt t="147000" x="4456113" y="2544763"/>
          <p14:tracePt t="147017" x="4527550" y="2544763"/>
          <p14:tracePt t="147035" x="4625975" y="2527300"/>
          <p14:tracePt t="147051" x="4670425" y="2500313"/>
          <p14:tracePt t="147067" x="4705350" y="2465388"/>
          <p14:tracePt t="147083" x="4741863" y="2428875"/>
          <p14:tracePt t="147100" x="4768850" y="2384425"/>
          <p14:tracePt t="147117" x="4786313" y="2303463"/>
          <p14:tracePt t="147134" x="4803775" y="2259013"/>
          <p14:tracePt t="147150" x="4822825" y="2197100"/>
          <p14:tracePt t="147168" x="4822825" y="2152650"/>
          <p14:tracePt t="147185" x="4803775" y="2135188"/>
          <p14:tracePt t="147201" x="4786313" y="2135188"/>
          <p14:tracePt t="147217" x="4776788" y="2135188"/>
          <p14:tracePt t="147234" x="4759325" y="2135188"/>
          <p14:tracePt t="147250" x="4670425" y="2214563"/>
          <p14:tracePt t="147267" x="4545013" y="2349500"/>
          <p14:tracePt t="147283" x="4348163" y="2482850"/>
          <p14:tracePt t="147300" x="4205288" y="2581275"/>
          <p14:tracePt t="147317" x="4116388" y="2635250"/>
          <p14:tracePt t="147333" x="4098925" y="2643188"/>
          <p14:tracePt t="147350" x="4071938" y="2652713"/>
          <p14:tracePt t="147367" x="4062413" y="2652713"/>
          <p14:tracePt t="147384" x="4017963" y="2660650"/>
          <p14:tracePt t="147400" x="3946525" y="2660650"/>
          <p14:tracePt t="147417" x="3884613" y="2660650"/>
          <p14:tracePt t="147419" x="3875088" y="2660650"/>
          <p14:tracePt t="147434" x="3848100" y="2643188"/>
          <p14:tracePt t="147450" x="3830638" y="2616200"/>
          <p14:tracePt t="147466" x="3813175" y="2589213"/>
          <p14:tracePt t="147483" x="3786188" y="2563813"/>
          <p14:tracePt t="147500" x="3786188" y="2544763"/>
          <p14:tracePt t="147517" x="3776663" y="2527300"/>
          <p14:tracePt t="147533" x="3776663" y="2517775"/>
          <p14:tracePt t="147550" x="3768725" y="2492375"/>
          <p14:tracePt t="147567" x="3759200" y="2473325"/>
          <p14:tracePt t="147585" x="3741738" y="2446338"/>
          <p14:tracePt t="147600" x="3714750" y="2420938"/>
          <p14:tracePt t="147617" x="3697288" y="2401888"/>
          <p14:tracePt t="147633" x="3679825" y="2384425"/>
          <p14:tracePt t="147650" x="3660775" y="2366963"/>
          <p14:tracePt t="147667" x="3643313" y="2339975"/>
          <p14:tracePt t="147685" x="3625850" y="2330450"/>
          <p14:tracePt t="147701" x="3608388" y="2312988"/>
          <p14:tracePt t="147733" x="3598863" y="2303463"/>
          <p14:tracePt t="147944" x="3589338" y="2303463"/>
          <p14:tracePt t="147952" x="3581400" y="2312988"/>
          <p14:tracePt t="147959" x="3554413" y="2322513"/>
          <p14:tracePt t="147966" x="3544888" y="2330450"/>
          <p14:tracePt t="147983" x="3527425" y="2349500"/>
          <p14:tracePt t="148000" x="3500438" y="2357438"/>
          <p14:tracePt t="148016" x="3490913" y="2357438"/>
          <p14:tracePt t="148033" x="3473450" y="2357438"/>
          <p14:tracePt t="148049" x="3455988" y="2339975"/>
          <p14:tracePt t="148066" x="3411538" y="2330450"/>
          <p14:tracePt t="148085" x="3295650" y="2330450"/>
          <p14:tracePt t="148101" x="3205163" y="2330450"/>
          <p14:tracePt t="148117" x="3125788" y="2322513"/>
          <p14:tracePt t="148133" x="3108325" y="2322513"/>
          <p14:tracePt t="148150" x="3071813" y="2312988"/>
          <p14:tracePt t="148166" x="3036888" y="2295525"/>
          <p14:tracePt t="148183" x="3017838" y="2286000"/>
          <p14:tracePt t="148200" x="3000375" y="2268538"/>
          <p14:tracePt t="148216" x="2982913" y="2259013"/>
          <p14:tracePt t="148233" x="2955925" y="2259013"/>
          <p14:tracePt t="148250" x="2938463" y="2251075"/>
          <p14:tracePt t="148267" x="2928938" y="2251075"/>
          <p14:tracePt t="148283" x="2919413" y="2251075"/>
          <p14:tracePt t="148359" x="2919413" y="2268538"/>
          <p14:tracePt t="148367" x="2911475" y="2278063"/>
          <p14:tracePt t="148375" x="2911475" y="2295525"/>
          <p14:tracePt t="148384" x="2894013" y="2312988"/>
          <p14:tracePt t="148400" x="2884488" y="2330450"/>
          <p14:tracePt t="148417" x="2884488" y="2339975"/>
          <p14:tracePt t="148485" x="2867025" y="2339975"/>
          <p14:tracePt t="148493" x="2847975" y="2330450"/>
          <p14:tracePt t="148502" x="2813050" y="2303463"/>
          <p14:tracePt t="148517" x="2732088" y="2214563"/>
          <p14:tracePt t="148533" x="2679700" y="2143125"/>
          <p14:tracePt t="148550" x="2633663" y="2063750"/>
          <p14:tracePt t="148566" x="2581275" y="1965325"/>
          <p14:tracePt t="148583" x="2554288" y="1884363"/>
          <p14:tracePt t="148601" x="2536825" y="1822450"/>
          <p14:tracePt t="148617" x="2517775" y="1812925"/>
          <p14:tracePt t="148719" x="2517775" y="1839913"/>
          <p14:tracePt t="148727" x="2517775" y="1874838"/>
          <p14:tracePt t="148735" x="2517775" y="1884363"/>
          <p14:tracePt t="148751" x="2527300" y="1946275"/>
          <p14:tracePt t="148767" x="2544763" y="1992313"/>
          <p14:tracePt t="148784" x="2571750" y="2027238"/>
          <p14:tracePt t="148800" x="2571750" y="2044700"/>
          <p14:tracePt t="148817" x="2581275" y="2089150"/>
          <p14:tracePt t="148835" x="2598738" y="2170113"/>
          <p14:tracePt t="148850" x="2608263" y="2214563"/>
          <p14:tracePt t="148867" x="2616200" y="2232025"/>
          <p14:tracePt t="150027" x="2625725" y="2241550"/>
          <p14:tracePt t="150035" x="2660650" y="2259013"/>
          <p14:tracePt t="150052" x="2697163" y="2286000"/>
          <p14:tracePt t="150067" x="2714625" y="2303463"/>
          <p14:tracePt t="150085" x="2741613" y="2312988"/>
          <p14:tracePt t="150100" x="2759075" y="2312988"/>
          <p14:tracePt t="150118" x="2776538" y="2312988"/>
          <p14:tracePt t="150134" x="2803525" y="2312988"/>
          <p14:tracePt t="150150" x="2822575" y="2312988"/>
          <p14:tracePt t="150169" x="2830513" y="2303463"/>
          <p14:tracePt t="150185" x="2840038" y="2295525"/>
          <p14:tracePt t="150201" x="2857500" y="2286000"/>
          <p14:tracePt t="150217" x="2884488" y="2278063"/>
          <p14:tracePt t="150234" x="2901950" y="2278063"/>
          <p14:tracePt t="150250" x="2938463" y="2251075"/>
          <p14:tracePt t="150266" x="2965450" y="2232025"/>
          <p14:tracePt t="150283" x="3000375" y="2224088"/>
          <p14:tracePt t="150300" x="3027363" y="2197100"/>
          <p14:tracePt t="150317" x="3054350" y="2179638"/>
          <p14:tracePt t="150334" x="3062288" y="2160588"/>
          <p14:tracePt t="150350" x="3071813" y="2135188"/>
          <p14:tracePt t="150367" x="3071813" y="2116138"/>
          <p14:tracePt t="150384" x="3071813" y="2098675"/>
          <p14:tracePt t="150401" x="3054350" y="2081213"/>
          <p14:tracePt t="150417" x="3017838" y="2054225"/>
          <p14:tracePt t="150421" x="3009900" y="2036763"/>
          <p14:tracePt t="150435" x="2955925" y="2009775"/>
          <p14:tracePt t="150452" x="2894013" y="1955800"/>
          <p14:tracePt t="150467" x="2813050" y="1884363"/>
          <p14:tracePt t="150484" x="2741613" y="1830388"/>
          <p14:tracePt t="150501" x="2724150" y="1803400"/>
          <p14:tracePt t="150517" x="2705100" y="1776413"/>
          <p14:tracePt t="150534" x="2679700" y="1758950"/>
          <p14:tracePt t="150550" x="2670175" y="1758950"/>
          <p14:tracePt t="150567" x="2660650" y="1758950"/>
          <p14:tracePt t="150585" x="2643188" y="1758950"/>
          <p14:tracePt t="150600" x="2616200" y="1758950"/>
          <p14:tracePt t="150617" x="2598738" y="1758950"/>
          <p14:tracePt t="150634" x="2581275" y="1758950"/>
          <p14:tracePt t="150650" x="2562225" y="1758950"/>
          <p14:tracePt t="150667" x="2536825" y="1768475"/>
          <p14:tracePt t="150717" x="2527300" y="1795463"/>
          <p14:tracePt t="150726" x="2517775" y="1830388"/>
          <p14:tracePt t="150734" x="2500313" y="1857375"/>
          <p14:tracePt t="150751" x="2473325" y="1920875"/>
          <p14:tracePt t="150767" x="2455863" y="1982788"/>
          <p14:tracePt t="150783" x="2438400" y="2027238"/>
          <p14:tracePt t="150800" x="2438400" y="2054225"/>
          <p14:tracePt t="150816" x="2438400" y="2063750"/>
          <p14:tracePt t="150833" x="2438400" y="2089150"/>
          <p14:tracePt t="150849" x="2438400" y="2116138"/>
          <p14:tracePt t="150866" x="2465388" y="2135188"/>
          <p14:tracePt t="150883" x="2500313" y="2170113"/>
          <p14:tracePt t="150899" x="2544763" y="2214563"/>
          <p14:tracePt t="150916" x="2625725" y="2286000"/>
          <p14:tracePt t="150933" x="2697163" y="2322513"/>
          <p14:tracePt t="150950" x="2732088" y="2357438"/>
          <p14:tracePt t="150966" x="2759075" y="2366963"/>
          <p14:tracePt t="150983" x="2776538" y="2366963"/>
          <p14:tracePt t="151000" x="2822575" y="2349500"/>
          <p14:tracePt t="151016" x="2857500" y="2330450"/>
          <p14:tracePt t="151033" x="2894013" y="2330450"/>
          <p14:tracePt t="151049" x="2911475" y="2330450"/>
          <p14:tracePt t="151066" x="2928938" y="2330450"/>
          <p14:tracePt t="151083" x="2946400" y="2322513"/>
          <p14:tracePt t="151100" x="2990850" y="2286000"/>
          <p14:tracePt t="151116" x="3000375" y="2278063"/>
          <p14:tracePt t="151151" x="3000375" y="2259013"/>
          <p14:tracePt t="151167" x="3000375" y="2224088"/>
          <p14:tracePt t="151184" x="2965450" y="2170113"/>
          <p14:tracePt t="151202" x="2884488" y="2063750"/>
          <p14:tracePt t="151217" x="2840038" y="2017713"/>
          <p14:tracePt t="151234" x="2786063" y="1973263"/>
          <p14:tracePt t="151251" x="2732088" y="1938338"/>
          <p14:tracePt t="151267" x="2697163" y="1901825"/>
          <p14:tracePt t="151284" x="2670175" y="1874838"/>
          <p14:tracePt t="151301" x="2633663" y="1857375"/>
          <p14:tracePt t="151318" x="2589213" y="1830388"/>
          <p14:tracePt t="151336" x="2571750" y="1822450"/>
          <p14:tracePt t="151352" x="2554288" y="1822450"/>
          <p14:tracePt t="151367" x="2544763" y="1822450"/>
          <p14:tracePt t="151383" x="2527300" y="1822450"/>
          <p14:tracePt t="151400" x="2517775" y="1839913"/>
          <p14:tracePt t="151416" x="2500313" y="1849438"/>
          <p14:tracePt t="151433" x="2490788" y="1866900"/>
          <p14:tracePt t="151451" x="2473325" y="1884363"/>
          <p14:tracePt t="151467" x="2446338" y="1928813"/>
          <p14:tracePt t="151484" x="2438400" y="1973263"/>
          <p14:tracePt t="151501" x="2419350" y="2009775"/>
          <p14:tracePt t="151517" x="2401888" y="2036763"/>
          <p14:tracePt t="151534" x="2401888" y="2063750"/>
          <p14:tracePt t="151551" x="2401888" y="2081213"/>
          <p14:tracePt t="151569" x="2411413" y="2108200"/>
          <p14:tracePt t="151586" x="2419350" y="2135188"/>
          <p14:tracePt t="151602" x="2438400" y="2179638"/>
          <p14:tracePt t="151618" x="2490788" y="2206625"/>
          <p14:tracePt t="151634" x="2536825" y="2232025"/>
          <p14:tracePt t="151650" x="2571750" y="2259013"/>
          <p14:tracePt t="151668" x="2589213" y="2278063"/>
          <p14:tracePt t="151684" x="2608263" y="2286000"/>
          <p14:tracePt t="151701" x="2633663" y="2295525"/>
          <p14:tracePt t="151717" x="2652713" y="2312988"/>
          <p14:tracePt t="151735" x="2732088" y="2295525"/>
          <p14:tracePt t="151751" x="2813050" y="2268538"/>
          <p14:tracePt t="151768" x="2847975" y="2241550"/>
          <p14:tracePt t="151784" x="2857500" y="2241550"/>
          <p14:tracePt t="151822" x="2867025" y="2232025"/>
          <p14:tracePt t="151836" x="2874963" y="2224088"/>
          <p14:tracePt t="151844" x="2894013" y="2214563"/>
          <p14:tracePt t="151853" x="2894013" y="2187575"/>
          <p14:tracePt t="151868" x="2894013" y="2143125"/>
          <p14:tracePt t="151884" x="2874963" y="2081213"/>
          <p14:tracePt t="151900" x="2830513" y="2017713"/>
          <p14:tracePt t="151917" x="2795588" y="1955800"/>
          <p14:tracePt t="151933" x="2776538" y="1928813"/>
          <p14:tracePt t="151950" x="2768600" y="1911350"/>
          <p14:tracePt t="151966" x="2741613" y="1901825"/>
          <p14:tracePt t="151983" x="2724150" y="1884363"/>
          <p14:tracePt t="152001" x="2697163" y="1884363"/>
          <p14:tracePt t="152018" x="2670175" y="1884363"/>
          <p14:tracePt t="152033" x="2652713" y="1884363"/>
          <p14:tracePt t="152050" x="2625725" y="1893888"/>
          <p14:tracePt t="152067" x="2598738" y="1901825"/>
          <p14:tracePt t="152083" x="2581275" y="1901825"/>
          <p14:tracePt t="152100" x="2571750" y="1901825"/>
          <p14:tracePt t="152117" x="2527300" y="1928813"/>
          <p14:tracePt t="152134" x="2490788" y="1946275"/>
          <p14:tracePt t="152151" x="2455863" y="1982788"/>
          <p14:tracePt t="152167" x="2438400" y="2000250"/>
          <p14:tracePt t="152184" x="2419350" y="2027238"/>
          <p14:tracePt t="152201" x="2401888" y="2044700"/>
          <p14:tracePt t="152217" x="2374900" y="2063750"/>
          <p14:tracePt t="152236" x="2374900" y="2098675"/>
          <p14:tracePt t="152252" x="2374900" y="2125663"/>
          <p14:tracePt t="152268" x="2374900" y="2143125"/>
          <p14:tracePt t="152284" x="2393950" y="2170113"/>
          <p14:tracePt t="152301" x="2401888" y="2179638"/>
          <p14:tracePt t="152317" x="2419350" y="2179638"/>
          <p14:tracePt t="152334" x="2438400" y="2179638"/>
          <p14:tracePt t="152351" x="2500313" y="2179638"/>
          <p14:tracePt t="152368" x="2589213" y="2179638"/>
          <p14:tracePt t="152385" x="2795588" y="2187575"/>
          <p14:tracePt t="152401" x="2973388" y="2224088"/>
          <p14:tracePt t="152418" x="3098800" y="2251075"/>
          <p14:tracePt t="152434" x="3214688" y="2278063"/>
          <p14:tracePt t="152451" x="3276600" y="2303463"/>
          <p14:tracePt t="152467" x="3303588" y="2312988"/>
          <p14:tracePt t="152486" x="3330575" y="2312988"/>
          <p14:tracePt t="152502" x="3348038" y="2312988"/>
          <p14:tracePt t="152518" x="3411538" y="2295525"/>
          <p14:tracePt t="152534" x="3473450" y="2268538"/>
          <p14:tracePt t="152551" x="3517900" y="2241550"/>
          <p14:tracePt t="152568" x="3544888" y="2232025"/>
          <p14:tracePt t="152584" x="3562350" y="2224088"/>
          <p14:tracePt t="152601" x="3581400" y="2214563"/>
          <p14:tracePt t="152619" x="3616325" y="2179638"/>
          <p14:tracePt t="152636" x="3625850" y="2160588"/>
          <p14:tracePt t="152651" x="3633788" y="2143125"/>
          <p14:tracePt t="152667" x="3633788" y="2116138"/>
          <p14:tracePt t="152683" x="3652838" y="2098675"/>
          <p14:tracePt t="152700" x="3660775" y="2081213"/>
          <p14:tracePt t="152718" x="3660775" y="2071688"/>
          <p14:tracePt t="152734" x="3660775" y="2044700"/>
          <p14:tracePt t="152752" x="3660775" y="2027238"/>
          <p14:tracePt t="152768" x="3652838" y="2017713"/>
          <p14:tracePt t="152784" x="3633788" y="2000250"/>
          <p14:tracePt t="152801" x="3625850" y="1992313"/>
          <p14:tracePt t="152817" x="3598863" y="1965325"/>
          <p14:tracePt t="152835" x="3581400" y="1955800"/>
          <p14:tracePt t="152851" x="3562350" y="1946275"/>
          <p14:tracePt t="152867" x="3544888" y="1938338"/>
          <p14:tracePt t="152885" x="3500438" y="1938338"/>
          <p14:tracePt t="152902" x="3482975" y="1938338"/>
          <p14:tracePt t="152918" x="3446463" y="1946275"/>
          <p14:tracePt t="152934" x="3402013" y="1973263"/>
          <p14:tracePt t="152951" x="3367088" y="1992313"/>
          <p14:tracePt t="152967" x="3348038" y="2000250"/>
          <p14:tracePt t="152984" x="3330575" y="2027238"/>
          <p14:tracePt t="153001" x="3330575" y="2036763"/>
          <p14:tracePt t="153017" x="3322638" y="2054225"/>
          <p14:tracePt t="153034" x="3303588" y="2081213"/>
          <p14:tracePt t="153051" x="3295650" y="2108200"/>
          <p14:tracePt t="153067" x="3295650" y="2125663"/>
          <p14:tracePt t="153084" x="3295650" y="2152650"/>
          <p14:tracePt t="153101" x="3295650" y="2179638"/>
          <p14:tracePt t="153118" x="3322638" y="2206625"/>
          <p14:tracePt t="153135" x="3340100" y="2241550"/>
          <p14:tracePt t="153152" x="3348038" y="2259013"/>
          <p14:tracePt t="153169" x="3375025" y="2278063"/>
          <p14:tracePt t="153184" x="3384550" y="2303463"/>
          <p14:tracePt t="153201" x="3402013" y="2312988"/>
          <p14:tracePt t="153217" x="3419475" y="2330450"/>
          <p14:tracePt t="153234" x="3438525" y="2349500"/>
          <p14:tracePt t="153251" x="3465513" y="2374900"/>
          <p14:tracePt t="153267" x="3482975" y="2374900"/>
          <p14:tracePt t="153286" x="3527425" y="2366963"/>
          <p14:tracePt t="153302" x="3544888" y="2366963"/>
          <p14:tracePt t="153317" x="3554413" y="2357438"/>
          <p14:tracePt t="153334" x="3562350" y="2357438"/>
          <p14:tracePt t="153351" x="3589338" y="2339975"/>
          <p14:tracePt t="153367" x="3616325" y="2330450"/>
          <p14:tracePt t="153384" x="3633788" y="2312988"/>
          <p14:tracePt t="153402" x="3670300" y="2286000"/>
          <p14:tracePt t="153418" x="3679825" y="2268538"/>
          <p14:tracePt t="153435" x="3697288" y="2251075"/>
          <p14:tracePt t="153451" x="3724275" y="2206625"/>
          <p14:tracePt t="153467" x="3741738" y="2170113"/>
          <p14:tracePt t="153484" x="3751263" y="2143125"/>
          <p14:tracePt t="153501" x="3751263" y="2125663"/>
          <p14:tracePt t="153518" x="3751263" y="2108200"/>
          <p14:tracePt t="153535" x="3751263" y="2071688"/>
          <p14:tracePt t="153552" x="3741738" y="2054225"/>
          <p14:tracePt t="153568" x="3732213" y="2027238"/>
          <p14:tracePt t="153584" x="3714750" y="1992313"/>
          <p14:tracePt t="153601" x="3687763" y="1973263"/>
          <p14:tracePt t="153618" x="3670300" y="1946275"/>
          <p14:tracePt t="153634" x="3652838" y="1938338"/>
          <p14:tracePt t="153651" x="3643313" y="1928813"/>
          <p14:tracePt t="153667" x="3616325" y="1920875"/>
          <p14:tracePt t="153684" x="3536950" y="1920875"/>
          <p14:tracePt t="153700" x="3490913" y="1920875"/>
          <p14:tracePt t="153717" x="3446463" y="1920875"/>
          <p14:tracePt t="153734" x="3384550" y="1920875"/>
          <p14:tracePt t="153750" x="3340100" y="1946275"/>
          <p14:tracePt t="153767" x="3303588" y="1965325"/>
          <p14:tracePt t="153783" x="3276600" y="1982788"/>
          <p14:tracePt t="153800" x="3259138" y="1982788"/>
          <p14:tracePt t="153818" x="3251200" y="1992313"/>
          <p14:tracePt t="153842" x="3241675" y="2000250"/>
          <p14:tracePt t="153851" x="3232150" y="2009775"/>
          <p14:tracePt t="153868" x="3224213" y="2027238"/>
          <p14:tracePt t="153884" x="3224213" y="2063750"/>
          <p14:tracePt t="153901" x="3224213" y="2108200"/>
          <p14:tracePt t="153919" x="3241675" y="2179638"/>
          <p14:tracePt t="153935" x="3259138" y="2197100"/>
          <p14:tracePt t="153951" x="3276600" y="2224088"/>
          <p14:tracePt t="153968" x="3295650" y="2251075"/>
          <p14:tracePt t="153984" x="3313113" y="2278063"/>
          <p14:tracePt t="154001" x="3330575" y="2295525"/>
          <p14:tracePt t="154018" x="3348038" y="2303463"/>
          <p14:tracePt t="154034" x="3384550" y="2322513"/>
          <p14:tracePt t="154052" x="3411538" y="2357438"/>
          <p14:tracePt t="154068" x="3429000" y="2374900"/>
          <p14:tracePt t="154086" x="3465513" y="2384425"/>
          <p14:tracePt t="154102" x="3482975" y="2384425"/>
          <p14:tracePt t="154118" x="3509963" y="2384425"/>
          <p14:tracePt t="154134" x="3527425" y="2374900"/>
          <p14:tracePt t="154151" x="3544888" y="2366963"/>
          <p14:tracePt t="154168" x="3581400" y="2339975"/>
          <p14:tracePt t="154185" x="3616325" y="2322513"/>
          <p14:tracePt t="154202" x="3652838" y="2295525"/>
          <p14:tracePt t="154219" x="3660775" y="2268538"/>
          <p14:tracePt t="154236" x="3687763" y="2251075"/>
          <p14:tracePt t="154252" x="3705225" y="2241550"/>
          <p14:tracePt t="154267" x="3714750" y="2224088"/>
          <p14:tracePt t="154284" x="3732213" y="2197100"/>
          <p14:tracePt t="154300" x="3732213" y="2179638"/>
          <p14:tracePt t="154317" x="3732213" y="2152650"/>
          <p14:tracePt t="154334" x="3732213" y="2125663"/>
          <p14:tracePt t="154350" x="3732213" y="2108200"/>
          <p14:tracePt t="154367" x="3714750" y="2089150"/>
          <p14:tracePt t="154384" x="3705225" y="2071688"/>
          <p14:tracePt t="154400" x="3687763" y="2044700"/>
          <p14:tracePt t="154417" x="3660775" y="2027238"/>
          <p14:tracePt t="154419" x="3652838" y="2017713"/>
          <p14:tracePt t="154434" x="3643313" y="2009775"/>
          <p14:tracePt t="154451" x="3616325" y="1973263"/>
          <p14:tracePt t="154467" x="3589338" y="1955800"/>
          <p14:tracePt t="154484" x="3571875" y="1946275"/>
          <p14:tracePt t="154500" x="3554413" y="1938338"/>
          <p14:tracePt t="154517" x="3527425" y="1938338"/>
          <p14:tracePt t="154534" x="3509963" y="1938338"/>
          <p14:tracePt t="154550" x="3482975" y="1938338"/>
          <p14:tracePt t="154567" x="3429000" y="1946275"/>
          <p14:tracePt t="154584" x="3411538" y="1955800"/>
          <p14:tracePt t="154600" x="3394075" y="1982788"/>
          <p14:tracePt t="154617" x="3367088" y="1992313"/>
          <p14:tracePt t="154634" x="3357563" y="1992313"/>
          <p14:tracePt t="154650" x="3348038" y="2000250"/>
          <p14:tracePt t="154667" x="3340100" y="2017713"/>
          <p14:tracePt t="154684" x="3330575" y="2044700"/>
          <p14:tracePt t="154701" x="3330575" y="2081213"/>
          <p14:tracePt t="154718" x="3322638" y="2135188"/>
          <p14:tracePt t="154734" x="3322638" y="2152650"/>
          <p14:tracePt t="154750" x="3340100" y="2170113"/>
          <p14:tracePt t="154767" x="3357563" y="2187575"/>
          <p14:tracePt t="154784" x="3367088" y="2214563"/>
          <p14:tracePt t="154800" x="3394075" y="2232025"/>
          <p14:tracePt t="154817" x="3411538" y="2268538"/>
          <p14:tracePt t="154834" x="3429000" y="2286000"/>
          <p14:tracePt t="154852" x="3455988" y="2312988"/>
          <p14:tracePt t="154867" x="3473450" y="2339975"/>
          <p14:tracePt t="154884" x="3482975" y="2349500"/>
          <p14:tracePt t="154900" x="3500438" y="2357438"/>
          <p14:tracePt t="154917" x="3536950" y="2357438"/>
          <p14:tracePt t="154934" x="3554413" y="2349500"/>
          <p14:tracePt t="154951" x="3598863" y="2322513"/>
          <p14:tracePt t="154967" x="3679825" y="2286000"/>
          <p14:tracePt t="154984" x="3705225" y="2259013"/>
          <p14:tracePt t="155001" x="3724275" y="2259013"/>
          <p14:tracePt t="155048" x="3732213" y="2251075"/>
          <p14:tracePt t="155055" x="3732213" y="2232025"/>
          <p14:tracePt t="155068" x="3741738" y="2206625"/>
          <p14:tracePt t="155085" x="3741738" y="2187575"/>
          <p14:tracePt t="155102" x="3705225" y="2152650"/>
          <p14:tracePt t="155119" x="3679825" y="2143125"/>
          <p14:tracePt t="155135" x="3643313" y="2135188"/>
          <p14:tracePt t="155151" x="3625850" y="2135188"/>
          <p14:tracePt t="155168" x="3598863" y="2135188"/>
          <p14:tracePt t="155201" x="3589338" y="2135188"/>
          <p14:tracePt t="155353" x="3589338" y="2143125"/>
          <p14:tracePt t="155360" x="3589338" y="2152650"/>
          <p14:tracePt t="155370" x="3589338" y="2160588"/>
          <p14:tracePt t="155385" x="3589338" y="2179638"/>
          <p14:tracePt t="155402" x="3589338" y="2187575"/>
          <p14:tracePt t="155601" x="3589338" y="2197100"/>
          <p14:tracePt t="155626" x="3598863" y="2197100"/>
          <p14:tracePt t="155642" x="3616325" y="2197100"/>
          <p14:tracePt t="155658" x="3625850" y="2197100"/>
          <p14:tracePt t="155666" x="3633788" y="2197100"/>
          <p14:tracePt t="155682" x="3643313" y="2197100"/>
          <p14:tracePt t="155698" x="3652838" y="2197100"/>
          <p14:tracePt t="155712" x="3660775" y="2197100"/>
          <p14:tracePt t="155721" x="3670300" y="2197100"/>
          <p14:tracePt t="155736" x="3697288" y="2197100"/>
          <p14:tracePt t="155752" x="3714750" y="2197100"/>
          <p14:tracePt t="155768" x="3751263" y="2197100"/>
          <p14:tracePt t="155784" x="3795713" y="2179638"/>
          <p14:tracePt t="155801" x="3956050" y="2179638"/>
          <p14:tracePt t="155818" x="4268788" y="2179638"/>
          <p14:tracePt t="155835" x="4527550" y="2179638"/>
          <p14:tracePt t="155851" x="4643438" y="2179638"/>
          <p14:tracePt t="155868" x="4652963" y="2179638"/>
          <p14:tracePt t="155933" x="4660900" y="2179638"/>
          <p14:tracePt t="156011" x="4670425" y="2179638"/>
          <p14:tracePt t="156018" x="4679950" y="2179638"/>
          <p14:tracePt t="156035" x="4687888" y="2179638"/>
          <p14:tracePt t="156095" x="4687888" y="2170113"/>
          <p14:tracePt t="156103" x="4687888" y="2160588"/>
          <p14:tracePt t="156111" x="4687888" y="2143125"/>
          <p14:tracePt t="156119" x="4687888" y="2116138"/>
          <p14:tracePt t="156134" x="4687888" y="2108200"/>
          <p14:tracePt t="156150" x="4679950" y="2089150"/>
          <p14:tracePt t="156167" x="4652963" y="2054225"/>
          <p14:tracePt t="156184" x="4633913" y="2036763"/>
          <p14:tracePt t="156200" x="4616450" y="2017713"/>
          <p14:tracePt t="156217" x="4598988" y="2000250"/>
          <p14:tracePt t="156234" x="4554538" y="1973263"/>
          <p14:tracePt t="156250" x="4518025" y="1946275"/>
          <p14:tracePt t="156267" x="4491038" y="1938338"/>
          <p14:tracePt t="156284" x="4473575" y="1938338"/>
          <p14:tracePt t="156300" x="4446588" y="1938338"/>
          <p14:tracePt t="156317" x="4411663" y="1938338"/>
          <p14:tracePt t="156333" x="4384675" y="1938338"/>
          <p14:tracePt t="156350" x="4330700" y="1946275"/>
          <p14:tracePt t="156367" x="4303713" y="1965325"/>
          <p14:tracePt t="156384" x="4268788" y="1992313"/>
          <p14:tracePt t="156400" x="4232275" y="2000250"/>
          <p14:tracePt t="156417" x="4205288" y="2017713"/>
          <p14:tracePt t="156434" x="4179888" y="2017713"/>
          <p14:tracePt t="156450" x="4179888" y="2027238"/>
          <p14:tracePt t="156467" x="4170363" y="2027238"/>
          <p14:tracePt t="156483" x="4152900" y="2044700"/>
          <p14:tracePt t="156500" x="4133850" y="2071688"/>
          <p14:tracePt t="156517" x="4116388" y="2089150"/>
          <p14:tracePt t="156534" x="4098925" y="2116138"/>
          <p14:tracePt t="156551" x="4098925" y="2143125"/>
          <p14:tracePt t="156568" x="4098925" y="2160588"/>
          <p14:tracePt t="156584" x="4108450" y="2179638"/>
          <p14:tracePt t="156601" x="4125913" y="2197100"/>
          <p14:tracePt t="156618" x="4143375" y="2224088"/>
          <p14:tracePt t="156635" x="4152900" y="2241550"/>
          <p14:tracePt t="156653" x="4187825" y="2268538"/>
          <p14:tracePt t="156669" x="4205288" y="2295525"/>
          <p14:tracePt t="156685" x="4224338" y="2312988"/>
          <p14:tracePt t="156701" x="4241800" y="2312988"/>
          <p14:tracePt t="156718" x="4268788" y="2312988"/>
          <p14:tracePt t="156735" x="4276725" y="2322513"/>
          <p14:tracePt t="156752" x="4286250" y="2322513"/>
          <p14:tracePt t="156767" x="4303713" y="2322513"/>
          <p14:tracePt t="156784" x="4330700" y="2322513"/>
          <p14:tracePt t="156800" x="4357688" y="2322513"/>
          <p14:tracePt t="156817" x="4394200" y="2312988"/>
          <p14:tracePt t="156834" x="4419600" y="2286000"/>
          <p14:tracePt t="156851" x="4491038" y="2259013"/>
          <p14:tracePt t="156867" x="4537075" y="2241550"/>
          <p14:tracePt t="156884" x="4572000" y="2214563"/>
          <p14:tracePt t="156901" x="4589463" y="2206625"/>
          <p14:tracePt t="156975" x="4589463" y="2197100"/>
          <p14:tracePt t="156981" x="4598988" y="2187575"/>
          <p14:tracePt t="156988" x="4598988" y="2179638"/>
          <p14:tracePt t="157001" x="4598988" y="2170113"/>
          <p14:tracePt t="157018" x="4598988" y="2135188"/>
          <p14:tracePt t="157035" x="4572000" y="2044700"/>
          <p14:tracePt t="157053" x="4545013" y="2000250"/>
          <p14:tracePt t="157068" x="4527550" y="1973263"/>
          <p14:tracePt t="157084" x="4510088" y="1955800"/>
          <p14:tracePt t="157101" x="4483100" y="1938338"/>
          <p14:tracePt t="157118" x="4473575" y="1920875"/>
          <p14:tracePt t="157135" x="4456113" y="1893888"/>
          <p14:tracePt t="157151" x="4438650" y="1874838"/>
          <p14:tracePt t="157168" x="4402138" y="1866900"/>
          <p14:tracePt t="157185" x="4375150" y="1866900"/>
          <p14:tracePt t="157201" x="4367213" y="1866900"/>
          <p14:tracePt t="157218" x="4340225" y="1866900"/>
          <p14:tracePt t="157235" x="4322763" y="1866900"/>
          <p14:tracePt t="157251" x="4303713" y="1866900"/>
          <p14:tracePt t="157269" x="4286250" y="1866900"/>
          <p14:tracePt t="157286" x="4251325" y="1893888"/>
          <p14:tracePt t="157301" x="4241800" y="1893888"/>
          <p14:tracePt t="157318" x="4232275" y="1893888"/>
          <p14:tracePt t="157334" x="4232275" y="1911350"/>
          <p14:tracePt t="157351" x="4224338" y="1911350"/>
          <p14:tracePt t="157367" x="4224338" y="1920875"/>
          <p14:tracePt t="157384" x="4214813" y="1920875"/>
          <p14:tracePt t="159041" x="4259263" y="1920875"/>
          <p14:tracePt t="159049" x="4313238" y="1928813"/>
          <p14:tracePt t="159057" x="4348163" y="1928813"/>
          <p14:tracePt t="159068" x="4394200" y="1928813"/>
          <p14:tracePt t="159085" x="4465638" y="1946275"/>
          <p14:tracePt t="159102" x="4518025" y="1955800"/>
          <p14:tracePt t="159119" x="4545013" y="1965325"/>
          <p14:tracePt t="159135" x="4581525" y="1973263"/>
          <p14:tracePt t="159152" x="4598988" y="1982788"/>
          <p14:tracePt t="159168" x="4616450" y="2009775"/>
          <p14:tracePt t="159185" x="4652963" y="2027238"/>
          <p14:tracePt t="159201" x="4687888" y="2036763"/>
          <p14:tracePt t="159218" x="4776788" y="2054225"/>
          <p14:tracePt t="159237" x="5072063" y="2081213"/>
          <p14:tracePt t="159253" x="5295900" y="2081213"/>
          <p14:tracePt t="159269" x="5446713" y="2116138"/>
          <p14:tracePt t="159285" x="5492750" y="2125663"/>
          <p14:tracePt t="159302" x="5510213" y="2135188"/>
          <p14:tracePt t="159318" x="5518150" y="2135188"/>
          <p14:tracePt t="159335" x="5518150" y="2143125"/>
          <p14:tracePt t="159425" x="5518150" y="2152650"/>
          <p14:tracePt t="159441" x="5518150" y="2179638"/>
          <p14:tracePt t="159449" x="5518150" y="2187575"/>
          <p14:tracePt t="159456" x="5518150" y="2197100"/>
          <p14:tracePt t="159468" x="5527675" y="2206625"/>
          <p14:tracePt t="159903" x="5527675" y="2214563"/>
          <p14:tracePt t="159911" x="5527675" y="2232025"/>
          <p14:tracePt t="159951" x="5518150" y="2241550"/>
          <p14:tracePt t="160037" x="5500688" y="2241550"/>
          <p14:tracePt t="160051" x="5500688" y="2251075"/>
          <p14:tracePt t="160067" x="5492750" y="2251075"/>
          <p14:tracePt t="160075" x="5492750" y="2259013"/>
          <p14:tracePt t="160091" x="5492750" y="2268538"/>
          <p14:tracePt t="160102" x="5483225" y="2278063"/>
          <p14:tracePt t="160119" x="5473700" y="2286000"/>
          <p14:tracePt t="160217" x="5465763" y="2303463"/>
          <p14:tracePt t="160226" x="5465763" y="2312988"/>
          <p14:tracePt t="160238" x="5465763" y="2322513"/>
          <p14:tracePt t="160357" x="5456238" y="2330450"/>
          <p14:tracePt t="160475" x="5446713" y="2339975"/>
          <p14:tracePt t="160499" x="5446713" y="2349500"/>
          <p14:tracePt t="160507" x="5446713" y="2357438"/>
          <p14:tracePt t="160518" x="5446713" y="2366963"/>
          <p14:tracePt t="160535" x="5446713" y="2384425"/>
          <p14:tracePt t="160553" x="5438775" y="2401888"/>
          <p14:tracePt t="160601" x="5421313" y="2411413"/>
          <p14:tracePt t="160615" x="5411788" y="2411413"/>
          <p14:tracePt t="160631" x="5411788" y="2420938"/>
          <p14:tracePt t="161589" x="5402263" y="2420938"/>
          <p14:tracePt t="161604" x="5394325" y="2428875"/>
          <p14:tracePt t="161611" x="5384800" y="2428875"/>
          <p14:tracePt t="161627" x="5375275" y="2438400"/>
          <p14:tracePt t="161635" x="5367338" y="2438400"/>
          <p14:tracePt t="161652" x="5349875" y="2455863"/>
          <p14:tracePt t="161669" x="5340350" y="2455863"/>
          <p14:tracePt t="161685" x="5330825" y="2455863"/>
          <p14:tracePt t="161813" x="5330825" y="2465388"/>
          <p14:tracePt t="161837" x="5322888" y="2465388"/>
          <p14:tracePt t="162048" x="5330825" y="2465388"/>
          <p14:tracePt t="162056" x="5340350" y="2465388"/>
          <p14:tracePt t="162068" x="5375275" y="2446338"/>
          <p14:tracePt t="162084" x="5456238" y="2438400"/>
          <p14:tracePt t="162101" x="5518150" y="2411413"/>
          <p14:tracePt t="162119" x="5589588" y="2401888"/>
          <p14:tracePt t="162134" x="5670550" y="2374900"/>
          <p14:tracePt t="162151" x="5759450" y="2357438"/>
          <p14:tracePt t="162168" x="5875338" y="2330450"/>
          <p14:tracePt t="162184" x="5983288" y="2312988"/>
          <p14:tracePt t="162201" x="6072188" y="2303463"/>
          <p14:tracePt t="162218" x="6089650" y="2303463"/>
          <p14:tracePt t="162966" x="6081713" y="2303463"/>
          <p14:tracePt t="162973" x="6072188" y="2303463"/>
          <p14:tracePt t="162990" x="6064250" y="2303463"/>
          <p14:tracePt t="163084" x="6054725" y="2303463"/>
          <p14:tracePt t="163162" x="6045200" y="2312988"/>
          <p14:tracePt t="163178" x="6027738" y="2322513"/>
          <p14:tracePt t="163232" x="6018213" y="2322513"/>
          <p14:tracePt t="163239" x="6010275" y="2339975"/>
          <p14:tracePt t="163252" x="6000750" y="2339975"/>
          <p14:tracePt t="163268" x="5983288" y="2349500"/>
          <p14:tracePt t="163285" x="5956300" y="2366963"/>
          <p14:tracePt t="163301" x="5929313" y="2384425"/>
          <p14:tracePt t="163318" x="5911850" y="2393950"/>
          <p14:tracePt t="163334" x="5894388" y="2401888"/>
          <p14:tracePt t="163351" x="5867400" y="2420938"/>
          <p14:tracePt t="163369" x="5840413" y="2438400"/>
          <p14:tracePt t="163385" x="5813425" y="2455863"/>
          <p14:tracePt t="163404" x="5786438" y="2492375"/>
          <p14:tracePt t="163419" x="5778500" y="2500313"/>
          <p14:tracePt t="163435" x="5759450" y="2509838"/>
          <p14:tracePt t="163452" x="5741988" y="2517775"/>
          <p14:tracePt t="163469" x="5724525" y="2527300"/>
          <p14:tracePt t="163485" x="5707063" y="2527300"/>
          <p14:tracePt t="163502" x="5688013" y="2536825"/>
          <p14:tracePt t="163519" x="5661025" y="2536825"/>
          <p14:tracePt t="163535" x="5653088" y="2554288"/>
          <p14:tracePt t="163553" x="5608638" y="2571750"/>
          <p14:tracePt t="163570" x="5589588" y="2589213"/>
          <p14:tracePt t="163585" x="5572125" y="2598738"/>
          <p14:tracePt t="163602" x="5537200" y="2598738"/>
          <p14:tracePt t="163619" x="5510213" y="2616200"/>
          <p14:tracePt t="163635" x="5465763" y="2616200"/>
          <p14:tracePt t="163652" x="5429250" y="2625725"/>
          <p14:tracePt t="163670" x="5384800" y="2625725"/>
          <p14:tracePt t="163685" x="5322888" y="2635250"/>
          <p14:tracePt t="163702" x="5251450" y="2652713"/>
          <p14:tracePt t="163719" x="5170488" y="2660650"/>
          <p14:tracePt t="163736" x="5089525" y="2679700"/>
          <p14:tracePt t="163752" x="5018088" y="2670175"/>
          <p14:tracePt t="163769" x="4938713" y="2660650"/>
          <p14:tracePt t="163786" x="4875213" y="2660650"/>
          <p14:tracePt t="163803" x="4795838" y="2660650"/>
          <p14:tracePt t="163820" x="4768850" y="2660650"/>
          <p14:tracePt t="163836" x="4751388" y="2660650"/>
          <p14:tracePt t="163852" x="4732338" y="2660650"/>
          <p14:tracePt t="163868" x="4724400" y="2660650"/>
          <p14:tracePt t="163885" x="4714875" y="2660650"/>
          <p14:tracePt t="164086" x="4714875" y="2652713"/>
          <p14:tracePt t="164094" x="4724400" y="2652713"/>
          <p14:tracePt t="164103" x="4732338" y="2635250"/>
          <p14:tracePt t="164120" x="4751388" y="2625725"/>
          <p14:tracePt t="164136" x="4776788" y="2608263"/>
          <p14:tracePt t="164152" x="4803775" y="2589213"/>
          <p14:tracePt t="164169" x="4840288" y="2563813"/>
          <p14:tracePt t="164186" x="4875213" y="2554288"/>
          <p14:tracePt t="164204" x="4956175" y="2527300"/>
          <p14:tracePt t="164220" x="5018088" y="2517775"/>
          <p14:tracePt t="164236" x="5054600" y="2500313"/>
          <p14:tracePt t="164253" x="5072063" y="2500313"/>
          <p14:tracePt t="164269" x="5099050" y="2500313"/>
          <p14:tracePt t="164286" x="5108575" y="2500313"/>
          <p14:tracePt t="164320" x="5116513" y="2500313"/>
          <p14:tracePt t="164336" x="5126038" y="2500313"/>
          <p14:tracePt t="164344" x="5135563" y="2500313"/>
          <p14:tracePt t="164352" x="5143500" y="2500313"/>
          <p14:tracePt t="164369" x="5160963" y="2500313"/>
          <p14:tracePt t="164385" x="5170488" y="2500313"/>
          <p14:tracePt t="164402" x="5180013" y="2500313"/>
          <p14:tracePt t="164419" x="5197475" y="2509838"/>
          <p14:tracePt t="164422" x="5207000" y="2509838"/>
          <p14:tracePt t="164436" x="5214938" y="2517775"/>
          <p14:tracePt t="164453" x="5251450" y="2517775"/>
          <p14:tracePt t="164470" x="5268913" y="2527300"/>
          <p14:tracePt t="164486" x="5286375" y="2527300"/>
          <p14:tracePt t="164502" x="5322888" y="2536825"/>
          <p14:tracePt t="164519" x="5394325" y="2544763"/>
          <p14:tracePt t="164535" x="5456238" y="2544763"/>
          <p14:tracePt t="164552" x="5527675" y="2544763"/>
          <p14:tracePt t="164568" x="5589588" y="2563813"/>
          <p14:tracePt t="164585" x="5670550" y="2563813"/>
          <p14:tracePt t="164602" x="5768975" y="2563813"/>
          <p14:tracePt t="164619" x="5830888" y="2563813"/>
          <p14:tracePt t="164635" x="5875338" y="2563813"/>
          <p14:tracePt t="164652" x="5911850" y="2563813"/>
          <p14:tracePt t="164668" x="5973763" y="2563813"/>
          <p14:tracePt t="164685" x="6045200" y="2571750"/>
          <p14:tracePt t="164702" x="6126163" y="2571750"/>
          <p14:tracePt t="164718" x="6188075" y="2571750"/>
          <p14:tracePt t="164735" x="6286500" y="2571750"/>
          <p14:tracePt t="164752" x="6303963" y="2563813"/>
          <p14:tracePt t="164768" x="6340475" y="2563813"/>
          <p14:tracePt t="164785" x="6357938" y="2554288"/>
          <p14:tracePt t="164802" x="6402388" y="2536825"/>
          <p14:tracePt t="164818" x="6421438" y="2527300"/>
          <p14:tracePt t="164835" x="6446838" y="2517775"/>
          <p14:tracePt t="164852" x="6465888" y="2509838"/>
          <p14:tracePt t="164868" x="6510338" y="2492375"/>
          <p14:tracePt t="164885" x="6518275" y="2492375"/>
          <p14:tracePt t="164902" x="6518275" y="2473325"/>
          <p14:tracePt t="164918" x="6527800" y="2473325"/>
          <p14:tracePt t="165034" x="6518275" y="2473325"/>
          <p14:tracePt t="165042" x="6500813" y="2473325"/>
          <p14:tracePt t="165052" x="6483350" y="2482850"/>
          <p14:tracePt t="165069" x="6446838" y="2500313"/>
          <p14:tracePt t="165086" x="6421438" y="2509838"/>
          <p14:tracePt t="165104" x="6375400" y="2536825"/>
          <p14:tracePt t="165120" x="6340475" y="2544763"/>
          <p14:tracePt t="165136" x="6296025" y="2554288"/>
          <p14:tracePt t="165153" x="6269038" y="2554288"/>
          <p14:tracePt t="165169" x="6215063" y="2563813"/>
          <p14:tracePt t="165185" x="6170613" y="2563813"/>
          <p14:tracePt t="165202" x="6153150" y="2581275"/>
          <p14:tracePt t="165219" x="6135688" y="2581275"/>
          <p14:tracePt t="165236" x="6089650" y="2581275"/>
          <p14:tracePt t="165253" x="5973763" y="2581275"/>
          <p14:tracePt t="165269" x="5884863" y="2581275"/>
          <p14:tracePt t="165286" x="5778500" y="2589213"/>
          <p14:tracePt t="165302" x="5670550" y="2589213"/>
          <p14:tracePt t="165319" x="5554663" y="2608263"/>
          <p14:tracePt t="165336" x="5446713" y="2616200"/>
          <p14:tracePt t="165354" x="5330825" y="2616200"/>
          <p14:tracePt t="165370" x="5259388" y="2616200"/>
          <p14:tracePt t="165386" x="5180013" y="2598738"/>
          <p14:tracePt t="165403" x="5108575" y="2598738"/>
          <p14:tracePt t="165420" x="5045075" y="2598738"/>
          <p14:tracePt t="165423" x="5037138" y="2598738"/>
          <p14:tracePt t="165435" x="5027613" y="2598738"/>
          <p14:tracePt t="165452" x="5000625" y="2589213"/>
          <p14:tracePt t="165468" x="4992688" y="2589213"/>
          <p14:tracePt t="165485" x="4983163" y="2589213"/>
          <p14:tracePt t="165502" x="4973638" y="2589213"/>
          <p14:tracePt t="165518" x="4965700" y="2589213"/>
          <p14:tracePt t="165535" x="4956175" y="2589213"/>
          <p14:tracePt t="165552" x="4938713" y="2589213"/>
          <p14:tracePt t="165730" x="4946650" y="2581275"/>
          <p14:tracePt t="165738" x="4956175" y="2581275"/>
          <p14:tracePt t="165755" x="4965700" y="2581275"/>
          <p14:tracePt t="165768" x="4973638" y="2581275"/>
          <p14:tracePt t="165785" x="4992688" y="2581275"/>
          <p14:tracePt t="165802" x="5000625" y="2581275"/>
          <p14:tracePt t="165819" x="5027613" y="2581275"/>
          <p14:tracePt t="165903" x="5037138" y="2581275"/>
          <p14:tracePt t="165910" x="5045075" y="2581275"/>
          <p14:tracePt t="165926" x="5054600" y="2571750"/>
          <p14:tracePt t="165987" x="5064125" y="2571750"/>
          <p14:tracePt t="166036" x="5072063" y="2571750"/>
          <p14:tracePt t="179090" x="5099050" y="2571750"/>
          <p14:tracePt t="179097" x="5108575" y="2571750"/>
          <p14:tracePt t="179106" x="5126038" y="2571750"/>
          <p14:tracePt t="179120" x="5153025" y="2571750"/>
          <p14:tracePt t="179153" x="5170488" y="2571750"/>
          <p14:tracePt t="179170" x="5180013" y="2581275"/>
          <p14:tracePt t="179203" x="5207000" y="2589213"/>
          <p14:tracePt t="179220" x="5251450" y="2616200"/>
          <p14:tracePt t="179236" x="5295900" y="2625725"/>
          <p14:tracePt t="179253" x="5330825" y="2635250"/>
          <p14:tracePt t="179270" x="5349875" y="2660650"/>
          <p14:tracePt t="179287" x="5357813" y="2660650"/>
          <p14:tracePt t="179323" x="5384800" y="2679700"/>
          <p14:tracePt t="179337" x="5411788" y="2706688"/>
          <p14:tracePt t="179353" x="5421313" y="2795588"/>
          <p14:tracePt t="179369" x="5402263" y="2928938"/>
          <p14:tracePt t="179389" x="5313363" y="3009900"/>
          <p14:tracePt t="179404" x="5241925" y="3036888"/>
          <p14:tracePt t="179438" x="5232400" y="3044825"/>
          <p14:tracePt t="179453" x="5232400" y="3054350"/>
          <p14:tracePt t="179520" x="5224463" y="3054350"/>
          <p14:tracePt t="179537" x="5214938" y="3054350"/>
          <p14:tracePt t="179553" x="5214938" y="3063875"/>
          <p14:tracePt t="179560" x="5207000" y="3063875"/>
          <p14:tracePt t="179570" x="5207000" y="3071813"/>
          <p14:tracePt t="179590" x="5207000" y="3054350"/>
          <p14:tracePt t="179603" x="5207000" y="3036888"/>
          <p14:tracePt t="179620" x="5207000" y="3017838"/>
          <p14:tracePt t="179670" x="5207000" y="2982913"/>
          <p14:tracePt t="179676" x="5232400" y="2946400"/>
          <p14:tracePt t="179686" x="5251450" y="2901950"/>
          <p14:tracePt t="179703" x="5303838" y="2822575"/>
          <p14:tracePt t="179721" x="5357813" y="2741613"/>
          <p14:tracePt t="179738" x="5421313" y="2697163"/>
          <p14:tracePt t="179754" x="5446713" y="2643188"/>
          <p14:tracePt t="179770" x="5465763" y="2616200"/>
          <p14:tracePt t="179787" x="5473700" y="2589213"/>
          <p14:tracePt t="179803" x="5500688" y="2563813"/>
          <p14:tracePt t="179820" x="5537200" y="2527300"/>
          <p14:tracePt t="179836" x="5554663" y="2509838"/>
          <p14:tracePt t="179853" x="5572125" y="2482850"/>
          <p14:tracePt t="179870" x="5581650" y="2473325"/>
          <p14:tracePt t="179888" x="5589588" y="2465388"/>
          <p14:tracePt t="179905" x="5608638" y="2446338"/>
          <p14:tracePt t="179921" x="5608638" y="2438400"/>
          <p14:tracePt t="179937" x="5616575" y="2428875"/>
          <p14:tracePt t="180093" x="5626100" y="2428875"/>
          <p14:tracePt t="180101" x="5635625" y="2428875"/>
          <p14:tracePt t="180109" x="5643563" y="2428875"/>
          <p14:tracePt t="180121" x="5653088" y="2428875"/>
          <p14:tracePt t="180156" x="5661025" y="2428875"/>
          <p14:tracePt t="180163" x="5680075" y="2428875"/>
          <p14:tracePt t="180172" x="5688013" y="2428875"/>
          <p14:tracePt t="180188" x="5707063" y="2428875"/>
          <p14:tracePt t="180233" x="5715000" y="2428875"/>
          <p14:tracePt t="180413" x="5724525" y="2428875"/>
          <p14:tracePt t="180539" x="5732463" y="2428875"/>
          <p14:tracePt t="180555" x="5741988" y="2428875"/>
          <p14:tracePt t="180563" x="5759450" y="2428875"/>
          <p14:tracePt t="180594" x="5768975" y="2428875"/>
          <p14:tracePt t="180608" x="5778500" y="2428875"/>
          <p14:tracePt t="180641" x="5786438" y="2428875"/>
          <p14:tracePt t="180907" x="5751513" y="2438400"/>
          <p14:tracePt t="180914" x="5741988" y="2446338"/>
          <p14:tracePt t="180922" x="5732463" y="2446338"/>
          <p14:tracePt t="180938" x="5707063" y="2465388"/>
          <p14:tracePt t="180953" x="5688013" y="2465388"/>
          <p14:tracePt t="180970" x="5670550" y="2482850"/>
          <p14:tracePt t="180986" x="5653088" y="2492375"/>
          <p14:tracePt t="181004" x="5616575" y="2509838"/>
          <p14:tracePt t="181021" x="5581650" y="2536825"/>
          <p14:tracePt t="181037" x="5545138" y="2544763"/>
          <p14:tracePt t="181053" x="5527675" y="2554288"/>
          <p14:tracePt t="181070" x="5518150" y="2554288"/>
          <p14:tracePt t="181127" x="5518150" y="2544763"/>
          <p14:tracePt t="181135" x="5527675" y="2544763"/>
          <p14:tracePt t="181143" x="5537200" y="2536825"/>
          <p14:tracePt t="181154" x="5554663" y="2517775"/>
          <p14:tracePt t="181170" x="5599113" y="2473325"/>
          <p14:tracePt t="181188" x="5715000" y="2411413"/>
          <p14:tracePt t="181204" x="5751513" y="2384425"/>
          <p14:tracePt t="181220" x="5759450" y="2384425"/>
          <p14:tracePt t="181237" x="5759450" y="2374900"/>
          <p14:tracePt t="181254" x="5786438" y="2339975"/>
          <p14:tracePt t="181270" x="5803900" y="2322513"/>
          <p14:tracePt t="181287" x="5830888" y="2278063"/>
          <p14:tracePt t="181303" x="5849938" y="2251075"/>
          <p14:tracePt t="181320" x="5857875" y="2232025"/>
          <p14:tracePt t="181336" x="5857875" y="2214563"/>
          <p14:tracePt t="181353" x="5857875" y="2187575"/>
          <p14:tracePt t="181371" x="5857875" y="2160588"/>
          <p14:tracePt t="181389" x="5857875" y="2143125"/>
          <p14:tracePt t="181404" x="5849938" y="2125663"/>
          <p14:tracePt t="181421" x="5830888" y="2098675"/>
          <p14:tracePt t="181425" x="5813425" y="2089150"/>
          <p14:tracePt t="181439" x="5795963" y="2071688"/>
          <p14:tracePt t="181455" x="5786438" y="2063750"/>
          <p14:tracePt t="181471" x="5778500" y="2044700"/>
          <p14:tracePt t="181488" x="5759450" y="2017713"/>
          <p14:tracePt t="181505" x="5732463" y="2000250"/>
          <p14:tracePt t="181521" x="5707063" y="1982788"/>
          <p14:tracePt t="181537" x="5670550" y="1955800"/>
          <p14:tracePt t="181554" x="5635625" y="1938338"/>
          <p14:tracePt t="181570" x="5616575" y="1928813"/>
          <p14:tracePt t="181588" x="5599113" y="1901825"/>
          <p14:tracePt t="181605" x="5581650" y="1893888"/>
          <p14:tracePt t="181620" x="5554663" y="1884363"/>
          <p14:tracePt t="181637" x="5527675" y="1866900"/>
          <p14:tracePt t="181654" x="5500688" y="1857375"/>
          <p14:tracePt t="181670" x="5483225" y="1849438"/>
          <p14:tracePt t="181687" x="5456238" y="1849438"/>
          <p14:tracePt t="181703" x="5421313" y="1849438"/>
          <p14:tracePt t="181721" x="5394325" y="1849438"/>
          <p14:tracePt t="181738" x="5367338" y="1849438"/>
          <p14:tracePt t="181754" x="5349875" y="1830388"/>
          <p14:tracePt t="181771" x="5330825" y="1830388"/>
          <p14:tracePt t="181787" x="5303838" y="1830388"/>
          <p14:tracePt t="181803" x="5286375" y="1822450"/>
          <p14:tracePt t="181820" x="5268913" y="1822450"/>
          <p14:tracePt t="181837" x="5232400" y="1822450"/>
          <p14:tracePt t="181854" x="5197475" y="1822450"/>
          <p14:tracePt t="181870" x="5170488" y="1822450"/>
          <p14:tracePt t="181887" x="5153025" y="1822450"/>
          <p14:tracePt t="181903" x="5135563" y="1822450"/>
          <p14:tracePt t="181920" x="5116513" y="1822450"/>
          <p14:tracePt t="181938" x="5081588" y="1839913"/>
          <p14:tracePt t="181954" x="5064125" y="1857375"/>
          <p14:tracePt t="181971" x="5037138" y="1874838"/>
          <p14:tracePt t="181989" x="5010150" y="1911350"/>
          <p14:tracePt t="182004" x="4973638" y="1928813"/>
          <p14:tracePt t="182020" x="4956175" y="1938338"/>
          <p14:tracePt t="182037" x="4946650" y="1946275"/>
          <p14:tracePt t="182053" x="4938713" y="1955800"/>
          <p14:tracePt t="182070" x="4929188" y="1973263"/>
          <p14:tracePt t="182104" x="4911725" y="1992313"/>
          <p14:tracePt t="182120" x="4902200" y="2000250"/>
          <p14:tracePt t="182137" x="4894263" y="2017713"/>
          <p14:tracePt t="182153" x="4894263" y="2036763"/>
          <p14:tracePt t="182171" x="4884738" y="2054225"/>
          <p14:tracePt t="182188" x="4884738" y="2071688"/>
          <p14:tracePt t="182204" x="4884738" y="2081213"/>
          <p14:tracePt t="182223" x="4884738" y="2108200"/>
          <p14:tracePt t="182238" x="4884738" y="2135188"/>
          <p14:tracePt t="182255" x="4884738" y="2152650"/>
          <p14:tracePt t="182270" x="4884738" y="2170113"/>
          <p14:tracePt t="182287" x="4902200" y="2197100"/>
          <p14:tracePt t="182304" x="4929188" y="2214563"/>
          <p14:tracePt t="182320" x="4938713" y="2232025"/>
          <p14:tracePt t="182337" x="4956175" y="2251075"/>
          <p14:tracePt t="182354" x="4992688" y="2278063"/>
          <p14:tracePt t="182370" x="5010150" y="2286000"/>
          <p14:tracePt t="182387" x="5027613" y="2303463"/>
          <p14:tracePt t="182403" x="5045075" y="2322513"/>
          <p14:tracePt t="182420" x="5072063" y="2349500"/>
          <p14:tracePt t="182437" x="5089525" y="2366963"/>
          <p14:tracePt t="182454" x="5126038" y="2384425"/>
          <p14:tracePt t="182470" x="5143500" y="2384425"/>
          <p14:tracePt t="182487" x="5143500" y="2393950"/>
          <p14:tracePt t="182504" x="5153025" y="2393950"/>
          <p14:tracePt t="182520" x="5170488" y="2393950"/>
          <p14:tracePt t="182537" x="5207000" y="2393950"/>
          <p14:tracePt t="182553" x="5251450" y="2411413"/>
          <p14:tracePt t="182570" x="5268913" y="2411413"/>
          <p14:tracePt t="182587" x="5278438" y="2411413"/>
          <p14:tracePt t="182603" x="5303838" y="2411413"/>
          <p14:tracePt t="182621" x="5322888" y="2411413"/>
          <p14:tracePt t="182638" x="5349875" y="2420938"/>
          <p14:tracePt t="182654" x="5375275" y="2420938"/>
          <p14:tracePt t="182780" x="5384800" y="2420938"/>
          <p14:tracePt t="182833" x="5394325" y="2420938"/>
          <p14:tracePt t="182842" x="5402263" y="2420938"/>
          <p14:tracePt t="182854" x="5411788" y="2420938"/>
          <p14:tracePt t="182871" x="5421313" y="2420938"/>
          <p14:tracePt t="182888" x="5446713" y="2428875"/>
          <p14:tracePt t="182906" x="5465763" y="2428875"/>
          <p14:tracePt t="182921" x="5483225" y="2428875"/>
          <p14:tracePt t="182938" x="5518150" y="2428875"/>
          <p14:tracePt t="182954" x="5537200" y="2420938"/>
          <p14:tracePt t="182971" x="5554663" y="2411413"/>
          <p14:tracePt t="182988" x="5581650" y="2384425"/>
          <p14:tracePt t="183005" x="5608638" y="2366963"/>
          <p14:tracePt t="183021" x="5616575" y="2357438"/>
          <p14:tracePt t="183055" x="5626100" y="2357438"/>
          <p14:tracePt t="183098" x="5635625" y="2349500"/>
          <p14:tracePt t="183114" x="5653088" y="2349500"/>
          <p14:tracePt t="183122" x="5661025" y="2349500"/>
          <p14:tracePt t="183218" x="5670550" y="2349500"/>
          <p14:tracePt t="183233" x="5670550" y="2357438"/>
          <p14:tracePt t="183241" x="5680075" y="2357438"/>
          <p14:tracePt t="185984" x="5688013" y="2357438"/>
          <p14:tracePt t="185990" x="5697538" y="2357438"/>
          <p14:tracePt t="186006" x="5759450" y="2357438"/>
          <p14:tracePt t="186021" x="5822950" y="2357438"/>
          <p14:tracePt t="186038" x="5867400" y="2357438"/>
          <p14:tracePt t="186055" x="5884863" y="2357438"/>
          <p14:tracePt t="186088" x="5894388" y="2357438"/>
          <p14:tracePt t="186105" x="5921375" y="2357438"/>
          <p14:tracePt t="186121" x="5938838" y="2357438"/>
          <p14:tracePt t="186138" x="5956300" y="2357438"/>
          <p14:tracePt t="186209" x="5956300" y="2349500"/>
          <p14:tracePt t="186389" x="5983288" y="2349500"/>
          <p14:tracePt t="186397" x="5983288" y="2330450"/>
          <p14:tracePt t="186436" x="5992813" y="2330450"/>
          <p14:tracePt t="186451" x="6027738" y="2322513"/>
          <p14:tracePt t="186458" x="6045200" y="2312988"/>
          <p14:tracePt t="186472" x="6072188" y="2312988"/>
          <p14:tracePt t="186488" x="6108700" y="2295525"/>
          <p14:tracePt t="186505" x="6116638" y="2295525"/>
          <p14:tracePt t="186562" x="6135688" y="2295525"/>
          <p14:tracePt t="186578" x="6153150" y="2295525"/>
          <p14:tracePt t="186586" x="6161088" y="2295525"/>
          <p14:tracePt t="186602" x="6170613" y="2295525"/>
          <p14:tracePt t="186610" x="6170613" y="2286000"/>
          <p14:tracePt t="186634" x="6180138" y="2286000"/>
          <p14:tracePt t="186836" x="6188075" y="2286000"/>
          <p14:tracePt t="186844" x="6197600" y="2286000"/>
          <p14:tracePt t="186855" x="6207125" y="2286000"/>
          <p14:tracePt t="186872" x="6232525" y="2278063"/>
          <p14:tracePt t="186922" x="6242050" y="2278063"/>
          <p14:tracePt t="186948" x="6251575" y="2278063"/>
          <p14:tracePt t="186954" x="6269038" y="2278063"/>
          <p14:tracePt t="186962" x="6278563" y="2278063"/>
          <p14:tracePt t="186978" x="6296025" y="2278063"/>
          <p14:tracePt t="187166" x="6303963" y="2278063"/>
          <p14:tracePt t="187182" x="6313488" y="2278063"/>
          <p14:tracePt t="187290" x="6313488" y="2286000"/>
          <p14:tracePt t="187322" x="6323013" y="2303463"/>
          <p14:tracePt t="187346" x="6330950" y="2303463"/>
          <p14:tracePt t="187354" x="6340475" y="2312988"/>
          <p14:tracePt t="187362" x="6350000" y="2312988"/>
          <p14:tracePt t="187371" x="6350000" y="2322513"/>
          <p14:tracePt t="187463" x="6367463" y="2322513"/>
          <p14:tracePt t="187485" x="6375400" y="2330450"/>
          <p14:tracePt t="187501" x="6375400" y="2339975"/>
          <p14:tracePt t="188953" x="6357938" y="2349500"/>
          <p14:tracePt t="188960" x="6340475" y="2374900"/>
          <p14:tracePt t="188972" x="6313488" y="2384425"/>
          <p14:tracePt t="188991" x="6242050" y="2420938"/>
          <p14:tracePt t="189007" x="6180138" y="2446338"/>
          <p14:tracePt t="189022" x="6116638" y="2473325"/>
          <p14:tracePt t="189039" x="6018213" y="2517775"/>
          <p14:tracePt t="189056" x="5830888" y="2616200"/>
          <p14:tracePt t="189072" x="5572125" y="2751138"/>
          <p14:tracePt t="189089" x="5340350" y="2857500"/>
          <p14:tracePt t="189105" x="5126038" y="2955925"/>
          <p14:tracePt t="189122" x="4973638" y="2992438"/>
          <p14:tracePt t="189140" x="4741863" y="3036888"/>
          <p14:tracePt t="189156" x="4429125" y="3071813"/>
          <p14:tracePt t="189172" x="4062413" y="3125788"/>
          <p14:tracePt t="189188" x="3633788" y="3187700"/>
          <p14:tracePt t="189205" x="3125788" y="3251200"/>
          <p14:tracePt t="189222" x="2697163" y="3268663"/>
          <p14:tracePt t="189240" x="2224088" y="3268663"/>
          <p14:tracePt t="189255" x="2062163" y="3251200"/>
          <p14:tracePt t="189271" x="1973263" y="3224213"/>
          <p14:tracePt t="189288" x="1911350" y="3197225"/>
          <p14:tracePt t="189305" x="1884363" y="3179763"/>
          <p14:tracePt t="189321" x="1874838" y="3160713"/>
          <p14:tracePt t="189338" x="1857375" y="3143250"/>
          <p14:tracePt t="189355" x="1839913" y="3125788"/>
          <p14:tracePt t="189372" x="1812925" y="3108325"/>
          <p14:tracePt t="189389" x="1795463" y="3081338"/>
          <p14:tracePt t="189407" x="1785938" y="3063875"/>
          <p14:tracePt t="189422" x="1768475" y="3044825"/>
          <p14:tracePt t="189439" x="1741488" y="3000375"/>
          <p14:tracePt t="189455" x="1714500" y="2921000"/>
          <p14:tracePt t="189472" x="1687513" y="2822575"/>
          <p14:tracePt t="189488" x="1660525" y="2759075"/>
          <p14:tracePt t="189505" x="1643063" y="2697163"/>
          <p14:tracePt t="189522" x="1616075" y="2652713"/>
          <p14:tracePt t="189538" x="1598613" y="2635250"/>
          <p14:tracePt t="189555" x="1589088" y="2616200"/>
          <p14:tracePt t="189572" x="1589088" y="2589213"/>
          <p14:tracePt t="189588" x="1589088" y="2571750"/>
          <p14:tracePt t="189605" x="1589088" y="2563813"/>
          <p14:tracePt t="189622" x="1589088" y="2554288"/>
          <p14:tracePt t="189640" x="1589088" y="2536825"/>
          <p14:tracePt t="189735" x="1589088" y="2517775"/>
          <p14:tracePt t="189742" x="1589088" y="2509838"/>
          <p14:tracePt t="189755" x="1589088" y="2500313"/>
          <p14:tracePt t="189772" x="1598613" y="2482850"/>
          <p14:tracePt t="189789" x="1616075" y="2465388"/>
          <p14:tracePt t="189805" x="1616075" y="2455863"/>
          <p14:tracePt t="189868" x="1616075" y="2438400"/>
          <p14:tracePt t="189877" x="1633538" y="2428875"/>
          <p14:tracePt t="190455" x="1643063" y="2428875"/>
          <p14:tracePt t="190463" x="1652588" y="2428875"/>
          <p14:tracePt t="190887" x="1660525" y="2428875"/>
          <p14:tracePt t="190895" x="1670050" y="2420938"/>
          <p14:tracePt t="190909" x="1679575" y="2420938"/>
          <p14:tracePt t="190922" x="1679575" y="2411413"/>
          <p14:tracePt t="191239" x="1687513" y="2401888"/>
          <p14:tracePt t="191247" x="1704975" y="2401888"/>
          <p14:tracePt t="191271" x="1714500" y="2401888"/>
          <p14:tracePt t="191929" x="1724025" y="2401888"/>
          <p14:tracePt t="191935" x="1731963" y="2401888"/>
          <p14:tracePt t="191943" x="1741488" y="2411413"/>
          <p14:tracePt t="191955" x="1751013" y="2411413"/>
          <p14:tracePt t="191972" x="1758950" y="2411413"/>
          <p14:tracePt t="191989" x="1776413" y="2420938"/>
          <p14:tracePt t="216345" x="1822450" y="2420938"/>
          <p14:tracePt t="216353" x="1874838" y="2420938"/>
          <p14:tracePt t="216361" x="1928813" y="2401888"/>
          <p14:tracePt t="216375" x="1982788" y="2393950"/>
          <p14:tracePt t="216392" x="2197100" y="2349500"/>
          <p14:tracePt t="216408" x="2374900" y="2312988"/>
          <p14:tracePt t="216425" x="2509838" y="2286000"/>
          <p14:tracePt t="216442" x="2633663" y="2251075"/>
          <p14:tracePt t="216459" x="2840038" y="2224088"/>
          <p14:tracePt t="216475" x="3152775" y="2206625"/>
          <p14:tracePt t="216493" x="3490913" y="2206625"/>
          <p14:tracePt t="216509" x="3608388" y="2241550"/>
          <p14:tracePt t="216526" x="3714750" y="2268538"/>
          <p14:tracePt t="216542" x="3813175" y="2278063"/>
          <p14:tracePt t="216558" x="3919538" y="2295525"/>
          <p14:tracePt t="216575" x="4027488" y="2295525"/>
          <p14:tracePt t="216592" x="4133850" y="2286000"/>
          <p14:tracePt t="216608" x="4303713" y="2286000"/>
          <p14:tracePt t="216625" x="4643438" y="2312988"/>
          <p14:tracePt t="216643" x="5286375" y="2303463"/>
          <p14:tracePt t="216660" x="5759450" y="2303463"/>
          <p14:tracePt t="216676" x="6180138" y="2303463"/>
          <p14:tracePt t="216693" x="6446838" y="2303463"/>
          <p14:tracePt t="216708" x="6635750" y="2303463"/>
          <p14:tracePt t="216725" x="6769100" y="2303463"/>
          <p14:tracePt t="216741" x="6858000" y="2303463"/>
          <p14:tracePt t="216758" x="7018338" y="2303463"/>
          <p14:tracePt t="216775" x="7207250" y="2278063"/>
          <p14:tracePt t="216792" x="7385050" y="2278063"/>
          <p14:tracePt t="216808" x="7537450" y="2241550"/>
          <p14:tracePt t="216825" x="7626350" y="2214563"/>
          <p14:tracePt t="216842" x="7697788" y="2187575"/>
          <p14:tracePt t="216858" x="7715250" y="2170113"/>
          <p14:tracePt t="216875" x="7732713" y="2160588"/>
          <p14:tracePt t="216892" x="7742238" y="2152650"/>
          <p14:tracePt t="216926" x="7742238" y="2143125"/>
          <p14:tracePt t="216933" x="7732713" y="2125663"/>
          <p14:tracePt t="216942" x="7715250" y="2089150"/>
          <p14:tracePt t="216958" x="7688263" y="2027238"/>
          <p14:tracePt t="216975" x="7661275" y="1992313"/>
          <p14:tracePt t="216992" x="7581900" y="1955800"/>
          <p14:tracePt t="217008" x="7473950" y="1938338"/>
          <p14:tracePt t="217025" x="7296150" y="1911350"/>
          <p14:tracePt t="217042" x="7089775" y="1893888"/>
          <p14:tracePt t="217058" x="7000875" y="1893888"/>
          <p14:tracePt t="217075" x="6929438" y="1893888"/>
          <p14:tracePt t="217092" x="6850063" y="1893888"/>
          <p14:tracePt t="217109" x="6786563" y="1884363"/>
          <p14:tracePt t="217125" x="6724650" y="1857375"/>
          <p14:tracePt t="217143" x="6635750" y="1822450"/>
          <p14:tracePt t="217160" x="6572250" y="1803400"/>
          <p14:tracePt t="217175" x="6500813" y="1803400"/>
          <p14:tracePt t="217193" x="6421438" y="1803400"/>
          <p14:tracePt t="217209" x="6313488" y="1795463"/>
          <p14:tracePt t="217226" x="6207125" y="1758950"/>
          <p14:tracePt t="217243" x="6170613" y="1741488"/>
          <p14:tracePt t="217258" x="6135688" y="1731963"/>
          <p14:tracePt t="217275" x="6099175" y="1714500"/>
          <p14:tracePt t="217291" x="6054725" y="1704975"/>
          <p14:tracePt t="217309" x="5992813" y="1697038"/>
          <p14:tracePt t="217325" x="5929313" y="1697038"/>
          <p14:tracePt t="217342" x="5849938" y="1697038"/>
          <p14:tracePt t="217359" x="5803900" y="1704975"/>
          <p14:tracePt t="217375" x="5759450" y="1724025"/>
          <p14:tracePt t="217392" x="5724525" y="1741488"/>
          <p14:tracePt t="217409" x="5715000" y="1741488"/>
          <p14:tracePt t="217425" x="5707063" y="1741488"/>
          <p14:tracePt t="217458" x="5688013" y="1751013"/>
          <p14:tracePt t="217465" x="5680075" y="1758950"/>
          <p14:tracePt t="217475" x="5670550" y="1776413"/>
          <p14:tracePt t="217492" x="5661025" y="1822450"/>
          <p14:tracePt t="217509" x="5653088" y="1839913"/>
          <p14:tracePt t="217525" x="5653088" y="1857375"/>
          <p14:tracePt t="217543" x="5643563" y="1893888"/>
          <p14:tracePt t="217560" x="5643563" y="1920875"/>
          <p14:tracePt t="217575" x="5643563" y="1938338"/>
          <p14:tracePt t="217592" x="5653088" y="1965325"/>
          <p14:tracePt t="217608" x="5670550" y="1992313"/>
          <p14:tracePt t="217625" x="5680075" y="2027238"/>
          <p14:tracePt t="217642" x="5697538" y="2044700"/>
          <p14:tracePt t="217658" x="5707063" y="2071688"/>
          <p14:tracePt t="217675" x="5707063" y="2089150"/>
          <p14:tracePt t="217692" x="5732463" y="2116138"/>
          <p14:tracePt t="217709" x="5751513" y="2143125"/>
          <p14:tracePt t="217725" x="5778500" y="2160588"/>
          <p14:tracePt t="217742" x="5795963" y="2179638"/>
          <p14:tracePt t="217758" x="5795963" y="2187575"/>
          <p14:tracePt t="217775" x="5813425" y="2187575"/>
          <p14:tracePt t="217792" x="5857875" y="2197100"/>
          <p14:tracePt t="217809" x="5902325" y="2197100"/>
          <p14:tracePt t="217825" x="5956300" y="2197100"/>
          <p14:tracePt t="217841" x="5983288" y="2179638"/>
          <p14:tracePt t="217858" x="6027738" y="2160588"/>
          <p14:tracePt t="217875" x="6072188" y="2160588"/>
          <p14:tracePt t="217892" x="6153150" y="2152650"/>
          <p14:tracePt t="217908" x="6242050" y="2125663"/>
          <p14:tracePt t="217927" x="6323013" y="2098675"/>
          <p14:tracePt t="217929" x="6350000" y="2081213"/>
          <p14:tracePt t="217942" x="6357938" y="2081213"/>
          <p14:tracePt t="223717" x="6367463" y="2081213"/>
          <p14:tracePt t="223819" x="6375400" y="2081213"/>
          <p14:tracePt t="223833" x="6411913" y="2098675"/>
          <p14:tracePt t="223843" x="6429375" y="2135188"/>
          <p14:tracePt t="223859" x="6456363" y="2214563"/>
          <p14:tracePt t="223876" x="6483350" y="2278063"/>
          <p14:tracePt t="223893" x="6483350" y="2339975"/>
          <p14:tracePt t="223910" x="6473825" y="2401888"/>
          <p14:tracePt t="223927" x="6456363" y="2428875"/>
          <p14:tracePt t="223943" x="6429375" y="2465388"/>
          <p14:tracePt t="223959" x="6384925" y="2500313"/>
          <p14:tracePt t="223976" x="6303963" y="2527300"/>
          <p14:tracePt t="223993" x="6224588" y="2554288"/>
          <p14:tracePt t="224009" x="6135688" y="2598738"/>
          <p14:tracePt t="224026" x="6054725" y="2625725"/>
          <p14:tracePt t="224042" x="5973763" y="2625725"/>
          <p14:tracePt t="224061" x="5840413" y="2608263"/>
          <p14:tracePt t="224076" x="5778500" y="2581275"/>
          <p14:tracePt t="224093" x="5741988" y="2554288"/>
          <p14:tracePt t="224109" x="5732463" y="2544763"/>
          <p14:tracePt t="224126" x="5715000" y="2527300"/>
          <p14:tracePt t="224143" x="5697538" y="2492375"/>
          <p14:tracePt t="224159" x="5653088" y="2428875"/>
          <p14:tracePt t="224176" x="5635625" y="2366963"/>
          <p14:tracePt t="224193" x="5608638" y="2312988"/>
          <p14:tracePt t="224210" x="5608638" y="2268538"/>
          <p14:tracePt t="224226" x="5626100" y="2187575"/>
          <p14:tracePt t="224243" x="5653088" y="2125663"/>
          <p14:tracePt t="224260" x="5670550" y="2098675"/>
          <p14:tracePt t="224276" x="5697538" y="2071688"/>
          <p14:tracePt t="224294" x="5724525" y="2044700"/>
          <p14:tracePt t="224311" x="5759450" y="2009775"/>
          <p14:tracePt t="224327" x="5795963" y="1992313"/>
          <p14:tracePt t="224343" x="5813425" y="1965325"/>
          <p14:tracePt t="224359" x="5830888" y="1946275"/>
          <p14:tracePt t="224376" x="5849938" y="1928813"/>
          <p14:tracePt t="224393" x="5867400" y="1920875"/>
          <p14:tracePt t="224409" x="5884863" y="1884363"/>
          <p14:tracePt t="224426" x="5902325" y="1866900"/>
          <p14:tracePt t="224429" x="5911850" y="1857375"/>
          <p14:tracePt t="224443" x="5921375" y="1849438"/>
          <p14:tracePt t="224461" x="5946775" y="1830388"/>
          <p14:tracePt t="224493" x="5965825" y="1830388"/>
          <p14:tracePt t="224509" x="5973763" y="1830388"/>
          <p14:tracePt t="224526" x="5992813" y="1830388"/>
          <p14:tracePt t="224542" x="6018213" y="1830388"/>
          <p14:tracePt t="224560" x="6045200" y="1822450"/>
          <p14:tracePt t="224576" x="6064250" y="1822450"/>
          <p14:tracePt t="224592" x="6081713" y="1822450"/>
          <p14:tracePt t="224609" x="6099175" y="1822450"/>
          <p14:tracePt t="224626" x="6116638" y="1822450"/>
          <p14:tracePt t="224642" x="6135688" y="1822450"/>
          <p14:tracePt t="224659" x="6161088" y="1822450"/>
          <p14:tracePt t="224676" x="6180138" y="1822450"/>
          <p14:tracePt t="224695" x="6197600" y="1839913"/>
          <p14:tracePt t="224711" x="6232525" y="1839913"/>
          <p14:tracePt t="224726" x="6251575" y="1839913"/>
          <p14:tracePt t="224743" x="6259513" y="1839913"/>
          <p14:tracePt t="224759" x="6269038" y="1849438"/>
          <p14:tracePt t="224776" x="6296025" y="1857375"/>
          <p14:tracePt t="224793" x="6323013" y="1874838"/>
          <p14:tracePt t="224809" x="6367463" y="1901825"/>
          <p14:tracePt t="224826" x="6402388" y="1911350"/>
          <p14:tracePt t="224843" x="6446838" y="1946275"/>
          <p14:tracePt t="224859" x="6527800" y="1973263"/>
          <p14:tracePt t="224876" x="6589713" y="1992313"/>
          <p14:tracePt t="224893" x="6626225" y="2017713"/>
          <p14:tracePt t="224909" x="6643688" y="2036763"/>
          <p14:tracePt t="224927" x="6653213" y="2044700"/>
          <p14:tracePt t="224943" x="6670675" y="2044700"/>
          <p14:tracePt t="224961" x="6697663" y="2071688"/>
          <p14:tracePt t="224977" x="6715125" y="2098675"/>
          <p14:tracePt t="224993" x="6742113" y="2160588"/>
          <p14:tracePt t="225009" x="6769100" y="2224088"/>
          <p14:tracePt t="225026" x="6769100" y="2259013"/>
          <p14:tracePt t="225043" x="6769100" y="2278063"/>
          <p14:tracePt t="225059" x="6769100" y="2303463"/>
          <p14:tracePt t="225076" x="6751638" y="2312988"/>
          <p14:tracePt t="225092" x="6732588" y="2330450"/>
          <p14:tracePt t="225109" x="6688138" y="2366963"/>
          <p14:tracePt t="225126" x="6661150" y="2384425"/>
          <p14:tracePt t="225142" x="6635750" y="2401888"/>
          <p14:tracePt t="225159" x="6608763" y="2411413"/>
          <p14:tracePt t="225175" x="6589713" y="2411413"/>
          <p14:tracePt t="225192" x="6554788" y="2411413"/>
          <p14:tracePt t="225209" x="6510338" y="2411413"/>
          <p14:tracePt t="225226" x="6411913" y="2401888"/>
          <p14:tracePt t="225242" x="6340475" y="2374900"/>
          <p14:tracePt t="225259" x="6296025" y="2349500"/>
          <p14:tracePt t="225275" x="6242050" y="2322513"/>
          <p14:tracePt t="225292" x="6215063" y="2312988"/>
          <p14:tracePt t="225308" x="6170613" y="2312988"/>
          <p14:tracePt t="225325" x="6089650" y="2303463"/>
          <p14:tracePt t="225342" x="6045200" y="2278063"/>
          <p14:tracePt t="225361" x="5938838" y="2206625"/>
          <p14:tracePt t="225376" x="5857875" y="2152650"/>
          <p14:tracePt t="225393" x="5803900" y="2116138"/>
          <p14:tracePt t="225409" x="5778500" y="2116138"/>
          <p14:tracePt t="225426" x="5680075" y="2125663"/>
          <p14:tracePt t="225443" x="5564188" y="2170113"/>
          <p14:tracePt t="225446" x="5465763" y="2197100"/>
          <p14:tracePt t="225459" x="5357813" y="2251075"/>
          <p14:tracePt t="225477" x="4867275" y="2420938"/>
          <p14:tracePt t="225493" x="4518025" y="2536825"/>
          <p14:tracePt t="225509" x="4276725" y="2571750"/>
          <p14:tracePt t="225526" x="4071938" y="2608263"/>
          <p14:tracePt t="225543" x="3830638" y="2643188"/>
          <p14:tracePt t="225559" x="3509963" y="2679700"/>
          <p14:tracePt t="225577" x="3197225" y="2714625"/>
          <p14:tracePt t="225594" x="2741613" y="2751138"/>
          <p14:tracePt t="225611" x="2517775" y="2786063"/>
          <p14:tracePt t="225627" x="2322513" y="2786063"/>
          <p14:tracePt t="225643" x="2232025" y="2786063"/>
          <p14:tracePt t="225659" x="2197100" y="2778125"/>
          <p14:tracePt t="225676" x="2179638" y="2778125"/>
          <p14:tracePt t="225693" x="2152650" y="2759075"/>
          <p14:tracePt t="225727" x="2143125" y="2741613"/>
          <p14:tracePt t="225743" x="2125663" y="2714625"/>
          <p14:tracePt t="225760" x="2108200" y="2687638"/>
          <p14:tracePt t="225776" x="2071688" y="2670175"/>
          <p14:tracePt t="225793" x="2009775" y="2643188"/>
          <p14:tracePt t="225809" x="1946275" y="2608263"/>
          <p14:tracePt t="225825" x="1919288" y="2554288"/>
          <p14:tracePt t="225842" x="1884363" y="2509838"/>
          <p14:tracePt t="225859" x="1847850" y="2473325"/>
          <p14:tracePt t="225876" x="1776413" y="2438400"/>
          <p14:tracePt t="225892" x="1741488" y="2420938"/>
          <p14:tracePt t="225909" x="1724025" y="2420938"/>
          <p14:tracePt t="225925" x="1724025" y="2411413"/>
          <p14:tracePt t="225942" x="1714500" y="2411413"/>
          <p14:tracePt t="225959" x="1697038" y="2401888"/>
          <p14:tracePt t="225993" x="1679575" y="2401888"/>
          <p14:tracePt t="230035" x="1687513" y="2384425"/>
          <p14:tracePt t="230044" x="1768475" y="2312988"/>
          <p14:tracePt t="230051" x="1901825" y="2206625"/>
          <p14:tracePt t="230059" x="2054225" y="2063750"/>
          <p14:tracePt t="230076" x="2589213" y="1581150"/>
          <p14:tracePt t="230093" x="3446463" y="660400"/>
          <p14:tracePt t="230110" x="5170488" y="0"/>
          <p14:tracePt t="230126" x="6831013" y="0"/>
          <p14:tracePt t="230143" x="7412038" y="0"/>
          <p14:tracePt t="230159" x="7466013" y="0"/>
          <p14:tracePt t="230177" x="7402513" y="0"/>
          <p14:tracePt t="230193" x="7323138" y="0"/>
          <p14:tracePt t="230210" x="7251700" y="0"/>
          <p14:tracePt t="230227" x="7242175" y="0"/>
          <p14:tracePt t="230874" x="7224713" y="26988"/>
          <p14:tracePt t="230882" x="7215188" y="80963"/>
          <p14:tracePt t="230894" x="7197725" y="133350"/>
          <p14:tracePt t="230910" x="7170738" y="250825"/>
          <p14:tracePt t="230926" x="7126288" y="401638"/>
          <p14:tracePt t="230943" x="6965950" y="768350"/>
          <p14:tracePt t="230960" x="6813550" y="1000125"/>
          <p14:tracePt t="230977" x="6635750" y="1196975"/>
          <p14:tracePt t="230994" x="6492875" y="1438275"/>
          <p14:tracePt t="231010" x="6367463" y="1625600"/>
          <p14:tracePt t="231027" x="6313488" y="1741488"/>
          <p14:tracePt t="231043" x="6251575" y="1866900"/>
          <p14:tracePt t="231061" x="6215063" y="1982788"/>
          <p14:tracePt t="231078" x="6170613" y="2063750"/>
          <p14:tracePt t="231094" x="6135688" y="2125663"/>
          <p14:tracePt t="231110" x="6108700" y="2187575"/>
          <p14:tracePt t="231127" x="6089650" y="2224088"/>
          <p14:tracePt t="231143" x="6064250" y="2268538"/>
          <p14:tracePt t="231160" x="6027738" y="2322513"/>
          <p14:tracePt t="231177" x="5983288" y="2384425"/>
          <p14:tracePt t="231194" x="5929313" y="2465388"/>
          <p14:tracePt t="231212" x="5867400" y="2571750"/>
          <p14:tracePt t="231227" x="5830888" y="2608263"/>
          <p14:tracePt t="231244" x="5813425" y="2625725"/>
          <p14:tracePt t="231261" x="5786438" y="2643188"/>
          <p14:tracePt t="231277" x="5768975" y="2679700"/>
          <p14:tracePt t="231294" x="5732463" y="2732088"/>
          <p14:tracePt t="231311" x="5697538" y="2778125"/>
          <p14:tracePt t="231328" x="5680075" y="2795588"/>
          <p14:tracePt t="231344" x="5661025" y="2813050"/>
          <p14:tracePt t="231360" x="5653088" y="2822575"/>
          <p14:tracePt t="231377" x="5635625" y="2822575"/>
          <p14:tracePt t="232112" x="5635625" y="2830513"/>
          <p14:tracePt t="232120" x="5643563" y="2884488"/>
          <p14:tracePt t="232129" x="5653088" y="2921000"/>
          <p14:tracePt t="232144" x="5724525" y="2973388"/>
          <p14:tracePt t="232160" x="5732463" y="3081338"/>
          <p14:tracePt t="232177" x="5724525" y="3232150"/>
          <p14:tracePt t="232194" x="5697538" y="3411538"/>
          <p14:tracePt t="232211" x="5670550" y="3482975"/>
          <p14:tracePt t="232227" x="5635625" y="3554413"/>
          <p14:tracePt t="232260" x="5608638" y="3563938"/>
          <p14:tracePt t="232277" x="5589588" y="3563938"/>
          <p14:tracePt t="232416" x="5589588" y="3554413"/>
          <p14:tracePt t="232424" x="5589588" y="3536950"/>
          <p14:tracePt t="232432" x="5589588" y="3509963"/>
          <p14:tracePt t="232444" x="5589588" y="3482975"/>
          <p14:tracePt t="232460" x="5589588" y="3446463"/>
          <p14:tracePt t="232510" x="5589588" y="3429000"/>
          <p14:tracePt t="232518" x="5589588" y="3421063"/>
          <p14:tracePt t="232527" x="5589588" y="3402013"/>
          <p14:tracePt t="232544" x="5589588" y="3384550"/>
          <p14:tracePt t="232561" x="5589588" y="3367088"/>
          <p14:tracePt t="232578" x="5581650" y="3330575"/>
          <p14:tracePt t="232593" x="5572125" y="3313113"/>
          <p14:tracePt t="232609" x="5572125" y="3278188"/>
          <p14:tracePt t="232627" x="5572125" y="3214688"/>
          <p14:tracePt t="232643" x="5564188" y="3179763"/>
          <p14:tracePt t="232659" x="5554663" y="3160713"/>
          <p14:tracePt t="232676" x="5537200" y="3160713"/>
          <p14:tracePt t="232693" x="5518150" y="3135313"/>
          <p14:tracePt t="232710" x="5492750" y="3116263"/>
          <p14:tracePt t="232727" x="5456238" y="3098800"/>
          <p14:tracePt t="232743" x="5438775" y="3071813"/>
          <p14:tracePt t="232760" x="5411788" y="3071813"/>
          <p14:tracePt t="232778" x="5384800" y="3054350"/>
          <p14:tracePt t="232794" x="5367338" y="3044825"/>
          <p14:tracePt t="232810" x="5340350" y="3036888"/>
          <p14:tracePt t="232827" x="5322888" y="3036888"/>
          <p14:tracePt t="232844" x="5303838" y="3027363"/>
          <p14:tracePt t="232860" x="5286375" y="3009900"/>
          <p14:tracePt t="232879" x="5251450" y="3000375"/>
          <p14:tracePt t="232894" x="5232400" y="3000375"/>
          <p14:tracePt t="232910" x="5214938" y="3000375"/>
          <p14:tracePt t="232927" x="5187950" y="3000375"/>
          <p14:tracePt t="232944" x="5170488" y="3000375"/>
          <p14:tracePt t="232960" x="5153025" y="3000375"/>
          <p14:tracePt t="232977" x="5126038" y="3000375"/>
          <p14:tracePt t="232994" x="5081588" y="3000375"/>
          <p14:tracePt t="233012" x="4983163" y="3000375"/>
          <p14:tracePt t="233029" x="4921250" y="2973388"/>
          <p14:tracePt t="233044" x="4857750" y="2965450"/>
          <p14:tracePt t="233060" x="4751388" y="2938463"/>
          <p14:tracePt t="233077" x="4518025" y="2867025"/>
          <p14:tracePt t="233094" x="4197350" y="2768600"/>
          <p14:tracePt t="233111" x="3759200" y="2652713"/>
          <p14:tracePt t="233128" x="3394075" y="2536825"/>
          <p14:tracePt t="233144" x="3081338" y="2500313"/>
          <p14:tracePt t="233161" x="2714625" y="2446338"/>
          <p14:tracePt t="233177" x="2562225" y="2438400"/>
          <p14:tracePt t="233193" x="2428875" y="2401888"/>
          <p14:tracePt t="233210" x="2286000" y="2322513"/>
          <p14:tracePt t="233227" x="2098675" y="2224088"/>
          <p14:tracePt t="233244" x="1982788" y="2179638"/>
          <p14:tracePt t="233262" x="1866900" y="2152650"/>
          <p14:tracePt t="233278" x="1803400" y="2152650"/>
          <p14:tracePt t="233294" x="1724025" y="2152650"/>
          <p14:tracePt t="233310" x="1652588" y="2152650"/>
          <p14:tracePt t="233327" x="1571625" y="2152650"/>
          <p14:tracePt t="233344" x="1482725" y="2170113"/>
          <p14:tracePt t="233360" x="1401763" y="2187575"/>
          <p14:tracePt t="233377" x="1330325" y="2187575"/>
          <p14:tracePt t="233394" x="1250950" y="2187575"/>
          <p14:tracePt t="233412" x="1116013" y="2197100"/>
          <p14:tracePt t="233427" x="965200" y="2214563"/>
          <p14:tracePt t="233445" x="812800" y="2224088"/>
          <p14:tracePt t="233460" x="723900" y="2206625"/>
          <p14:tracePt t="233477" x="642938" y="2152650"/>
          <p14:tracePt t="233494" x="588963" y="2071688"/>
          <p14:tracePt t="233512" x="554038" y="2017713"/>
          <p14:tracePt t="233529" x="554038" y="1973263"/>
          <p14:tracePt t="233544" x="554038" y="1938338"/>
          <p14:tracePt t="233560" x="561975" y="1911350"/>
          <p14:tracePt t="233577" x="588963" y="1857375"/>
          <p14:tracePt t="233594" x="615950" y="1795463"/>
          <p14:tracePt t="233610" x="652463" y="1731963"/>
          <p14:tracePt t="233627" x="731838" y="1687513"/>
          <p14:tracePt t="233644" x="812800" y="1652588"/>
          <p14:tracePt t="233662" x="1000125" y="1608138"/>
          <p14:tracePt t="233678" x="1179513" y="1562100"/>
          <p14:tracePt t="233694" x="1384300" y="1490663"/>
          <p14:tracePt t="233710" x="1589088" y="1455738"/>
          <p14:tracePt t="233727" x="1785938" y="1438275"/>
          <p14:tracePt t="233743" x="2000250" y="1438275"/>
          <p14:tracePt t="233760" x="2286000" y="1438275"/>
          <p14:tracePt t="233776" x="2527300" y="1419225"/>
          <p14:tracePt t="233793" x="2894013" y="1384300"/>
          <p14:tracePt t="233810" x="3143250" y="1347788"/>
          <p14:tracePt t="233826" x="3340100" y="1339850"/>
          <p14:tracePt t="233843" x="3465513" y="1339850"/>
          <p14:tracePt t="233859" x="3633788" y="1339850"/>
          <p14:tracePt t="233876" x="3830638" y="1339850"/>
          <p14:tracePt t="233893" x="4098925" y="1347788"/>
          <p14:tracePt t="233909" x="4313238" y="1339850"/>
          <p14:tracePt t="233926" x="4518025" y="1303338"/>
          <p14:tracePt t="233943" x="4840288" y="1250950"/>
          <p14:tracePt t="233959" x="5054600" y="1250950"/>
          <p14:tracePt t="233976" x="5251450" y="1231900"/>
          <p14:tracePt t="233993" x="5446713" y="1231900"/>
          <p14:tracePt t="234009" x="5572125" y="1231900"/>
          <p14:tracePt t="234026" x="5661025" y="1231900"/>
          <p14:tracePt t="234043" x="5741988" y="1241425"/>
          <p14:tracePt t="234059" x="5822950" y="1250950"/>
          <p14:tracePt t="234076" x="5884863" y="1268413"/>
          <p14:tracePt t="234093" x="5946775" y="1276350"/>
          <p14:tracePt t="234109" x="6027738" y="1285875"/>
          <p14:tracePt t="234126" x="6135688" y="1322388"/>
          <p14:tracePt t="234143" x="6278563" y="1374775"/>
          <p14:tracePt t="234160" x="6421438" y="1438275"/>
          <p14:tracePt t="234176" x="6554788" y="1500188"/>
          <p14:tracePt t="234193" x="6697663" y="1589088"/>
          <p14:tracePt t="234211" x="6778625" y="1616075"/>
          <p14:tracePt t="234228" x="6840538" y="1633538"/>
          <p14:tracePt t="234244" x="6884988" y="1679575"/>
          <p14:tracePt t="234260" x="6956425" y="1741488"/>
          <p14:tracePt t="234277" x="7037388" y="1795463"/>
          <p14:tracePt t="234293" x="7099300" y="1849438"/>
          <p14:tracePt t="234309" x="7116763" y="1866900"/>
          <p14:tracePt t="234326" x="7135813" y="1893888"/>
          <p14:tracePt t="234343" x="7153275" y="1973263"/>
          <p14:tracePt t="234360" x="7180263" y="2071688"/>
          <p14:tracePt t="234377" x="7180263" y="2143125"/>
          <p14:tracePt t="234394" x="7180263" y="2224088"/>
          <p14:tracePt t="234410" x="7153275" y="2259013"/>
          <p14:tracePt t="234428" x="7108825" y="2286000"/>
          <p14:tracePt t="234444" x="7081838" y="2312988"/>
          <p14:tracePt t="234460" x="7027863" y="2349500"/>
          <p14:tracePt t="234477" x="7000875" y="2374900"/>
          <p14:tracePt t="234494" x="6921500" y="2428875"/>
          <p14:tracePt t="234510" x="6840538" y="2473325"/>
          <p14:tracePt t="234527" x="6759575" y="2509838"/>
          <p14:tracePt t="234543" x="6697663" y="2536825"/>
          <p14:tracePt t="234561" x="6643688" y="2563813"/>
          <p14:tracePt t="234579" x="6545263" y="2598738"/>
          <p14:tracePt t="234594" x="6483350" y="2625725"/>
          <p14:tracePt t="234611" x="6446838" y="2635250"/>
          <p14:tracePt t="234627" x="6402388" y="2660650"/>
          <p14:tracePt t="234643" x="6340475" y="2670175"/>
          <p14:tracePt t="234660" x="6224588" y="2679700"/>
          <p14:tracePt t="234677" x="6027738" y="2697163"/>
          <p14:tracePt t="234693" x="5813425" y="2687638"/>
          <p14:tracePt t="234711" x="5518150" y="2670175"/>
          <p14:tracePt t="234727" x="5367338" y="2679700"/>
          <p14:tracePt t="234744" x="5251450" y="2706688"/>
          <p14:tracePt t="234761" x="5180013" y="2732088"/>
          <p14:tracePt t="234777" x="5099050" y="2759075"/>
          <p14:tracePt t="234793" x="4992688" y="2778125"/>
          <p14:tracePt t="234810" x="4884738" y="2786063"/>
          <p14:tracePt t="234828" x="4724400" y="2786063"/>
          <p14:tracePt t="234844" x="4625975" y="2786063"/>
          <p14:tracePt t="234861" x="4554538" y="2786063"/>
          <p14:tracePt t="234877" x="4491038" y="2795588"/>
          <p14:tracePt t="234894" x="4411663" y="2822575"/>
          <p14:tracePt t="234910" x="4330700" y="2840038"/>
          <p14:tracePt t="234927" x="4259263" y="2849563"/>
          <p14:tracePt t="234944" x="4179888" y="2867025"/>
          <p14:tracePt t="234947" x="4143375" y="2867025"/>
          <p14:tracePt t="234962" x="4037013" y="2867025"/>
          <p14:tracePt t="234979" x="3911600" y="2867025"/>
          <p14:tracePt t="234994" x="3714750" y="2857500"/>
          <p14:tracePt t="235011" x="3562350" y="2840038"/>
          <p14:tracePt t="235028" x="3465513" y="2830513"/>
          <p14:tracePt t="235044" x="3446463" y="2830513"/>
          <p14:tracePt t="235060" x="3429000" y="2830513"/>
          <p14:tracePt t="235077" x="3419475" y="2830513"/>
          <p14:tracePt t="235251" x="3411538" y="2830513"/>
          <p14:tracePt t="235258" x="3394075" y="2840038"/>
          <p14:tracePt t="235267" x="3384550" y="2849563"/>
          <p14:tracePt t="235277" x="3348038" y="2874963"/>
          <p14:tracePt t="235294" x="3259138" y="2901950"/>
          <p14:tracePt t="235311" x="3143250" y="2928938"/>
          <p14:tracePt t="235327" x="3036888" y="2946400"/>
          <p14:tracePt t="235345" x="2911475" y="2946400"/>
          <p14:tracePt t="235361" x="2874963" y="2938463"/>
          <p14:tracePt t="235377" x="2857500" y="2928938"/>
          <p14:tracePt t="235394" x="2847975" y="2921000"/>
          <p14:tracePt t="235411" x="2830513" y="2921000"/>
          <p14:tracePt t="235444" x="2813050" y="2901950"/>
          <p14:tracePt t="235461" x="2795588" y="2874963"/>
          <p14:tracePt t="235479" x="2759075" y="2849563"/>
          <p14:tracePt t="235494" x="2714625" y="2840038"/>
          <p14:tracePt t="235511" x="2687638" y="2813050"/>
          <p14:tracePt t="235527" x="2660650" y="2803525"/>
          <p14:tracePt t="235544" x="2643188" y="2786063"/>
          <p14:tracePt t="235561" x="2608263" y="2759075"/>
          <p14:tracePt t="235577" x="2554288" y="2741613"/>
          <p14:tracePt t="235594" x="2490788" y="2714625"/>
          <p14:tracePt t="235611" x="2438400" y="2706688"/>
          <p14:tracePt t="235627" x="2411413" y="2687638"/>
          <p14:tracePt t="235644" x="2393950" y="2679700"/>
          <p14:tracePt t="235661" x="2330450" y="2670175"/>
          <p14:tracePt t="235677" x="2251075" y="2652713"/>
          <p14:tracePt t="235695" x="2160588" y="2643188"/>
          <p14:tracePt t="235713" x="2000250" y="2643188"/>
          <p14:tracePt t="235729" x="1901825" y="2660650"/>
          <p14:tracePt t="235744" x="1830388" y="2670175"/>
          <p14:tracePt t="235760" x="1751013" y="2697163"/>
          <p14:tracePt t="235777" x="1687513" y="2724150"/>
          <p14:tracePt t="235793" x="1608138" y="2751138"/>
          <p14:tracePt t="235810" x="1527175" y="2778125"/>
          <p14:tracePt t="235827" x="1446213" y="2803525"/>
          <p14:tracePt t="235843" x="1384300" y="2830513"/>
          <p14:tracePt t="235860" x="1339850" y="2849563"/>
          <p14:tracePt t="235876" x="1276350" y="2874963"/>
          <p14:tracePt t="235894" x="1187450" y="2911475"/>
          <p14:tracePt t="235911" x="1152525" y="2938463"/>
          <p14:tracePt t="235927" x="1116013" y="2955925"/>
          <p14:tracePt t="235944" x="1098550" y="2982913"/>
          <p14:tracePt t="235973" x="1089025" y="2982913"/>
          <p14:tracePt t="235995" x="1089025" y="2992438"/>
          <p14:tracePt t="236011" x="1081088" y="3000375"/>
          <p14:tracePt t="236019" x="1081088" y="3009900"/>
          <p14:tracePt t="236028" x="1062038" y="3017838"/>
          <p14:tracePt t="236044" x="1054100" y="3027363"/>
          <p14:tracePt t="236061" x="1054100" y="3036888"/>
          <p14:tracePt t="236129" x="1071563" y="3036888"/>
          <p14:tracePt t="236137" x="1081088" y="3036888"/>
          <p14:tracePt t="236145" x="1089025" y="3036888"/>
          <p14:tracePt t="236161" x="1125538" y="3017838"/>
          <p14:tracePt t="236177" x="1152525" y="3000375"/>
          <p14:tracePt t="236194" x="1169988" y="2982913"/>
          <p14:tracePt t="236211" x="1196975" y="2973388"/>
          <p14:tracePt t="236229" x="1223963" y="2965450"/>
          <p14:tracePt t="236244" x="1250950" y="2955925"/>
          <p14:tracePt t="236261" x="1276350" y="2946400"/>
          <p14:tracePt t="236277" x="1295400" y="2938463"/>
          <p14:tracePt t="236294" x="1322388" y="2911475"/>
          <p14:tracePt t="236311" x="1339850" y="2901950"/>
          <p14:tracePt t="236328" x="1357313" y="2894013"/>
          <p14:tracePt t="236345" x="1366838" y="2884488"/>
          <p14:tracePt t="236361" x="1393825" y="2874963"/>
          <p14:tracePt t="236378" x="1411288" y="2874963"/>
          <p14:tracePt t="236394" x="1428750" y="2874963"/>
          <p14:tracePt t="236410" x="1446213" y="2874963"/>
          <p14:tracePt t="236427" x="1473200" y="2874963"/>
          <p14:tracePt t="236444" x="1490663" y="2867025"/>
          <p14:tracePt t="236460" x="1500188" y="2867025"/>
          <p14:tracePt t="236477" x="1517650" y="2867025"/>
          <p14:tracePt t="236494" x="1544638" y="2874963"/>
          <p14:tracePt t="236510" x="1562100" y="2884488"/>
          <p14:tracePt t="236527" x="1571625" y="2894013"/>
          <p14:tracePt t="236544" x="1571625" y="2901950"/>
          <p14:tracePt t="236575" x="1581150" y="2901950"/>
          <p14:tracePt t="236591" x="1581150" y="2911475"/>
          <p14:tracePt t="236599" x="1589088" y="2911475"/>
          <p14:tracePt t="236611" x="1598613" y="2928938"/>
          <p14:tracePt t="236629" x="1616075" y="2955925"/>
          <p14:tracePt t="236644" x="1625600" y="2973388"/>
          <p14:tracePt t="236661" x="1625600" y="2982913"/>
          <p14:tracePt t="236694" x="1625600" y="3000375"/>
          <p14:tracePt t="236711" x="1625600" y="3009900"/>
          <p14:tracePt t="236727" x="1625600" y="3017838"/>
          <p14:tracePt t="236755" x="1625600" y="3027363"/>
          <p14:tracePt t="237131" x="1608138" y="3027363"/>
          <p14:tracePt t="237147" x="1598613" y="3027363"/>
          <p14:tracePt t="237155" x="1589088" y="3027363"/>
          <p14:tracePt t="237164" x="1581150" y="3017838"/>
          <p14:tracePt t="237178" x="1562100" y="3009900"/>
          <p14:tracePt t="237194" x="1544638" y="2992438"/>
          <p14:tracePt t="237211" x="1509713" y="2982913"/>
          <p14:tracePt t="237228" x="1465263" y="2973388"/>
          <p14:tracePt t="237244" x="1428750" y="2965450"/>
          <p14:tracePt t="237262" x="1384300" y="2946400"/>
          <p14:tracePt t="237278" x="1366838" y="2938463"/>
          <p14:tracePt t="237295" x="1339850" y="2928938"/>
          <p14:tracePt t="237531" x="1330325" y="2928938"/>
          <p14:tracePt t="237553" x="1322388" y="2928938"/>
          <p14:tracePt t="238109" x="1312863" y="2921000"/>
          <p14:tracePt t="238125" x="1312863" y="2911475"/>
          <p14:tracePt t="238305" x="1322388" y="2911475"/>
          <p14:tracePt t="238313" x="1330325" y="2911475"/>
          <p14:tracePt t="238329" x="1374775" y="2911475"/>
          <p14:tracePt t="238345" x="1411288" y="2911475"/>
          <p14:tracePt t="238361" x="1473200" y="2911475"/>
          <p14:tracePt t="238378" x="1544638" y="2894013"/>
          <p14:tracePt t="238394" x="1625600" y="2894013"/>
          <p14:tracePt t="238411" x="1697038" y="2894013"/>
          <p14:tracePt t="238428" x="1776413" y="2894013"/>
          <p14:tracePt t="238444" x="1866900" y="2901950"/>
          <p14:tracePt t="238448" x="1911350" y="2901950"/>
          <p14:tracePt t="238462" x="1946275" y="2911475"/>
          <p14:tracePt t="238478" x="2108200" y="2928938"/>
          <p14:tracePt t="238494" x="2214563" y="2928938"/>
          <p14:tracePt t="238511" x="2303463" y="2928938"/>
          <p14:tracePt t="238528" x="2366963" y="2928938"/>
          <p14:tracePt t="238545" x="2393950" y="2928938"/>
          <p14:tracePt t="238561" x="2393950" y="2938463"/>
          <p14:tracePt t="239904" x="2401888" y="2938463"/>
          <p14:tracePt t="239911" x="2411413" y="2928938"/>
          <p14:tracePt t="239928" x="2473325" y="2911475"/>
          <p14:tracePt t="239944" x="2544763" y="2901950"/>
          <p14:tracePt t="239961" x="2670175" y="2884488"/>
          <p14:tracePt t="239978" x="2894013" y="2867025"/>
          <p14:tracePt t="239995" x="3179763" y="2849563"/>
          <p14:tracePt t="240011" x="3473450" y="2813050"/>
          <p14:tracePt t="240029" x="3751263" y="2768600"/>
          <p14:tracePt t="240045" x="3803650" y="2751138"/>
          <p14:tracePt t="240413" x="3803650" y="2768600"/>
          <p14:tracePt t="240421" x="3795713" y="2778125"/>
          <p14:tracePt t="240428" x="3776663" y="2786063"/>
          <p14:tracePt t="240445" x="3768725" y="2803525"/>
          <p14:tracePt t="240461" x="3759200" y="2849563"/>
          <p14:tracePt t="240478" x="3759200" y="2884488"/>
          <p14:tracePt t="240495" x="3751263" y="2928938"/>
          <p14:tracePt t="240511" x="3751263" y="2946400"/>
          <p14:tracePt t="240529" x="3751263" y="2982913"/>
          <p14:tracePt t="240546" x="3751263" y="3000375"/>
          <p14:tracePt t="240561" x="3751263" y="3009900"/>
          <p14:tracePt t="240578" x="3751263" y="3017838"/>
          <p14:tracePt t="240595" x="3751263" y="3027363"/>
          <p14:tracePt t="242418" x="3751263" y="3017838"/>
          <p14:tracePt t="242856" x="3759200" y="3017838"/>
          <p14:tracePt t="242864" x="3768725" y="3017838"/>
          <p14:tracePt t="242880" x="3786188" y="3017838"/>
          <p14:tracePt t="242896" x="3830638" y="3044825"/>
          <p14:tracePt t="242912" x="3857625" y="3054350"/>
          <p14:tracePt t="242928" x="3875088" y="3054350"/>
          <p14:tracePt t="242945" x="3884613" y="3063875"/>
          <p14:tracePt t="242962" x="3902075" y="3063875"/>
          <p14:tracePt t="242979" x="3938588" y="3081338"/>
          <p14:tracePt t="242995" x="3973513" y="3108325"/>
          <p14:tracePt t="243012" x="3990975" y="3125788"/>
          <p14:tracePt t="243029" x="4027488" y="3152775"/>
          <p14:tracePt t="243045" x="4044950" y="3179763"/>
          <p14:tracePt t="243061" x="4062413" y="3197225"/>
          <p14:tracePt t="243078" x="4071938" y="3214688"/>
          <p14:tracePt t="243094" x="4071938" y="3241675"/>
          <p14:tracePt t="243112" x="4071938" y="3259138"/>
          <p14:tracePt t="243130" x="4071938" y="3286125"/>
          <p14:tracePt t="243145" x="4071938" y="3295650"/>
          <p14:tracePt t="243162" x="4081463" y="3313113"/>
          <p14:tracePt t="243178" x="4081463" y="3322638"/>
          <p14:tracePt t="243248" x="4098925" y="3322638"/>
          <p14:tracePt t="243286" x="4108450" y="3322638"/>
          <p14:tracePt t="243294" x="4116388" y="3322638"/>
          <p14:tracePt t="243311" x="4133850" y="3303588"/>
          <p14:tracePt t="243318" x="4152900" y="3303588"/>
          <p14:tracePt t="243328" x="4160838" y="3295650"/>
          <p14:tracePt t="243345" x="4179888" y="3295650"/>
          <p14:tracePt t="243362" x="4197350" y="3295650"/>
          <p14:tracePt t="243378" x="4214813" y="3286125"/>
          <p14:tracePt t="243396" x="4276725" y="3286125"/>
          <p14:tracePt t="243412" x="4348163" y="3286125"/>
          <p14:tracePt t="243428" x="4411663" y="3303588"/>
          <p14:tracePt t="243445" x="4473575" y="3303588"/>
          <p14:tracePt t="243462" x="4491038" y="3303588"/>
          <p14:tracePt t="243479" x="4527550" y="3303588"/>
          <p14:tracePt t="243495" x="4572000" y="3303588"/>
          <p14:tracePt t="243512" x="4633913" y="3303588"/>
          <p14:tracePt t="243529" x="4751388" y="3330575"/>
          <p14:tracePt t="243546" x="4822825" y="3340100"/>
          <p14:tracePt t="243562" x="4902200" y="3340100"/>
          <p14:tracePt t="243579" x="4946650" y="3340100"/>
          <p14:tracePt t="243595" x="4992688" y="3357563"/>
          <p14:tracePt t="243611" x="5018088" y="3357563"/>
          <p14:tracePt t="243628" x="5037138" y="3357563"/>
          <p14:tracePt t="243644" x="5054600" y="3367088"/>
          <p14:tracePt t="243661" x="5099050" y="3367088"/>
          <p14:tracePt t="243678" x="5143500" y="3367088"/>
          <p14:tracePt t="243695" x="5207000" y="3375025"/>
          <p14:tracePt t="243712" x="5251450" y="3375025"/>
          <p14:tracePt t="243728" x="5330825" y="3375025"/>
          <p14:tracePt t="243746" x="5402263" y="3375025"/>
          <p14:tracePt t="243762" x="5465763" y="3375025"/>
          <p14:tracePt t="243778" x="5510213" y="3375025"/>
          <p14:tracePt t="243796" x="5589588" y="3375025"/>
          <p14:tracePt t="243811" x="5670550" y="3375025"/>
          <p14:tracePt t="243828" x="5751513" y="3375025"/>
          <p14:tracePt t="243845" x="5795963" y="3375025"/>
          <p14:tracePt t="243862" x="5849938" y="3375025"/>
          <p14:tracePt t="243878" x="5902325" y="3375025"/>
          <p14:tracePt t="243895" x="5973763" y="3375025"/>
          <p14:tracePt t="243912" x="6037263" y="3375025"/>
          <p14:tracePt t="243928" x="6135688" y="3375025"/>
          <p14:tracePt t="243945" x="6153150" y="3375025"/>
          <p14:tracePt t="243963" x="6180138" y="3375025"/>
          <p14:tracePt t="243979" x="6188075" y="3375025"/>
          <p14:tracePt t="243995" x="6207125" y="3375025"/>
          <p14:tracePt t="244011" x="6224588" y="3367088"/>
          <p14:tracePt t="244028" x="6251575" y="3349625"/>
          <p14:tracePt t="244047" x="6278563" y="3349625"/>
          <p14:tracePt t="244062" x="6286500" y="3349625"/>
          <p14:tracePt t="244078" x="6296025" y="3349625"/>
          <p14:tracePt t="244096" x="6323013" y="3349625"/>
          <p14:tracePt t="244112" x="6375400" y="3349625"/>
          <p14:tracePt t="244129" x="6421438" y="3349625"/>
          <p14:tracePt t="244145" x="6446838" y="3349625"/>
          <p14:tracePt t="244161" x="6456363" y="3349625"/>
          <p14:tracePt t="244178" x="6465888" y="3349625"/>
          <p14:tracePt t="244197" x="6492875" y="3349625"/>
          <p14:tracePt t="244212" x="6518275" y="3349625"/>
          <p14:tracePt t="244228" x="6527800" y="3349625"/>
          <p14:tracePt t="244320" x="6537325" y="3349625"/>
          <p14:tracePt t="244336" x="6545263" y="3340100"/>
          <p14:tracePt t="244344" x="6554788" y="3340100"/>
          <p14:tracePt t="244398" x="6564313" y="3340100"/>
          <p14:tracePt t="244438" x="6581775" y="3340100"/>
          <p14:tracePt t="245159" x="6572250" y="3340100"/>
          <p14:tracePt t="245168" x="6564313" y="3340100"/>
          <p14:tracePt t="256271" x="6527800" y="3349625"/>
          <p14:tracePt t="256279" x="6473825" y="3357563"/>
          <p14:tracePt t="256286" x="6438900" y="3375025"/>
          <p14:tracePt t="256297" x="6411913" y="3375025"/>
          <p14:tracePt t="256313" x="6384925" y="3375025"/>
          <p14:tracePt t="256330" x="6367463" y="3375025"/>
          <p14:tracePt t="256451" x="6367463" y="3384550"/>
          <p14:tracePt t="256458" x="6394450" y="3394075"/>
          <p14:tracePt t="256467" x="6438900" y="3411538"/>
          <p14:tracePt t="256480" x="6473825" y="3411538"/>
          <p14:tracePt t="256498" x="6545263" y="3402013"/>
          <p14:tracePt t="256600" x="6545263" y="3394075"/>
          <p14:tracePt t="256617" x="6510338" y="3384550"/>
          <p14:tracePt t="256623" x="6456363" y="3367088"/>
          <p14:tracePt t="256631" x="6375400" y="3357563"/>
          <p14:tracePt t="256647" x="6242050" y="3322638"/>
          <p14:tracePt t="256664" x="6064250" y="3295650"/>
          <p14:tracePt t="256679" x="5938838" y="3295650"/>
          <p14:tracePt t="256696" x="5875338" y="3295650"/>
          <p14:tracePt t="256712" x="5813425" y="3295650"/>
          <p14:tracePt t="256729" x="5795963" y="3295650"/>
          <p14:tracePt t="256746" x="5786438" y="3295650"/>
          <p14:tracePt t="256762" x="5778500" y="3295650"/>
          <p14:tracePt t="257649" x="5778500" y="3303588"/>
          <p14:tracePt t="257656" x="5751513" y="3313113"/>
          <p14:tracePt t="257665" x="5715000" y="3330575"/>
          <p14:tracePt t="257680" x="5680075" y="3349625"/>
          <p14:tracePt t="257697" x="5616575" y="3375025"/>
          <p14:tracePt t="257713" x="5554663" y="3402013"/>
          <p14:tracePt t="257730" x="5492750" y="3411538"/>
          <p14:tracePt t="257748" x="5411788" y="3429000"/>
          <p14:tracePt t="257763" x="5340350" y="3438525"/>
          <p14:tracePt t="257780" x="5278438" y="3438525"/>
          <p14:tracePt t="257796" x="5197475" y="3455988"/>
          <p14:tracePt t="257813" x="5037138" y="3482975"/>
          <p14:tracePt t="257829" x="4946650" y="3492500"/>
          <p14:tracePt t="257846" x="4884738" y="3492500"/>
          <p14:tracePt t="257862" x="4848225" y="3492500"/>
          <p14:tracePt t="257879" x="4830763" y="3492500"/>
          <p14:tracePt t="257896" x="4795838" y="3492500"/>
          <p14:tracePt t="257913" x="4768850" y="3492500"/>
          <p14:tracePt t="257929" x="4759325" y="3492500"/>
          <p14:tracePt t="258089" x="4795838" y="3492500"/>
          <p14:tracePt t="258097" x="4848225" y="3473450"/>
          <p14:tracePt t="258103" x="4884738" y="3473450"/>
          <p14:tracePt t="258113" x="4929188" y="3465513"/>
          <p14:tracePt t="258130" x="5018088" y="3446463"/>
          <p14:tracePt t="258147" x="5126038" y="3446463"/>
          <p14:tracePt t="258164" x="5207000" y="3446463"/>
          <p14:tracePt t="258180" x="5232400" y="3455988"/>
          <p14:tracePt t="258197" x="5278438" y="3473450"/>
          <p14:tracePt t="258213" x="5295900" y="3482975"/>
          <p14:tracePt t="260947" x="5259388" y="3482975"/>
          <p14:tracePt t="260957" x="5224463" y="3482975"/>
          <p14:tracePt t="260964" x="5187950" y="3482975"/>
          <p14:tracePt t="260980" x="5108575" y="3482975"/>
          <p14:tracePt t="260997" x="5064125" y="3482975"/>
          <p14:tracePt t="261013" x="5018088" y="3465513"/>
          <p14:tracePt t="261030" x="4992688" y="3465513"/>
          <p14:tracePt t="261046" x="4973638" y="3465513"/>
          <p14:tracePt t="261066" x="4946650" y="3455988"/>
          <p14:tracePt t="261080" x="4921250" y="3446463"/>
          <p14:tracePt t="261097" x="4902200" y="3446463"/>
          <p14:tracePt t="261114" x="4884738" y="3446463"/>
          <p14:tracePt t="261130" x="4867275" y="3455988"/>
          <p14:tracePt t="261147" x="4840288" y="3473450"/>
          <p14:tracePt t="261163" x="4830763" y="3492500"/>
          <p14:tracePt t="261222" x="4840288" y="3492500"/>
          <p14:tracePt t="261229" x="4867275" y="3500438"/>
          <p14:tracePt t="261236" x="4894263" y="3509963"/>
          <p14:tracePt t="261247" x="4902200" y="3517900"/>
          <p14:tracePt t="261263" x="4946650" y="3544888"/>
          <p14:tracePt t="261280" x="5027613" y="3571875"/>
          <p14:tracePt t="261297" x="5108575" y="3598863"/>
          <p14:tracePt t="261313" x="5135563" y="3608388"/>
          <p14:tracePt t="261331" x="5160963" y="3608388"/>
          <p14:tracePt t="261347" x="5180013" y="3616325"/>
          <p14:tracePt t="261363" x="5187950" y="3706813"/>
          <p14:tracePt t="261380" x="5108575" y="3876675"/>
          <p14:tracePt t="261397" x="5000625" y="3965575"/>
          <p14:tracePt t="261413" x="4938713" y="4019550"/>
          <p14:tracePt t="261430" x="4911725" y="4044950"/>
          <p14:tracePt t="261463" x="4894263" y="4090988"/>
          <p14:tracePt t="261480" x="4884738" y="4116388"/>
          <p14:tracePt t="261497" x="4884738" y="4125913"/>
          <p14:tracePt t="261598" x="4884738" y="4090988"/>
          <p14:tracePt t="261606" x="4867275" y="4044950"/>
          <p14:tracePt t="261614" x="4867275" y="4027488"/>
          <p14:tracePt t="261631" x="4857750" y="4010025"/>
          <p14:tracePt t="261647" x="4857750" y="3992563"/>
          <p14:tracePt t="261664" x="4867275" y="3973513"/>
          <p14:tracePt t="261680" x="4902200" y="3965575"/>
          <p14:tracePt t="261697" x="4938713" y="3948113"/>
          <p14:tracePt t="261714" x="4956175" y="3911600"/>
          <p14:tracePt t="261731" x="4973638" y="3902075"/>
          <p14:tracePt t="261748" x="4973638" y="3884613"/>
          <p14:tracePt t="261780" x="4983163" y="3857625"/>
          <p14:tracePt t="261796" x="5018088" y="3813175"/>
          <p14:tracePt t="261816" x="5045075" y="3759200"/>
          <p14:tracePt t="261831" x="5064125" y="3724275"/>
          <p14:tracePt t="261847" x="5089525" y="3687763"/>
          <p14:tracePt t="261864" x="5135563" y="3643313"/>
          <p14:tracePt t="261880" x="5180013" y="3589338"/>
          <p14:tracePt t="261897" x="5197475" y="3554413"/>
          <p14:tracePt t="261914" x="5214938" y="3517900"/>
          <p14:tracePt t="261931" x="5241925" y="3492500"/>
          <p14:tracePt t="261947" x="5241925" y="3473450"/>
          <p14:tracePt t="261950" x="5241925" y="3455988"/>
          <p14:tracePt t="261966" x="5259388" y="3438525"/>
          <p14:tracePt t="262170" x="5259388" y="3429000"/>
          <p14:tracePt t="262191" x="5259388" y="3421063"/>
          <p14:tracePt t="262233" x="5259388" y="3411538"/>
          <p14:tracePt t="262248" x="5259388" y="3402013"/>
          <p14:tracePt t="262255" x="5259388" y="3384550"/>
          <p14:tracePt t="262349" x="5251450" y="3375025"/>
          <p14:tracePt t="262358" x="5241925" y="3367088"/>
          <p14:tracePt t="262366" x="5232400" y="3357563"/>
          <p14:tracePt t="262381" x="5232400" y="3340100"/>
          <p14:tracePt t="262397" x="5214938" y="3313113"/>
          <p14:tracePt t="262414" x="5214938" y="3295650"/>
          <p14:tracePt t="262430" x="5214938" y="3278188"/>
          <p14:tracePt t="262447" x="5214938" y="3259138"/>
          <p14:tracePt t="262451" x="5214938" y="3251200"/>
          <p14:tracePt t="262466" x="5214938" y="3224213"/>
          <p14:tracePt t="262482" x="5214938" y="3206750"/>
          <p14:tracePt t="262497" x="5214938" y="3187700"/>
          <p14:tracePt t="262514" x="5214938" y="3160713"/>
          <p14:tracePt t="262531" x="5224463" y="3143250"/>
          <p14:tracePt t="262547" x="5224463" y="3135313"/>
          <p14:tracePt t="262564" x="5224463" y="3125788"/>
          <p14:tracePt t="262580" x="5224463" y="3116263"/>
          <p14:tracePt t="262631" x="5224463" y="3108325"/>
          <p14:tracePt t="262653" x="5224463" y="3089275"/>
          <p14:tracePt t="262670" x="5224463" y="3081338"/>
          <p14:tracePt t="262686" x="5224463" y="3071813"/>
          <p14:tracePt t="268042" x="5224463" y="3063875"/>
          <p14:tracePt t="268050" x="5214938" y="3054350"/>
          <p14:tracePt t="268103" x="5207000" y="3044825"/>
          <p14:tracePt t="270243" x="5207000" y="3036888"/>
          <p14:tracePt t="270251" x="5207000" y="3017838"/>
          <p14:tracePt t="270266" x="5224463" y="2992438"/>
          <p14:tracePt t="270283" x="5232400" y="2973388"/>
          <p14:tracePt t="270299" x="5232400" y="2955925"/>
          <p14:tracePt t="270315" x="5232400" y="2938463"/>
          <p14:tracePt t="270331" x="5241925" y="2921000"/>
          <p14:tracePt t="270348" x="5241925" y="2901950"/>
          <p14:tracePt t="270364" x="5241925" y="2867025"/>
          <p14:tracePt t="270381" x="5241925" y="2849563"/>
          <p14:tracePt t="270397" x="5241925" y="2822575"/>
          <p14:tracePt t="270414" x="5241925" y="2813050"/>
          <p14:tracePt t="270431" x="5241925" y="2795588"/>
          <p14:tracePt t="270448" x="5232400" y="2786063"/>
          <p14:tracePt t="270464" x="5232400" y="2778125"/>
          <p14:tracePt t="270481" x="5207000" y="2759075"/>
          <p14:tracePt t="270498" x="5197475" y="2732088"/>
          <p14:tracePt t="270514" x="5180013" y="2714625"/>
          <p14:tracePt t="270531" x="5170488" y="2706688"/>
          <p14:tracePt t="270548" x="5160963" y="2697163"/>
          <p14:tracePt t="270588" x="5153025" y="2697163"/>
          <p14:tracePt t="270602" x="5135563" y="2687638"/>
          <p14:tracePt t="270614" x="5126038" y="2670175"/>
          <p14:tracePt t="270631" x="5108575" y="2652713"/>
          <p14:tracePt t="270648" x="5099050" y="2643188"/>
          <p14:tracePt t="270664" x="5089525" y="2625725"/>
          <p14:tracePt t="270681" x="5054600" y="2598738"/>
          <p14:tracePt t="270698" x="5045075" y="2589213"/>
          <p14:tracePt t="270714" x="5037138" y="2571750"/>
          <p14:tracePt t="270731" x="5027613" y="2554288"/>
          <p14:tracePt t="270748" x="5010150" y="2527300"/>
          <p14:tracePt t="270765" x="4983163" y="2509838"/>
          <p14:tracePt t="270782" x="4965700" y="2492375"/>
          <p14:tracePt t="270799" x="4965700" y="2473325"/>
          <p14:tracePt t="270814" x="4956175" y="2465388"/>
          <p14:tracePt t="270831" x="4946650" y="2446338"/>
          <p14:tracePt t="270848" x="4946650" y="2438400"/>
          <p14:tracePt t="270881" x="4946650" y="2420938"/>
          <p14:tracePt t="270898" x="4946650" y="2411413"/>
          <p14:tracePt t="270914" x="4946650" y="2401888"/>
          <p14:tracePt t="270931" x="4938713" y="2401888"/>
          <p14:tracePt t="270948" x="4938713" y="2374900"/>
          <p14:tracePt t="270964" x="4938713" y="2366963"/>
          <p14:tracePt t="271159" x="4946650" y="2366963"/>
          <p14:tracePt t="271558" x="4946650" y="2384425"/>
          <p14:tracePt t="271566" x="4938713" y="2393950"/>
          <p14:tracePt t="271574" x="4929188" y="2401888"/>
          <p14:tracePt t="271582" x="4911725" y="2411413"/>
          <p14:tracePt t="271598" x="4894263" y="2411413"/>
          <p14:tracePt t="271614" x="4894263" y="2420938"/>
          <p14:tracePt t="271631" x="4875213" y="2420938"/>
          <p14:tracePt t="271647" x="4857750" y="2420938"/>
          <p14:tracePt t="271780" x="4867275" y="2420938"/>
          <p14:tracePt t="271787" x="4875213" y="2420938"/>
          <p14:tracePt t="271798" x="4884738" y="2420938"/>
          <p14:tracePt t="271815" x="4902200" y="2420938"/>
          <p14:tracePt t="271833" x="4929188" y="2401888"/>
          <p14:tracePt t="271849" x="4938713" y="2393950"/>
          <p14:tracePt t="271865" x="4956175" y="2374900"/>
          <p14:tracePt t="271882" x="4965700" y="2374900"/>
          <p14:tracePt t="271927" x="4965700" y="2366963"/>
          <p14:tracePt t="272177" x="4973638" y="2366963"/>
          <p14:tracePt t="272241" x="4973638" y="2384425"/>
          <p14:tracePt t="272262" x="4992688" y="2393950"/>
          <p14:tracePt t="272296" x="5000625" y="2401888"/>
          <p14:tracePt t="272303" x="5010150" y="2411413"/>
          <p14:tracePt t="272315" x="5018088" y="2411413"/>
          <p14:tracePt t="272332" x="5037138" y="2420938"/>
          <p14:tracePt t="272348" x="5054600" y="2428875"/>
          <p14:tracePt t="272365" x="5081588" y="2438400"/>
          <p14:tracePt t="272381" x="5099050" y="2438400"/>
          <p14:tracePt t="272398" x="5108575" y="2438400"/>
          <p14:tracePt t="272439" x="5116513" y="2438400"/>
          <p14:tracePt t="272452" x="5126038" y="2455863"/>
          <p14:tracePt t="272465" x="5153025" y="2455863"/>
          <p14:tracePt t="272483" x="5180013" y="2465388"/>
          <p14:tracePt t="272499" x="5207000" y="2465388"/>
          <p14:tracePt t="272516" x="5224463" y="2465388"/>
          <p14:tracePt t="272532" x="5241925" y="2465388"/>
          <p14:tracePt t="272549" x="5259388" y="2465388"/>
          <p14:tracePt t="272565" x="5286375" y="2465388"/>
          <p14:tracePt t="272582" x="5295900" y="2465388"/>
          <p14:tracePt t="272648" x="5303838" y="2465388"/>
          <p14:tracePt t="272656" x="5313363" y="2465388"/>
          <p14:tracePt t="272665" x="5322888" y="2465388"/>
          <p14:tracePt t="272682" x="5340350" y="2465388"/>
          <p14:tracePt t="272698" x="5357813" y="2465388"/>
          <p14:tracePt t="272715" x="5367338" y="2465388"/>
          <p14:tracePt t="272732" x="5375275" y="2465388"/>
          <p14:tracePt t="272750" x="5394325" y="2465388"/>
          <p14:tracePt t="272766" x="5429250" y="2446338"/>
          <p14:tracePt t="272782" x="5473700" y="2438400"/>
          <p14:tracePt t="272798" x="5554663" y="2411413"/>
          <p14:tracePt t="272815" x="5635625" y="2384425"/>
          <p14:tracePt t="272832" x="5697538" y="2357438"/>
          <p14:tracePt t="272849" x="5715000" y="2349500"/>
          <p14:tracePt t="272865" x="5732463" y="2339975"/>
          <p14:tracePt t="272882" x="5741988" y="2330450"/>
          <p14:tracePt t="272898" x="5768975" y="2322513"/>
          <p14:tracePt t="272915" x="5786438" y="2312988"/>
          <p14:tracePt t="272932" x="5803900" y="2286000"/>
          <p14:tracePt t="272949" x="5830888" y="2268538"/>
          <p14:tracePt t="272966" x="5840413" y="2259013"/>
          <p14:tracePt t="273006" x="5849938" y="2251075"/>
          <p14:tracePt t="273022" x="5857875" y="2214563"/>
          <p14:tracePt t="273031" x="5857875" y="2206625"/>
          <p14:tracePt t="273048" x="5857875" y="2179638"/>
          <p14:tracePt t="273064" x="5857875" y="2160588"/>
          <p14:tracePt t="273081" x="5849938" y="2143125"/>
          <p14:tracePt t="273098" x="5830888" y="2125663"/>
          <p14:tracePt t="273114" x="5830888" y="2098675"/>
          <p14:tracePt t="273131" x="5813425" y="2081213"/>
          <p14:tracePt t="273148" x="5786438" y="2054225"/>
          <p14:tracePt t="273164" x="5768975" y="2027238"/>
          <p14:tracePt t="273182" x="5759450" y="2009775"/>
          <p14:tracePt t="273199" x="5732463" y="1992313"/>
          <p14:tracePt t="273215" x="5715000" y="1982788"/>
          <p14:tracePt t="273232" x="5707063" y="1965325"/>
          <p14:tracePt t="273249" x="5697538" y="1955800"/>
          <p14:tracePt t="273266" x="5680075" y="1938338"/>
          <p14:tracePt t="273281" x="5635625" y="1911350"/>
          <p14:tracePt t="273298" x="5599113" y="1874838"/>
          <p14:tracePt t="273315" x="5564188" y="1849438"/>
          <p14:tracePt t="273331" x="5537200" y="1839913"/>
          <p14:tracePt t="273348" x="5510213" y="1830388"/>
          <p14:tracePt t="273365" x="5492750" y="1830388"/>
          <p14:tracePt t="273382" x="5465763" y="1830388"/>
          <p14:tracePt t="273398" x="5438775" y="1830388"/>
          <p14:tracePt t="273415" x="5421313" y="1830388"/>
          <p14:tracePt t="273431" x="5402263" y="1839913"/>
          <p14:tracePt t="273448" x="5367338" y="1849438"/>
          <p14:tracePt t="273465" x="5349875" y="1866900"/>
          <p14:tracePt t="273481" x="5330825" y="1884363"/>
          <p14:tracePt t="273498" x="5303838" y="1893888"/>
          <p14:tracePt t="273515" x="5286375" y="1901825"/>
          <p14:tracePt t="273531" x="5268913" y="1911350"/>
          <p14:tracePt t="273548" x="5232400" y="1911350"/>
          <p14:tracePt t="273565" x="5214938" y="1911350"/>
          <p14:tracePt t="273582" x="5197475" y="1911350"/>
          <p14:tracePt t="273598" x="5180013" y="1911350"/>
          <p14:tracePt t="273615" x="5160963" y="1911350"/>
          <p14:tracePt t="273631" x="5143500" y="1911350"/>
          <p14:tracePt t="273649" x="5116513" y="1911350"/>
          <p14:tracePt t="273665" x="5081588" y="1911350"/>
          <p14:tracePt t="273682" x="5064125" y="1920875"/>
          <p14:tracePt t="273698" x="5054600" y="1920875"/>
          <p14:tracePt t="273715" x="5037138" y="1920875"/>
          <p14:tracePt t="273732" x="5010150" y="1920875"/>
          <p14:tracePt t="273748" x="4992688" y="1920875"/>
          <p14:tracePt t="273765" x="4973638" y="1928813"/>
          <p14:tracePt t="273782" x="4965700" y="1928813"/>
          <p14:tracePt t="273807" x="4946650" y="1928813"/>
          <p14:tracePt t="273816" x="4938713" y="1946275"/>
          <p14:tracePt t="273831" x="4929188" y="1946275"/>
          <p14:tracePt t="273848" x="4929188" y="1955800"/>
          <p14:tracePt t="273865" x="4929188" y="1965325"/>
          <p14:tracePt t="273881" x="4921250" y="1973263"/>
          <p14:tracePt t="273898" x="4911725" y="1992313"/>
          <p14:tracePt t="273915" x="4902200" y="2036763"/>
          <p14:tracePt t="273932" x="4884738" y="2054225"/>
          <p14:tracePt t="273948" x="4884738" y="2081213"/>
          <p14:tracePt t="273965" x="4884738" y="2098675"/>
          <p14:tracePt t="273982" x="4884738" y="2116138"/>
          <p14:tracePt t="273998" x="4884738" y="2135188"/>
          <p14:tracePt t="274015" x="4884738" y="2160588"/>
          <p14:tracePt t="274032" x="4902200" y="2179638"/>
          <p14:tracePt t="274049" x="4929188" y="2206625"/>
          <p14:tracePt t="274065" x="4938713" y="2232025"/>
          <p14:tracePt t="274081" x="4965700" y="2251075"/>
          <p14:tracePt t="274098" x="4983163" y="2268538"/>
          <p14:tracePt t="274115" x="5000625" y="2303463"/>
          <p14:tracePt t="274132" x="5027613" y="2322513"/>
          <p14:tracePt t="274148" x="5037138" y="2330450"/>
          <p14:tracePt t="274165" x="5054600" y="2357438"/>
          <p14:tracePt t="274182" x="5072063" y="2374900"/>
          <p14:tracePt t="274199" x="5108575" y="2401888"/>
          <p14:tracePt t="274215" x="5126038" y="2411413"/>
          <p14:tracePt t="274232" x="5143500" y="2428875"/>
          <p14:tracePt t="274249" x="5160963" y="2428875"/>
          <p14:tracePt t="274266" x="5197475" y="2438400"/>
          <p14:tracePt t="274284" x="5251450" y="2473325"/>
          <p14:tracePt t="274299" x="5286375" y="2473325"/>
          <p14:tracePt t="274316" x="5303838" y="2473325"/>
          <p14:tracePt t="274332" x="5330825" y="2473325"/>
          <p14:tracePt t="274349" x="5349875" y="2465388"/>
          <p14:tracePt t="274365" x="5375275" y="2446338"/>
          <p14:tracePt t="274382" x="5429250" y="2438400"/>
          <p14:tracePt t="274399" x="5473700" y="2438400"/>
          <p14:tracePt t="274415" x="5510213" y="2420938"/>
          <p14:tracePt t="274433" x="5545138" y="2411413"/>
          <p14:tracePt t="274450" x="5564188" y="2401888"/>
          <p14:tracePt t="274466" x="5589588" y="2401888"/>
          <p14:tracePt t="274482" x="5608638" y="2393950"/>
          <p14:tracePt t="274499" x="5626100" y="2393950"/>
          <p14:tracePt t="274516" x="5653088" y="2393950"/>
          <p14:tracePt t="274532" x="5680075" y="2393950"/>
          <p14:tracePt t="274550" x="5768975" y="2366963"/>
          <p14:tracePt t="274566" x="5830888" y="2357438"/>
          <p14:tracePt t="274582" x="5857875" y="2339975"/>
          <p14:tracePt t="274599" x="5894388" y="2339975"/>
          <p14:tracePt t="274615" x="5911850" y="2339975"/>
          <p14:tracePt t="274632" x="5938838" y="2339975"/>
          <p14:tracePt t="274649" x="5956300" y="2349500"/>
          <p14:tracePt t="274666" x="6000750" y="2349500"/>
          <p14:tracePt t="274683" x="6027738" y="2349500"/>
          <p14:tracePt t="274700" x="6064250" y="2339975"/>
          <p14:tracePt t="274715" x="6081713" y="2330450"/>
          <p14:tracePt t="274732" x="6116638" y="2330450"/>
          <p14:tracePt t="274748" x="6143625" y="2330450"/>
          <p14:tracePt t="274765" x="6180138" y="2330450"/>
          <p14:tracePt t="274781" x="6215063" y="2330450"/>
          <p14:tracePt t="274798" x="6232525" y="2330450"/>
          <p14:tracePt t="274815" x="6269038" y="2330450"/>
          <p14:tracePt t="274832" x="6323013" y="2330450"/>
          <p14:tracePt t="274849" x="6375400" y="2330450"/>
          <p14:tracePt t="274865" x="6438900" y="2330450"/>
          <p14:tracePt t="274882" x="6500813" y="2330450"/>
          <p14:tracePt t="274899" x="6518275" y="2330450"/>
          <p14:tracePt t="274915" x="6545263" y="2330450"/>
          <p14:tracePt t="274934" x="6572250" y="2330450"/>
          <p14:tracePt t="274950" x="6616700" y="2330450"/>
          <p14:tracePt t="274966" x="6653213" y="2322513"/>
          <p14:tracePt t="274982" x="6697663" y="2312988"/>
          <p14:tracePt t="274999" x="6732588" y="2286000"/>
          <p14:tracePt t="275016" x="6751638" y="2278063"/>
          <p14:tracePt t="275032" x="6769100" y="2268538"/>
          <p14:tracePt t="275049" x="6786563" y="2259013"/>
          <p14:tracePt t="275098" x="6786563" y="2251075"/>
          <p14:tracePt t="275122" x="6804025" y="2232025"/>
          <p14:tracePt t="275138" x="6804025" y="2214563"/>
          <p14:tracePt t="275146" x="6813550" y="2206625"/>
          <p14:tracePt t="275154" x="6813550" y="2187575"/>
          <p14:tracePt t="275165" x="6813550" y="2160588"/>
          <p14:tracePt t="275184" x="6813550" y="2081213"/>
          <p14:tracePt t="275200" x="6813550" y="2054225"/>
          <p14:tracePt t="275215" x="6796088" y="2027238"/>
          <p14:tracePt t="275232" x="6778625" y="1992313"/>
          <p14:tracePt t="275250" x="6759575" y="1973263"/>
          <p14:tracePt t="275266" x="6732588" y="1946275"/>
          <p14:tracePt t="275282" x="6724650" y="1928813"/>
          <p14:tracePt t="275298" x="6715125" y="1920875"/>
          <p14:tracePt t="275315" x="6697663" y="1901825"/>
          <p14:tracePt t="275332" x="6688138" y="1884363"/>
          <p14:tracePt t="275348" x="6661150" y="1866900"/>
          <p14:tracePt t="275365" x="6643688" y="1866900"/>
          <p14:tracePt t="275382" x="6626225" y="1857375"/>
          <p14:tracePt t="275398" x="6599238" y="1857375"/>
          <p14:tracePt t="275415" x="6581775" y="1849438"/>
          <p14:tracePt t="275432" x="6554788" y="1849438"/>
          <p14:tracePt t="275448" x="6510338" y="1849438"/>
          <p14:tracePt t="275465" x="6446838" y="1849438"/>
          <p14:tracePt t="275482" x="6421438" y="1857375"/>
          <p14:tracePt t="275498" x="6402388" y="1866900"/>
          <p14:tracePt t="275515" x="6367463" y="1866900"/>
          <p14:tracePt t="275531" x="6350000" y="1866900"/>
          <p14:tracePt t="275548" x="6323013" y="1874838"/>
          <p14:tracePt t="275565" x="6278563" y="1874838"/>
          <p14:tracePt t="275581" x="6251575" y="1893888"/>
          <p14:tracePt t="275598" x="6188075" y="1901825"/>
          <p14:tracePt t="275616" x="6143625" y="1901825"/>
          <p14:tracePt t="275632" x="6116638" y="1901825"/>
          <p14:tracePt t="275649" x="6089650" y="1901825"/>
          <p14:tracePt t="275666" x="6072188" y="1901825"/>
          <p14:tracePt t="275682" x="6045200" y="1901825"/>
          <p14:tracePt t="275699" x="5983288" y="1901825"/>
          <p14:tracePt t="275716" x="5946775" y="1901825"/>
          <p14:tracePt t="275733" x="5894388" y="1901825"/>
          <p14:tracePt t="275749" x="5830888" y="1901825"/>
          <p14:tracePt t="275766" x="5768975" y="1901825"/>
          <p14:tracePt t="275782" x="5741988" y="1901825"/>
          <p14:tracePt t="275799" x="5724525" y="1901825"/>
          <p14:tracePt t="275816" x="5697538" y="1901825"/>
          <p14:tracePt t="275834" x="5670550" y="1901825"/>
          <p14:tracePt t="275850" x="5635625" y="1901825"/>
          <p14:tracePt t="275866" x="5589588" y="1901825"/>
          <p14:tracePt t="275882" x="5545138" y="1911350"/>
          <p14:tracePt t="275899" x="5483225" y="1928813"/>
          <p14:tracePt t="275915" x="5421313" y="1938338"/>
          <p14:tracePt t="275932" x="5375275" y="1955800"/>
          <p14:tracePt t="275949" x="5340350" y="1955800"/>
          <p14:tracePt t="275952" x="5322888" y="1965325"/>
          <p14:tracePt t="275966" x="5313363" y="1965325"/>
          <p14:tracePt t="275984" x="5286375" y="1965325"/>
          <p14:tracePt t="276000" x="5268913" y="1965325"/>
          <p14:tracePt t="276016" x="5251450" y="1965325"/>
          <p14:tracePt t="276032" x="5232400" y="1965325"/>
          <p14:tracePt t="276049" x="5207000" y="1965325"/>
          <p14:tracePt t="276066" x="5187950" y="1965325"/>
          <p14:tracePt t="276083" x="5170488" y="1965325"/>
          <p14:tracePt t="276099" x="5143500" y="1965325"/>
          <p14:tracePt t="276116" x="5116513" y="1965325"/>
          <p14:tracePt t="276132" x="5099050" y="1965325"/>
          <p14:tracePt t="276149" x="5089525" y="1965325"/>
          <p14:tracePt t="276165" x="5072063" y="1965325"/>
          <p14:tracePt t="276182" x="5064125" y="1965325"/>
          <p14:tracePt t="276198" x="5045075" y="1955800"/>
          <p14:tracePt t="276215" x="5027613" y="1955800"/>
          <p14:tracePt t="276232" x="4992688" y="1946275"/>
          <p14:tracePt t="276250" x="4983163" y="1928813"/>
          <p14:tracePt t="276265" x="4973638" y="1920875"/>
          <p14:tracePt t="276281" x="4956175" y="1911350"/>
          <p14:tracePt t="276298" x="4938713" y="1901825"/>
          <p14:tracePt t="276315" x="4911725" y="1893888"/>
          <p14:tracePt t="276332" x="4902200" y="1893888"/>
          <p14:tracePt t="276366" x="4894263" y="1893888"/>
          <p14:tracePt t="276382" x="4867275" y="1893888"/>
          <p14:tracePt t="276399" x="4840288" y="1893888"/>
          <p14:tracePt t="276416" x="4830763" y="1893888"/>
          <p14:tracePt t="276432" x="4822825" y="1901825"/>
          <p14:tracePt t="276466" x="4813300" y="1911350"/>
          <p14:tracePt t="276482" x="4795838" y="1938338"/>
          <p14:tracePt t="276499" x="4795838" y="1946275"/>
          <p14:tracePt t="276516" x="4776788" y="1965325"/>
          <p14:tracePt t="276532" x="4776788" y="1982788"/>
          <p14:tracePt t="276549" x="4776788" y="2009775"/>
          <p14:tracePt t="276565" x="4776788" y="2027238"/>
          <p14:tracePt t="276582" x="4776788" y="2044700"/>
          <p14:tracePt t="276599" x="4776788" y="2054225"/>
          <p14:tracePt t="276616" x="4795838" y="2063750"/>
          <p14:tracePt t="276633" x="4822825" y="2089150"/>
          <p14:tracePt t="276650" x="4830763" y="2108200"/>
          <p14:tracePt t="276666" x="4857750" y="2125663"/>
          <p14:tracePt t="276682" x="4875213" y="2143125"/>
          <p14:tracePt t="276699" x="4884738" y="2170113"/>
          <p14:tracePt t="276716" x="4902200" y="2187575"/>
          <p14:tracePt t="276732" x="4929188" y="2197100"/>
          <p14:tracePt t="276750" x="4946650" y="2214563"/>
          <p14:tracePt t="276766" x="4946650" y="2232025"/>
          <p14:tracePt t="276782" x="4965700" y="2251075"/>
          <p14:tracePt t="276799" x="4973638" y="2268538"/>
          <p14:tracePt t="276815" x="4983163" y="2278063"/>
          <p14:tracePt t="276832" x="4983163" y="2286000"/>
          <p14:tracePt t="276848" x="4992688" y="2303463"/>
          <p14:tracePt t="276865" x="4992688" y="2312988"/>
          <p14:tracePt t="276883" x="4992688" y="2322513"/>
          <p14:tracePt t="276900" x="5010150" y="2330450"/>
          <p14:tracePt t="276915" x="5027613" y="2349500"/>
          <p14:tracePt t="276932" x="5045075" y="2366963"/>
          <p14:tracePt t="276948" x="5054600" y="2384425"/>
          <p14:tracePt t="276965" x="5064125" y="2384425"/>
          <p14:tracePt t="276982" x="5089525" y="2384425"/>
          <p14:tracePt t="276998" x="5108575" y="2384425"/>
          <p14:tracePt t="277015" x="5126038" y="2374900"/>
          <p14:tracePt t="277032" x="5170488" y="2374900"/>
          <p14:tracePt t="277049" x="5207000" y="2374900"/>
          <p14:tracePt t="277065" x="5232400" y="2374900"/>
          <p14:tracePt t="277083" x="5278438" y="2374900"/>
          <p14:tracePt t="277099" x="5295900" y="2366963"/>
          <p14:tracePt t="277116" x="5322888" y="2366963"/>
          <p14:tracePt t="277133" x="5349875" y="2357438"/>
          <p14:tracePt t="277150" x="5357813" y="2357438"/>
          <p14:tracePt t="277166" x="5384800" y="2357438"/>
          <p14:tracePt t="277182" x="5402263" y="2357438"/>
          <p14:tracePt t="277199" x="5421313" y="2357438"/>
          <p14:tracePt t="277216" x="5438775" y="2357438"/>
          <p14:tracePt t="277232" x="5465763" y="2349500"/>
          <p14:tracePt t="277249" x="5483225" y="2349500"/>
          <p14:tracePt t="277266" x="5492750" y="2349500"/>
          <p14:tracePt t="277284" x="5527675" y="2349500"/>
          <p14:tracePt t="277299" x="5545138" y="2349500"/>
          <p14:tracePt t="277316" x="5564188" y="2349500"/>
          <p14:tracePt t="277332" x="5572125" y="2349500"/>
          <p14:tracePt t="277349" x="5589588" y="2349500"/>
          <p14:tracePt t="277366" x="5608638" y="2349500"/>
          <p14:tracePt t="277384" x="5635625" y="2357438"/>
          <p14:tracePt t="277400" x="5680075" y="2357438"/>
          <p14:tracePt t="277417" x="5697538" y="2357438"/>
          <p14:tracePt t="277433" x="5724525" y="2357438"/>
          <p14:tracePt t="277449" x="5732463" y="2357438"/>
          <p14:tracePt t="277466" x="5751513" y="2357438"/>
          <p14:tracePt t="277483" x="5768975" y="2357438"/>
          <p14:tracePt t="277499" x="5795963" y="2357438"/>
          <p14:tracePt t="277515" x="5813425" y="2357438"/>
          <p14:tracePt t="277532" x="5830888" y="2357438"/>
          <p14:tracePt t="277548" x="5849938" y="2357438"/>
          <p14:tracePt t="277565" x="5875338" y="2357438"/>
          <p14:tracePt t="277582" x="5894388" y="2357438"/>
          <p14:tracePt t="277598" x="5911850" y="2357438"/>
          <p14:tracePt t="277615" x="5929313" y="2357438"/>
          <p14:tracePt t="277632" x="5983288" y="2357438"/>
          <p14:tracePt t="277649" x="6037263" y="2357438"/>
          <p14:tracePt t="277666" x="6099175" y="2357438"/>
          <p14:tracePt t="277681" x="6116638" y="2357438"/>
          <p14:tracePt t="277698" x="6126163" y="2357438"/>
          <p14:tracePt t="277895" x="6126163" y="2366963"/>
          <p14:tracePt t="277918" x="6126163" y="2384425"/>
          <p14:tracePt t="277926" x="6116638" y="2393950"/>
          <p14:tracePt t="277935" x="6108700" y="2393950"/>
          <p14:tracePt t="277949" x="6081713" y="2401888"/>
          <p14:tracePt t="277966" x="6054725" y="2411413"/>
          <p14:tracePt t="277982" x="6018213" y="2428875"/>
          <p14:tracePt t="277999" x="5956300" y="2455863"/>
          <p14:tracePt t="278016" x="5902325" y="2482850"/>
          <p14:tracePt t="278033" x="5830888" y="2492375"/>
          <p14:tracePt t="278051" x="5715000" y="2492375"/>
          <p14:tracePt t="278066" x="5635625" y="2492375"/>
          <p14:tracePt t="278082" x="5545138" y="2465388"/>
          <p14:tracePt t="278099" x="5384800" y="2420938"/>
          <p14:tracePt t="278116" x="5187950" y="2384425"/>
          <p14:tracePt t="278132" x="4992688" y="2366963"/>
          <p14:tracePt t="278149" x="4705350" y="2366963"/>
          <p14:tracePt t="278166" x="4394200" y="2366963"/>
          <p14:tracePt t="278183" x="3894138" y="2349500"/>
          <p14:tracePt t="278200" x="3581400" y="2330450"/>
          <p14:tracePt t="278216" x="3286125" y="2295525"/>
          <p14:tracePt t="278232" x="3089275" y="2259013"/>
          <p14:tracePt t="278248" x="2973388" y="2232025"/>
          <p14:tracePt t="278265" x="2867025" y="2206625"/>
          <p14:tracePt t="278282" x="2768600" y="2179638"/>
          <p14:tracePt t="278299" x="2705100" y="2152650"/>
          <p14:tracePt t="278315" x="2660650" y="2143125"/>
          <p14:tracePt t="278332" x="2643188" y="2143125"/>
          <p14:tracePt t="278348" x="2633663" y="2143125"/>
          <p14:tracePt t="278365" x="2616200" y="2143125"/>
          <p14:tracePt t="278382" x="2589213" y="2125663"/>
          <p14:tracePt t="278398" x="2571750" y="2098675"/>
          <p14:tracePt t="278415" x="2554288" y="2081213"/>
          <p14:tracePt t="278433" x="2536825" y="2071688"/>
          <p14:tracePt t="278451" x="2500313" y="2054225"/>
          <p14:tracePt t="278466" x="2465388" y="2027238"/>
          <p14:tracePt t="278482" x="2401888" y="2000250"/>
          <p14:tracePt t="278499" x="2339975" y="1992313"/>
          <p14:tracePt t="278516" x="2268538" y="1965325"/>
          <p14:tracePt t="278532" x="2187575" y="1938338"/>
          <p14:tracePt t="278549" x="2152650" y="1938338"/>
          <p14:tracePt t="278566" x="2133600" y="1928813"/>
          <p14:tracePt t="278583" x="2098675" y="1911350"/>
          <p14:tracePt t="278599" x="2089150" y="1893888"/>
          <p14:tracePt t="278616" x="2081213" y="1874838"/>
          <p14:tracePt t="278633" x="2071688" y="1857375"/>
          <p14:tracePt t="278649" x="2054225" y="1849438"/>
          <p14:tracePt t="278666" x="2027238" y="1830388"/>
          <p14:tracePt t="278683" x="2009775" y="1803400"/>
          <p14:tracePt t="278701" x="1928813" y="1785938"/>
          <p14:tracePt t="278716" x="1847850" y="1785938"/>
          <p14:tracePt t="278733" x="1758950" y="1795463"/>
          <p14:tracePt t="278750" x="1643063" y="1822450"/>
          <p14:tracePt t="278765" x="1571625" y="1849438"/>
          <p14:tracePt t="278782" x="1490663" y="1866900"/>
          <p14:tracePt t="278798" x="1393825" y="1911350"/>
          <p14:tracePt t="278815" x="1285875" y="1938338"/>
          <p14:tracePt t="278832" x="1187450" y="1982788"/>
          <p14:tracePt t="278849" x="1116013" y="2017713"/>
          <p14:tracePt t="278865" x="1098550" y="2036763"/>
          <p14:tracePt t="278882" x="1089025" y="2044700"/>
          <p14:tracePt t="278899" x="1071563" y="2044700"/>
          <p14:tracePt t="278932" x="1071563" y="2054225"/>
          <p14:tracePt t="278951" x="1062038" y="2098675"/>
          <p14:tracePt t="278966" x="1062038" y="2135188"/>
          <p14:tracePt t="278983" x="1098550" y="2152650"/>
          <p14:tracePt t="278999" x="1133475" y="2170113"/>
          <p14:tracePt t="279016" x="1214438" y="2224088"/>
          <p14:tracePt t="279033" x="1241425" y="2251075"/>
          <p14:tracePt t="279049" x="1285875" y="2259013"/>
          <p14:tracePt t="279066" x="1366838" y="2259013"/>
          <p14:tracePt t="279083" x="1482725" y="2241550"/>
          <p14:tracePt t="279101" x="1544638" y="2232025"/>
          <p14:tracePt t="279116" x="1562100" y="2232025"/>
          <p14:tracePt t="279133" x="1589088" y="2232025"/>
          <p14:tracePt t="279149" x="1608138" y="2251075"/>
          <p14:tracePt t="279166" x="1652588" y="2259013"/>
          <p14:tracePt t="279183" x="1714500" y="2259013"/>
          <p14:tracePt t="279199" x="1776413" y="2259013"/>
          <p14:tracePt t="279216" x="1812925" y="2268538"/>
          <p14:tracePt t="279249" x="1830388" y="2286000"/>
          <p14:tracePt t="279267" x="1847850" y="2286000"/>
          <p14:tracePt t="279283" x="1866900" y="2295525"/>
          <p14:tracePt t="279299" x="1884363" y="2295525"/>
          <p14:tracePt t="279315" x="1901825" y="2303463"/>
          <p14:tracePt t="279332" x="1911350" y="2303463"/>
          <p14:tracePt t="279391" x="1919288" y="2303463"/>
          <p14:tracePt t="279399" x="1928813" y="2312988"/>
          <p14:tracePt t="279405" x="1938338" y="2312988"/>
          <p14:tracePt t="279420" x="1946275" y="2322513"/>
          <p14:tracePt t="279437" x="1955800" y="2322513"/>
          <p14:tracePt t="279450" x="1955800" y="2330450"/>
          <p14:tracePt t="279466" x="1973263" y="2339975"/>
          <p14:tracePt t="279483" x="1973263" y="2357438"/>
          <p14:tracePt t="279499" x="1982788" y="2357438"/>
          <p14:tracePt t="279583" x="1990725" y="2366963"/>
          <p14:tracePt t="279591" x="2000250" y="2366963"/>
          <p14:tracePt t="279600" x="2009775" y="2366963"/>
          <p14:tracePt t="279615" x="2027238" y="2366963"/>
          <p14:tracePt t="279632" x="2054225" y="2339975"/>
          <p14:tracePt t="279648" x="2071688" y="2322513"/>
          <p14:tracePt t="279665" x="2089150" y="2303463"/>
          <p14:tracePt t="279682" x="2089150" y="2295525"/>
          <p14:tracePt t="279698" x="2098675" y="2295525"/>
          <p14:tracePt t="279715" x="2098675" y="2268538"/>
          <p14:tracePt t="279732" x="2098675" y="2251075"/>
          <p14:tracePt t="279748" x="2098675" y="2224088"/>
          <p14:tracePt t="279765" x="2098675" y="2187575"/>
          <p14:tracePt t="279783" x="2098675" y="2170113"/>
          <p14:tracePt t="279799" x="2098675" y="2152650"/>
          <p14:tracePt t="279815" x="2089150" y="2125663"/>
          <p14:tracePt t="279832" x="2081213" y="2116138"/>
          <p14:tracePt t="279849" x="2071688" y="2098675"/>
          <p14:tracePt t="279866" x="2036763" y="2063750"/>
          <p14:tracePt t="279882" x="2017713" y="2044700"/>
          <p14:tracePt t="279899" x="2000250" y="2027238"/>
          <p14:tracePt t="279915" x="1982788" y="2009775"/>
          <p14:tracePt t="279933" x="1955800" y="1973263"/>
          <p14:tracePt t="279949" x="1938338" y="1955800"/>
          <p14:tracePt t="279953" x="1928813" y="1946275"/>
          <p14:tracePt t="279966" x="1919288" y="1928813"/>
          <p14:tracePt t="279983" x="1893888" y="1920875"/>
          <p14:tracePt t="280001" x="1874838" y="1901825"/>
          <p14:tracePt t="280017" x="1857375" y="1884363"/>
          <p14:tracePt t="280033" x="1830388" y="1874838"/>
          <p14:tracePt t="280049" x="1812925" y="1857375"/>
          <p14:tracePt t="280066" x="1795463" y="1849438"/>
          <p14:tracePt t="280083" x="1758950" y="1849438"/>
          <p14:tracePt t="280099" x="1741488" y="1849438"/>
          <p14:tracePt t="280117" x="1714500" y="1849438"/>
          <p14:tracePt t="280133" x="1687513" y="1849438"/>
          <p14:tracePt t="280149" x="1670050" y="1866900"/>
          <p14:tracePt t="280166" x="1652588" y="1884363"/>
          <p14:tracePt t="280183" x="1608138" y="1893888"/>
          <p14:tracePt t="280199" x="1589088" y="1911350"/>
          <p14:tracePt t="280216" x="1562100" y="1938338"/>
          <p14:tracePt t="280233" x="1554163" y="1946275"/>
          <p14:tracePt t="280249" x="1544638" y="1955800"/>
          <p14:tracePt t="280283" x="1536700" y="1965325"/>
          <p14:tracePt t="280300" x="1527175" y="1965325"/>
          <p14:tracePt t="280307" x="1527175" y="1973263"/>
          <p14:tracePt t="280329" x="1517650" y="1973263"/>
          <p14:tracePt t="280353" x="1517650" y="1982788"/>
          <p14:tracePt t="280369" x="1500188" y="1982788"/>
          <p14:tracePt t="280377" x="1500188" y="2000250"/>
          <p14:tracePt t="280384" x="1490663" y="2009775"/>
          <p14:tracePt t="280399" x="1482725" y="2017713"/>
          <p14:tracePt t="280415" x="1473200" y="2027238"/>
          <p14:tracePt t="280471" x="1465263" y="2036763"/>
          <p14:tracePt t="280479" x="1465263" y="2044700"/>
          <p14:tracePt t="280486" x="1455738" y="2054225"/>
          <p14:tracePt t="280501" x="1428750" y="2081213"/>
          <p14:tracePt t="280517" x="1411288" y="2098675"/>
          <p14:tracePt t="280533" x="1393825" y="2116138"/>
          <p14:tracePt t="280549" x="1393825" y="2125663"/>
          <p14:tracePt t="280627" x="1393825" y="2135188"/>
          <p14:tracePt t="280635" x="1393825" y="2152650"/>
          <p14:tracePt t="280651" x="1393825" y="2179638"/>
          <p14:tracePt t="280667" x="1401763" y="2197100"/>
          <p14:tracePt t="280683" x="1428750" y="2224088"/>
          <p14:tracePt t="280699" x="1446213" y="2241550"/>
          <p14:tracePt t="280716" x="1465263" y="2259013"/>
          <p14:tracePt t="280733" x="1482725" y="2286000"/>
          <p14:tracePt t="280749" x="1509713" y="2303463"/>
          <p14:tracePt t="280767" x="1544638" y="2330450"/>
          <p14:tracePt t="280783" x="1571625" y="2357438"/>
          <p14:tracePt t="280801" x="1616075" y="2366963"/>
          <p14:tracePt t="280816" x="1633538" y="2366963"/>
          <p14:tracePt t="280833" x="1670050" y="2366963"/>
          <p14:tracePt t="280849" x="1697038" y="2366963"/>
          <p14:tracePt t="280866" x="1724025" y="2366963"/>
          <p14:tracePt t="280883" x="1741488" y="2374900"/>
          <p14:tracePt t="280901" x="1768475" y="2384425"/>
          <p14:tracePt t="280916" x="1803400" y="2384425"/>
          <p14:tracePt t="280933" x="1822450" y="2384425"/>
          <p14:tracePt t="280950" x="1839913" y="2384425"/>
          <p14:tracePt t="280966" x="1847850" y="2384425"/>
          <p14:tracePt t="280995" x="1884363" y="2384425"/>
          <p14:tracePt t="281003" x="1893888" y="2384425"/>
          <p14:tracePt t="281016" x="1911350" y="2384425"/>
          <p14:tracePt t="281034" x="1938338" y="2411413"/>
          <p14:tracePt t="281050" x="1955800" y="2420938"/>
          <p14:tracePt t="281067" x="1982788" y="2428875"/>
          <p14:tracePt t="281083" x="2000250" y="2438400"/>
          <p14:tracePt t="281099" x="2017713" y="2446338"/>
          <p14:tracePt t="281115" x="2036763" y="2455863"/>
          <p14:tracePt t="281132" x="2062163" y="2455863"/>
          <p14:tracePt t="281149" x="2081213" y="2465388"/>
          <p14:tracePt t="281166" x="2133600" y="2500313"/>
          <p14:tracePt t="281182" x="2179638" y="2527300"/>
          <p14:tracePt t="281198" x="2214563" y="2536825"/>
          <p14:tracePt t="281215" x="2251075" y="2544763"/>
          <p14:tracePt t="281232" x="2312988" y="2554288"/>
          <p14:tracePt t="281249" x="2401888" y="2554288"/>
          <p14:tracePt t="281267" x="2509838" y="2554288"/>
          <p14:tracePt t="281282" x="2652713" y="2554288"/>
          <p14:tracePt t="281300" x="2867025" y="2509838"/>
          <p14:tracePt t="281316" x="2973388" y="2482850"/>
          <p14:tracePt t="281332" x="3089275" y="2455863"/>
          <p14:tracePt t="281349" x="3179763" y="2428875"/>
          <p14:tracePt t="281366" x="3286125" y="2401888"/>
          <p14:tracePt t="281382" x="3384550" y="2374900"/>
          <p14:tracePt t="281399" x="3473450" y="2357438"/>
          <p14:tracePt t="281416" x="3589338" y="2330450"/>
          <p14:tracePt t="281433" x="3643313" y="2322513"/>
          <p14:tracePt t="281449" x="3679825" y="2303463"/>
          <p14:tracePt t="281466" x="3724275" y="2295525"/>
          <p14:tracePt t="281482" x="3768725" y="2295525"/>
          <p14:tracePt t="281499" x="3822700" y="2295525"/>
          <p14:tracePt t="281516" x="3857625" y="2295525"/>
          <p14:tracePt t="281532" x="3902075" y="2303463"/>
          <p14:tracePt t="281550" x="3956050" y="2312988"/>
          <p14:tracePt t="281566" x="3983038" y="2322513"/>
          <p14:tracePt t="281583" x="4000500" y="2330450"/>
          <p14:tracePt t="281599" x="4027488" y="2339975"/>
          <p14:tracePt t="281616" x="4062413" y="2339975"/>
          <p14:tracePt t="281632" x="4108450" y="2357438"/>
          <p14:tracePt t="281650" x="4170363" y="2366963"/>
          <p14:tracePt t="281667" x="4205288" y="2393950"/>
          <p14:tracePt t="281683" x="4241800" y="2401888"/>
          <p14:tracePt t="281699" x="4268788" y="2401888"/>
          <p14:tracePt t="281716" x="4303713" y="2401888"/>
          <p14:tracePt t="281732" x="4375150" y="2401888"/>
          <p14:tracePt t="281749" x="4438650" y="2401888"/>
          <p14:tracePt t="281766" x="4518025" y="2401888"/>
          <p14:tracePt t="281783" x="4562475" y="2393950"/>
          <p14:tracePt t="281799" x="4608513" y="2384425"/>
          <p14:tracePt t="281817" x="4625975" y="2374900"/>
          <p14:tracePt t="281833" x="4643438" y="2366963"/>
          <p14:tracePt t="281850" x="4670425" y="2357438"/>
          <p14:tracePt t="281866" x="4697413" y="2357438"/>
          <p14:tracePt t="281883" x="4732338" y="2357438"/>
          <p14:tracePt t="281900" x="4759325" y="2357438"/>
          <p14:tracePt t="281916" x="4786313" y="2357438"/>
          <p14:tracePt t="281933" x="4803775" y="2357438"/>
          <p14:tracePt t="281949" x="4830763" y="2357438"/>
          <p14:tracePt t="281997" x="4840288" y="2357438"/>
          <p14:tracePt t="282005" x="4848225" y="2366963"/>
          <p14:tracePt t="282016" x="4867275" y="2366963"/>
          <p14:tracePt t="282033" x="4884738" y="2384425"/>
          <p14:tracePt t="282050" x="4902200" y="2401888"/>
          <p14:tracePt t="282177" x="4911725" y="2411413"/>
          <p14:tracePt t="288427" x="4946650" y="2384425"/>
          <p14:tracePt t="288435" x="5054600" y="2312988"/>
          <p14:tracePt t="288441" x="5116513" y="2259013"/>
          <p14:tracePt t="288450" x="5143500" y="2241550"/>
          <p14:tracePt t="288466" x="5153025" y="2224088"/>
          <p14:tracePt t="288484" x="5153025" y="2206625"/>
          <p14:tracePt t="288500" x="5160963" y="2197100"/>
          <p14:tracePt t="288517" x="5187950" y="2160588"/>
          <p14:tracePt t="288533" x="5207000" y="2116138"/>
          <p14:tracePt t="288550" x="5232400" y="2098675"/>
          <p14:tracePt t="288566" x="5232400" y="2089150"/>
          <p14:tracePt t="288678" x="5232400" y="2081213"/>
          <p14:tracePt t="288716" x="5232400" y="2063750"/>
          <p14:tracePt t="288724" x="5214938" y="2054225"/>
          <p14:tracePt t="288734" x="5197475" y="2044700"/>
          <p14:tracePt t="288750" x="5187950" y="2027238"/>
          <p14:tracePt t="288767" x="5180013" y="2017713"/>
          <p14:tracePt t="288783" x="5153025" y="1992313"/>
          <p14:tracePt t="288799" x="5135563" y="1973263"/>
          <p14:tracePt t="288816" x="5116513" y="1938338"/>
          <p14:tracePt t="288833" x="5099050" y="1901825"/>
          <p14:tracePt t="288851" x="5081588" y="1874838"/>
          <p14:tracePt t="288867" x="5064125" y="1866900"/>
          <p14:tracePt t="288884" x="5045075" y="1849438"/>
          <p14:tracePt t="288901" x="5037138" y="1830388"/>
          <p14:tracePt t="288917" x="5018088" y="1822450"/>
          <p14:tracePt t="288934" x="5010150" y="1803400"/>
          <p14:tracePt t="288950" x="4992688" y="1785938"/>
          <p14:tracePt t="288953" x="4965700" y="1776413"/>
          <p14:tracePt t="288968" x="4921250" y="1751013"/>
          <p14:tracePt t="288984" x="4902200" y="1741488"/>
          <p14:tracePt t="289001" x="4884738" y="1741488"/>
          <p14:tracePt t="289017" x="4875213" y="1741488"/>
          <p14:tracePt t="289034" x="4867275" y="1741488"/>
          <p14:tracePt t="289051" x="4840288" y="1741488"/>
          <p14:tracePt t="289067" x="4813300" y="1758950"/>
          <p14:tracePt t="289084" x="4776788" y="1785938"/>
          <p14:tracePt t="289141" x="4776788" y="1795463"/>
          <p14:tracePt t="289156" x="4776788" y="1830388"/>
          <p14:tracePt t="289164" x="4776788" y="1866900"/>
          <p14:tracePt t="289171" x="4776788" y="1893888"/>
          <p14:tracePt t="289184" x="4776788" y="1901825"/>
          <p14:tracePt t="289200" x="4795838" y="1920875"/>
          <p14:tracePt t="289219" x="4840288" y="1992313"/>
          <p14:tracePt t="289234" x="4894263" y="2071688"/>
          <p14:tracePt t="289250" x="4921250" y="2152650"/>
          <p14:tracePt t="289268" x="4938713" y="2224088"/>
          <p14:tracePt t="289284" x="4956175" y="2286000"/>
          <p14:tracePt t="289301" x="4956175" y="2322513"/>
          <p14:tracePt t="289317" x="4965700" y="2339975"/>
          <p14:tracePt t="289415" x="4973638" y="2312988"/>
          <p14:tracePt t="289422" x="4992688" y="2278063"/>
          <p14:tracePt t="289434" x="4992688" y="2259013"/>
          <p14:tracePt t="289452" x="4992688" y="2152650"/>
          <p14:tracePt t="289469" x="4992688" y="2081213"/>
          <p14:tracePt t="289485" x="4992688" y="1992313"/>
          <p14:tracePt t="289501" x="4992688" y="1911350"/>
          <p14:tracePt t="289518" x="4992688" y="1839913"/>
          <p14:tracePt t="289533" x="4992688" y="1812925"/>
          <p14:tracePt t="289550" x="4992688" y="1795463"/>
          <p14:tracePt t="289687" x="4973638" y="1822450"/>
          <p14:tracePt t="289695" x="4965700" y="1857375"/>
          <p14:tracePt t="289703" x="4946650" y="1901825"/>
          <p14:tracePt t="289716" x="4938713" y="1938338"/>
          <p14:tracePt t="289733" x="4921250" y="2071688"/>
          <p14:tracePt t="289750" x="4911725" y="2179638"/>
          <p14:tracePt t="289767" x="4911725" y="2286000"/>
          <p14:tracePt t="289783" x="4938713" y="2384425"/>
          <p14:tracePt t="289799" x="4938713" y="2438400"/>
          <p14:tracePt t="289816" x="4956175" y="2465388"/>
          <p14:tracePt t="289834" x="4956175" y="2473325"/>
          <p14:tracePt t="289851" x="4956175" y="2482850"/>
          <p14:tracePt t="289867" x="4956175" y="2492375"/>
          <p14:tracePt t="289939" x="4956175" y="2473325"/>
          <p14:tracePt t="289946" x="4956175" y="2428875"/>
          <p14:tracePt t="289956" x="4956175" y="2393950"/>
          <p14:tracePt t="289967" x="4956175" y="2339975"/>
          <p14:tracePt t="289984" x="4956175" y="2232025"/>
          <p14:tracePt t="290001" x="4956175" y="2089150"/>
          <p14:tracePt t="290017" x="4946650" y="2009775"/>
          <p14:tracePt t="290034" x="4921250" y="1928813"/>
          <p14:tracePt t="290051" x="4911725" y="1839913"/>
          <p14:tracePt t="290067" x="4894263" y="1758950"/>
          <p14:tracePt t="290084" x="4894263" y="1741488"/>
          <p14:tracePt t="290101" x="4894263" y="1724025"/>
          <p14:tracePt t="290197" x="4894263" y="1758950"/>
          <p14:tracePt t="290205" x="4894263" y="1812925"/>
          <p14:tracePt t="290217" x="4894263" y="1866900"/>
          <p14:tracePt t="290234" x="4894263" y="1992313"/>
          <p14:tracePt t="290252" x="4894263" y="2152650"/>
          <p14:tracePt t="290269" x="4894263" y="2241550"/>
          <p14:tracePt t="290283" x="4894263" y="2303463"/>
          <p14:tracePt t="290300" x="4921250" y="2339975"/>
          <p14:tracePt t="290317" x="4921250" y="2349500"/>
          <p14:tracePt t="290333" x="4929188" y="2349500"/>
          <p14:tracePt t="290392" x="4938713" y="2349500"/>
          <p14:tracePt t="290400" x="4946650" y="2349500"/>
          <p14:tracePt t="290408" x="4956175" y="2330450"/>
          <p14:tracePt t="290417" x="4973638" y="2303463"/>
          <p14:tracePt t="290433" x="5000625" y="2224088"/>
          <p14:tracePt t="290450" x="5010150" y="2152650"/>
          <p14:tracePt t="290467" x="5027613" y="2071688"/>
          <p14:tracePt t="290484" x="5027613" y="1992313"/>
          <p14:tracePt t="290500" x="5027613" y="1884363"/>
          <p14:tracePt t="290517" x="5027613" y="1776413"/>
          <p14:tracePt t="290534" x="5027613" y="1741488"/>
          <p14:tracePt t="290550" x="5027613" y="1731963"/>
          <p14:tracePt t="290643" x="5018088" y="1731963"/>
          <p14:tracePt t="290651" x="5010150" y="1751013"/>
          <p14:tracePt t="290659" x="5000625" y="1776413"/>
          <p14:tracePt t="290668" x="4983163" y="1803400"/>
          <p14:tracePt t="290684" x="4965700" y="1866900"/>
          <p14:tracePt t="290701" x="4946650" y="1946275"/>
          <p14:tracePt t="290717" x="4938713" y="2036763"/>
          <p14:tracePt t="290734" x="4921250" y="2116138"/>
          <p14:tracePt t="290752" x="4911725" y="2187575"/>
          <p14:tracePt t="290769" x="4911725" y="2206625"/>
          <p14:tracePt t="290941" x="4911725" y="2170113"/>
          <p14:tracePt t="290949" x="4911725" y="2152650"/>
          <p14:tracePt t="290957" x="4911725" y="2125663"/>
          <p14:tracePt t="290967" x="4911725" y="2098675"/>
          <p14:tracePt t="290984" x="4911725" y="2081213"/>
          <p14:tracePt t="291001" x="4911725" y="2054225"/>
          <p14:tracePt t="291019" x="4911725" y="2009775"/>
          <p14:tracePt t="291034" x="4921250" y="1982788"/>
          <p14:tracePt t="291051" x="4921250" y="1973263"/>
          <p14:tracePt t="291145" x="4946650" y="1955800"/>
          <p14:tracePt t="291153" x="4946650" y="1946275"/>
          <p14:tracePt t="291169" x="4965700" y="1946275"/>
          <p14:tracePt t="291184" x="4983163" y="1946275"/>
          <p14:tracePt t="291200" x="5018088" y="1928813"/>
          <p14:tracePt t="291217" x="5081588" y="1920875"/>
          <p14:tracePt t="291234" x="5126038" y="1911350"/>
          <p14:tracePt t="291251" x="5187950" y="1911350"/>
          <p14:tracePt t="291268" x="5224463" y="1911350"/>
          <p14:tracePt t="291284" x="5251450" y="1911350"/>
          <p14:tracePt t="291301" x="5268913" y="1911350"/>
          <p14:tracePt t="291317" x="5295900" y="1911350"/>
          <p14:tracePt t="291334" x="5322888" y="1911350"/>
          <p14:tracePt t="291350" x="5384800" y="1911350"/>
          <p14:tracePt t="291367" x="5446713" y="1911350"/>
          <p14:tracePt t="291384" x="5492750" y="1911350"/>
          <p14:tracePt t="291400" x="5537200" y="1911350"/>
          <p14:tracePt t="291418" x="5581650" y="1911350"/>
          <p14:tracePt t="291434" x="5599113" y="1911350"/>
          <p14:tracePt t="291450" x="5626100" y="1911350"/>
          <p14:tracePt t="291467" x="5653088" y="1911350"/>
          <p14:tracePt t="291484" x="5670550" y="1911350"/>
          <p14:tracePt t="291501" x="5707063" y="1911350"/>
          <p14:tracePt t="291517" x="5741988" y="1911350"/>
          <p14:tracePt t="291534" x="5768975" y="1911350"/>
          <p14:tracePt t="291551" x="5795963" y="1911350"/>
          <p14:tracePt t="291567" x="5813425" y="1911350"/>
          <p14:tracePt t="291584" x="5830888" y="1920875"/>
          <p14:tracePt t="291601" x="5849938" y="1938338"/>
          <p14:tracePt t="291617" x="5867400" y="1946275"/>
          <p14:tracePt t="291634" x="5884863" y="1946275"/>
          <p14:tracePt t="291651" x="5902325" y="1965325"/>
          <p14:tracePt t="291669" x="5929313" y="1982788"/>
          <p14:tracePt t="291685" x="5956300" y="1982788"/>
          <p14:tracePt t="291701" x="5973763" y="1982788"/>
          <p14:tracePt t="291717" x="6000750" y="1982788"/>
          <p14:tracePt t="291734" x="6027738" y="1982788"/>
          <p14:tracePt t="291751" x="6037263" y="1982788"/>
          <p14:tracePt t="291767" x="6045200" y="1982788"/>
          <p14:tracePt t="291784" x="6045200" y="1992313"/>
          <p14:tracePt t="291801" x="6064250" y="1992313"/>
          <p14:tracePt t="291819" x="6099175" y="2000250"/>
          <p14:tracePt t="291834" x="6108700" y="2000250"/>
          <p14:tracePt t="291851" x="6116638" y="2000250"/>
          <p14:tracePt t="291867" x="6126163" y="2000250"/>
          <p14:tracePt t="291884" x="6135688" y="2000250"/>
          <p14:tracePt t="291901" x="6153150" y="2000250"/>
          <p14:tracePt t="291919" x="6188075" y="2000250"/>
          <p14:tracePt t="291935" x="6207125" y="2000250"/>
          <p14:tracePt t="291951" x="6215063" y="2000250"/>
          <p14:tracePt t="291967" x="6242050" y="2000250"/>
          <p14:tracePt t="291984" x="6259513" y="2000250"/>
          <p14:tracePt t="292000" x="6278563" y="1992313"/>
          <p14:tracePt t="292017" x="6296025" y="1992313"/>
          <p14:tracePt t="292033" x="6323013" y="1982788"/>
          <p14:tracePt t="292050" x="6330950" y="1982788"/>
          <p14:tracePt t="292067" x="6340475" y="1982788"/>
          <p14:tracePt t="292085" x="6367463" y="1982788"/>
          <p14:tracePt t="292100" x="6394450" y="1982788"/>
          <p14:tracePt t="292117" x="6411913" y="1982788"/>
          <p14:tracePt t="292133" x="6429375" y="1982788"/>
          <p14:tracePt t="292150" x="6446838" y="1992313"/>
          <p14:tracePt t="292167" x="6465888" y="2009775"/>
          <p14:tracePt t="292183" x="6483350" y="2017713"/>
          <p14:tracePt t="292200" x="6510338" y="2036763"/>
          <p14:tracePt t="292217" x="6518275" y="2044700"/>
          <p14:tracePt t="292234" x="6545263" y="2054225"/>
          <p14:tracePt t="292250" x="6564313" y="2054225"/>
          <p14:tracePt t="292267" x="6572250" y="2054225"/>
          <p14:tracePt t="292284" x="6589713" y="2054225"/>
          <p14:tracePt t="292300" x="6589713" y="2063750"/>
          <p14:tracePt t="292318" x="6616700" y="2063750"/>
          <p14:tracePt t="292335" x="6635750" y="2081213"/>
          <p14:tracePt t="292350" x="6643688" y="2081213"/>
          <p14:tracePt t="292367" x="6661150" y="2089150"/>
          <p14:tracePt t="292384" x="6670675" y="2089150"/>
          <p14:tracePt t="292400" x="6688138" y="2089150"/>
          <p14:tracePt t="292417" x="6697663" y="2089150"/>
          <p14:tracePt t="292433" x="6707188" y="2098675"/>
          <p14:tracePt t="292452" x="6715125" y="2098675"/>
          <p14:tracePt t="292498" x="6715125" y="2116138"/>
          <p14:tracePt t="292513" x="6715125" y="2125663"/>
          <p14:tracePt t="292521" x="6715125" y="2135188"/>
          <p14:tracePt t="292533" x="6715125" y="2143125"/>
          <p14:tracePt t="292550" x="6715125" y="2152650"/>
          <p14:tracePt t="292567" x="6715125" y="2170113"/>
          <p14:tracePt t="292584" x="6715125" y="2197100"/>
          <p14:tracePt t="292600" x="6715125" y="2206625"/>
          <p14:tracePt t="292616" x="6707188" y="2224088"/>
          <p14:tracePt t="292633" x="6697663" y="2241550"/>
          <p14:tracePt t="292650" x="6680200" y="2268538"/>
          <p14:tracePt t="292666" x="6670675" y="2286000"/>
          <p14:tracePt t="292683" x="6670675" y="2295525"/>
          <p14:tracePt t="292700" x="6661150" y="2312988"/>
          <p14:tracePt t="292718" x="6661150" y="2330450"/>
          <p14:tracePt t="292749" x="6661150" y="2339975"/>
          <p14:tracePt t="292765" x="6653213" y="2349500"/>
          <p14:tracePt t="292773" x="6643688" y="2357438"/>
          <p14:tracePt t="292789" x="6635750" y="2366963"/>
          <p14:tracePt t="292801" x="6635750" y="2374900"/>
          <p14:tracePt t="292818" x="6626225" y="2393950"/>
          <p14:tracePt t="292835" x="6599238" y="2411413"/>
          <p14:tracePt t="292875" x="6589713" y="2420938"/>
          <p14:tracePt t="292884" x="6581775" y="2428875"/>
          <p14:tracePt t="292901" x="6564313" y="2438400"/>
          <p14:tracePt t="292918" x="6545263" y="2455863"/>
          <p14:tracePt t="292934" x="6518275" y="2465388"/>
          <p14:tracePt t="292951" x="6500813" y="2482850"/>
          <p14:tracePt t="292954" x="6492875" y="2482850"/>
          <p14:tracePt t="292969" x="6483350" y="2482850"/>
          <p14:tracePt t="292985" x="6456363" y="2482850"/>
          <p14:tracePt t="293001" x="6438900" y="2482850"/>
          <p14:tracePt t="293018" x="6421438" y="2473325"/>
          <p14:tracePt t="293035" x="6402388" y="2473325"/>
          <p14:tracePt t="293052" x="6367463" y="2473325"/>
          <p14:tracePt t="293068" x="6323013" y="2482850"/>
          <p14:tracePt t="293084" x="6286500" y="2492375"/>
          <p14:tracePt t="293100" x="6269038" y="2509838"/>
          <p14:tracePt t="293117" x="6242050" y="2509838"/>
          <p14:tracePt t="293134" x="6224588" y="2509838"/>
          <p14:tracePt t="293150" x="6207125" y="2509838"/>
          <p14:tracePt t="293168" x="6188075" y="2509838"/>
          <p14:tracePt t="293184" x="6161088" y="2509838"/>
          <p14:tracePt t="293201" x="6143625" y="2509838"/>
          <p14:tracePt t="293305" x="6135688" y="2509838"/>
          <p14:tracePt t="293313" x="6126163" y="2509838"/>
          <p14:tracePt t="293321" x="6116638" y="2509838"/>
          <p14:tracePt t="293338" x="6099175" y="2509838"/>
          <p14:tracePt t="293354" x="6089650" y="2509838"/>
          <p14:tracePt t="293587" x="6081713" y="2509838"/>
          <p14:tracePt t="302039" x="6072188" y="2509838"/>
          <p14:tracePt t="302055" x="6037263" y="2536825"/>
          <p14:tracePt t="302063" x="6000750" y="2554288"/>
          <p14:tracePt t="302071" x="5946775" y="2563813"/>
          <p14:tracePt t="302087" x="5875338" y="2589213"/>
          <p14:tracePt t="302102" x="5813425" y="2616200"/>
          <p14:tracePt t="302118" x="5786438" y="2625725"/>
          <p14:tracePt t="302135" x="5759450" y="2635250"/>
          <p14:tracePt t="302152" x="5751513" y="2635250"/>
          <p14:tracePt t="302243" x="5741988" y="2635250"/>
          <p14:tracePt t="302525" x="5741988" y="2625725"/>
          <p14:tracePt t="302533" x="5741988" y="2616200"/>
          <p14:tracePt t="302541" x="5741988" y="2598738"/>
          <p14:tracePt t="302552" x="5741988" y="2581275"/>
          <p14:tracePt t="302570" x="5732463" y="2500313"/>
          <p14:tracePt t="302587" x="5715000" y="2465388"/>
          <p14:tracePt t="302603" x="5715000" y="2428875"/>
          <p14:tracePt t="302618" x="5715000" y="2411413"/>
          <p14:tracePt t="302635" x="5715000" y="2393950"/>
          <p14:tracePt t="302652" x="5707063" y="2366963"/>
          <p14:tracePt t="302684" x="5707063" y="2357438"/>
          <p14:tracePt t="302701" x="5697538" y="2349500"/>
          <p14:tracePt t="302718" x="5697538" y="2330450"/>
          <p14:tracePt t="302735" x="5680075" y="2295525"/>
          <p14:tracePt t="302752" x="5680075" y="2278063"/>
          <p14:tracePt t="302769" x="5670550" y="2268538"/>
          <p14:tracePt t="302785" x="5643563" y="2251075"/>
          <p14:tracePt t="302802" x="5599113" y="2224088"/>
          <p14:tracePt t="302818" x="5554663" y="2197100"/>
          <p14:tracePt t="302836" x="5510213" y="2179638"/>
          <p14:tracePt t="302852" x="5483225" y="2179638"/>
          <p14:tracePt t="302868" x="5456238" y="2152650"/>
          <p14:tracePt t="302885" x="5394325" y="2135188"/>
          <p14:tracePt t="302902" x="5313363" y="2089150"/>
          <p14:tracePt t="302918" x="5232400" y="2063750"/>
          <p14:tracePt t="302935" x="5135563" y="2036763"/>
          <p14:tracePt t="302952" x="5064125" y="2009775"/>
          <p14:tracePt t="302954" x="5018088" y="2009775"/>
          <p14:tracePt t="302968" x="4983163" y="2000250"/>
          <p14:tracePt t="302986" x="4884738" y="2000250"/>
          <p14:tracePt t="303002" x="4786313" y="1982788"/>
          <p14:tracePt t="303018" x="4714875" y="1955800"/>
          <p14:tracePt t="303035" x="4679950" y="1938338"/>
          <p14:tracePt t="303053" x="4670425" y="1928813"/>
          <p14:tracePt t="303069" x="4660900" y="1928813"/>
          <p14:tracePt t="303086" x="4633913" y="1901825"/>
          <p14:tracePt t="303102" x="4625975" y="1884363"/>
          <p14:tracePt t="303197" x="4625975" y="1874838"/>
          <p14:tracePt t="303213" x="4625975" y="1866900"/>
          <p14:tracePt t="303221" x="4625975" y="1857375"/>
          <p14:tracePt t="303245" x="4652963" y="1857375"/>
          <p14:tracePt t="303254" x="4687888" y="1866900"/>
          <p14:tracePt t="303269" x="4751388" y="1893888"/>
          <p14:tracePt t="303285" x="4776788" y="1920875"/>
          <p14:tracePt t="303302" x="4795838" y="1928813"/>
          <p14:tracePt t="303318" x="4813300" y="1938338"/>
          <p14:tracePt t="303335" x="4830763" y="1938338"/>
          <p14:tracePt t="303352" x="4848225" y="1938338"/>
          <p14:tracePt t="303392" x="4857750" y="1938338"/>
          <p14:tracePt t="303400" x="4867275" y="1938338"/>
          <p14:tracePt t="303408" x="4875213" y="1938338"/>
          <p14:tracePt t="303479" x="4894263" y="1920875"/>
          <p14:tracePt t="303487" x="4911725" y="1920875"/>
          <p14:tracePt t="303503" x="4921250" y="1911350"/>
          <p14:tracePt t="303739" x="4921250" y="1928813"/>
          <p14:tracePt t="303745" x="4911725" y="1955800"/>
          <p14:tracePt t="303754" x="4911725" y="1973263"/>
          <p14:tracePt t="303769" x="4902200" y="2027238"/>
          <p14:tracePt t="303786" x="4894263" y="2089150"/>
          <p14:tracePt t="303803" x="4894263" y="2170113"/>
          <p14:tracePt t="303819" x="4894263" y="2232025"/>
          <p14:tracePt t="303836" x="4894263" y="2303463"/>
          <p14:tracePt t="303852" x="4894263" y="2349500"/>
          <p14:tracePt t="303869" x="4894263" y="2384425"/>
          <p14:tracePt t="303887" x="4867275" y="2438400"/>
          <p14:tracePt t="303903" x="4867275" y="2455863"/>
          <p14:tracePt t="303981" x="4857750" y="2455863"/>
          <p14:tracePt t="303990" x="4857750" y="2428875"/>
          <p14:tracePt t="304003" x="4848225" y="2411413"/>
          <p14:tracePt t="304019" x="4813300" y="2303463"/>
          <p14:tracePt t="304035" x="4795838" y="2206625"/>
          <p14:tracePt t="304052" x="4786313" y="2098675"/>
          <p14:tracePt t="304068" x="4786313" y="2009775"/>
          <p14:tracePt t="304087" x="4768850" y="1973263"/>
          <p14:tracePt t="304102" x="4759325" y="1955800"/>
          <p14:tracePt t="304119" x="4759325" y="1946275"/>
          <p14:tracePt t="304137" x="4776788" y="1884363"/>
          <p14:tracePt t="304153" x="4786313" y="1849438"/>
          <p14:tracePt t="304169" x="4795838" y="1830388"/>
          <p14:tracePt t="304186" x="4813300" y="1795463"/>
          <p14:tracePt t="304202" x="4822825" y="1776413"/>
          <p14:tracePt t="304219" x="4830763" y="1768475"/>
          <p14:tracePt t="304334" x="4840288" y="1768475"/>
          <p14:tracePt t="304341" x="4848225" y="1803400"/>
          <p14:tracePt t="304352" x="4848225" y="1839913"/>
          <p14:tracePt t="304369" x="4867275" y="1920875"/>
          <p14:tracePt t="304387" x="4894263" y="2036763"/>
          <p14:tracePt t="304403" x="4894263" y="2116138"/>
          <p14:tracePt t="304419" x="4902200" y="2160588"/>
          <p14:tracePt t="304436" x="4902200" y="2179638"/>
          <p14:tracePt t="304452" x="4902200" y="2206625"/>
          <p14:tracePt t="304469" x="4902200" y="2224088"/>
          <p14:tracePt t="304486" x="4902200" y="2241550"/>
          <p14:tracePt t="304502" x="4902200" y="2259013"/>
          <p14:tracePt t="304519" x="4902200" y="2286000"/>
          <p14:tracePt t="304537" x="4902200" y="2312988"/>
          <p14:tracePt t="304661" x="4902200" y="2286000"/>
          <p14:tracePt t="304669" x="4902200" y="2232025"/>
          <p14:tracePt t="304678" x="4902200" y="2179638"/>
          <p14:tracePt t="304686" x="4902200" y="2125663"/>
          <p14:tracePt t="304702" x="4902200" y="2036763"/>
          <p14:tracePt t="304719" x="4902200" y="1955800"/>
          <p14:tracePt t="304736" x="4902200" y="1884363"/>
          <p14:tracePt t="304752" x="4902200" y="1839913"/>
          <p14:tracePt t="304769" x="4902200" y="1830388"/>
          <p14:tracePt t="304881" x="4894263" y="1866900"/>
          <p14:tracePt t="304889" x="4894263" y="1884363"/>
          <p14:tracePt t="304902" x="4875213" y="1928813"/>
          <p14:tracePt t="304919" x="4867275" y="2000250"/>
          <p14:tracePt t="304936" x="4867275" y="2135188"/>
          <p14:tracePt t="304952" x="4867275" y="2241550"/>
          <p14:tracePt t="304969" x="4867275" y="2330450"/>
          <p14:tracePt t="304986" x="4867275" y="2393950"/>
          <p14:tracePt t="305002" x="4867275" y="2428875"/>
          <p14:tracePt t="305019" x="4867275" y="2446338"/>
          <p14:tracePt t="305036" x="4867275" y="2455863"/>
          <p14:tracePt t="305122" x="4875213" y="2438400"/>
          <p14:tracePt t="305131" x="4894263" y="2401888"/>
          <p14:tracePt t="305138" x="4902200" y="2349500"/>
          <p14:tracePt t="305152" x="4902200" y="2312988"/>
          <p14:tracePt t="305168" x="4921250" y="2232025"/>
          <p14:tracePt t="305185" x="4921250" y="2187575"/>
          <p14:tracePt t="305202" x="4911725" y="2098675"/>
          <p14:tracePt t="305218" x="4902200" y="2071688"/>
          <p14:tracePt t="305235" x="4902200" y="2044700"/>
          <p14:tracePt t="305252" x="4902200" y="2017713"/>
          <p14:tracePt t="305268" x="4902200" y="2000250"/>
          <p14:tracePt t="305285" x="4902200" y="1973263"/>
          <p14:tracePt t="305563" x="4902200" y="2017713"/>
          <p14:tracePt t="305571" x="4902200" y="2108200"/>
          <p14:tracePt t="305586" x="4902200" y="2322513"/>
          <p14:tracePt t="305603" x="4902200" y="2517775"/>
          <p14:tracePt t="305619" x="4902200" y="2687638"/>
          <p14:tracePt t="305636" x="4911725" y="2813050"/>
          <p14:tracePt t="305652" x="4938713" y="2928938"/>
          <p14:tracePt t="305669" x="4965700" y="3000375"/>
          <p14:tracePt t="305687" x="4965700" y="3063875"/>
          <p14:tracePt t="305703" x="4973638" y="3081338"/>
          <p14:tracePt t="305757" x="4973638" y="3089275"/>
          <p14:tracePt t="305780" x="4973638" y="3098800"/>
          <p14:tracePt t="305796" x="4973638" y="3116263"/>
          <p14:tracePt t="305804" x="4973638" y="3125788"/>
          <p14:tracePt t="305812" x="4973638" y="3135313"/>
          <p14:tracePt t="305828" x="4973638" y="3143250"/>
          <p14:tracePt t="305977" x="4973638" y="3125788"/>
          <p14:tracePt t="305985" x="4965700" y="3116263"/>
          <p14:tracePt t="305993" x="4946650" y="3108325"/>
          <p14:tracePt t="306002" x="4938713" y="3089275"/>
          <p14:tracePt t="306019" x="4929188" y="3027363"/>
          <p14:tracePt t="306036" x="4911725" y="2965450"/>
          <p14:tracePt t="306053" x="4902200" y="2911475"/>
          <p14:tracePt t="306069" x="4875213" y="2884488"/>
          <p14:tracePt t="306087" x="4867275" y="2849563"/>
          <p14:tracePt t="306103" x="4867275" y="2840038"/>
          <p14:tracePt t="306141" x="4857750" y="2840038"/>
          <p14:tracePt t="306222" x="4848225" y="2840038"/>
          <p14:tracePt t="306228" x="4848225" y="2867025"/>
          <p14:tracePt t="306236" x="4848225" y="2884488"/>
          <p14:tracePt t="306252" x="4848225" y="2965450"/>
          <p14:tracePt t="306269" x="4848225" y="3036888"/>
          <p14:tracePt t="306285" x="4867275" y="3098800"/>
          <p14:tracePt t="306302" x="4875213" y="3152775"/>
          <p14:tracePt t="306320" x="4894263" y="3197225"/>
          <p14:tracePt t="306337" x="4911725" y="3224213"/>
          <p14:tracePt t="306354" x="4911725" y="3251200"/>
          <p14:tracePt t="306369" x="4911725" y="3268663"/>
          <p14:tracePt t="306386" x="4911725" y="3286125"/>
          <p14:tracePt t="306403" x="4911725" y="3303588"/>
          <p14:tracePt t="306419" x="4911725" y="3330575"/>
          <p14:tracePt t="306436" x="4911725" y="3340100"/>
          <p14:tracePt t="306453" x="4921250" y="3357563"/>
          <p14:tracePt t="306455" x="4921250" y="3367088"/>
          <p14:tracePt t="306471" x="4921250" y="3375025"/>
          <p14:tracePt t="306485" x="4921250" y="3394075"/>
          <p14:tracePt t="306502" x="4921250" y="3402013"/>
          <p14:tracePt t="306652" x="4929188" y="3402013"/>
          <p14:tracePt t="306659" x="4938713" y="3367088"/>
          <p14:tracePt t="306669" x="4938713" y="3340100"/>
          <p14:tracePt t="306686" x="4965700" y="3259138"/>
          <p14:tracePt t="306703" x="4983163" y="3214688"/>
          <p14:tracePt t="306719" x="4983163" y="3179763"/>
          <p14:tracePt t="306737" x="4983163" y="3143250"/>
          <p14:tracePt t="306754" x="4983163" y="3108325"/>
          <p14:tracePt t="306770" x="4965700" y="3063875"/>
          <p14:tracePt t="306786" x="4956175" y="3017838"/>
          <p14:tracePt t="306803" x="4956175" y="2982913"/>
          <p14:tracePt t="306819" x="4946650" y="2965450"/>
          <p14:tracePt t="306836" x="4946650" y="2946400"/>
          <p14:tracePt t="307012" x="4938713" y="2946400"/>
          <p14:tracePt t="307020" x="4921250" y="2955925"/>
          <p14:tracePt t="307028" x="4911725" y="2965450"/>
          <p14:tracePt t="307036" x="4902200" y="2965450"/>
          <p14:tracePt t="307053" x="4894263" y="2982913"/>
          <p14:tracePt t="307070" x="4894263" y="2992438"/>
          <p14:tracePt t="307176" x="4884738" y="3000375"/>
          <p14:tracePt t="307192" x="4875213" y="3009900"/>
          <p14:tracePt t="307200" x="4867275" y="3027363"/>
          <p14:tracePt t="307208" x="4848225" y="3036888"/>
          <p14:tracePt t="307219" x="4848225" y="3044825"/>
          <p14:tracePt t="307237" x="4830763" y="3071813"/>
          <p14:tracePt t="307254" x="4830763" y="3098800"/>
          <p14:tracePt t="307269" x="4822825" y="3116263"/>
          <p14:tracePt t="307286" x="4822825" y="3135313"/>
          <p14:tracePt t="307340" x="4822825" y="3143250"/>
          <p14:tracePt t="307356" x="4822825" y="3152775"/>
          <p14:tracePt t="307364" x="4822825" y="3160713"/>
          <p14:tracePt t="307388" x="4830763" y="3179763"/>
          <p14:tracePt t="307396" x="4830763" y="3187700"/>
          <p14:tracePt t="307404" x="4840288" y="3197225"/>
          <p14:tracePt t="307419" x="4857750" y="3206750"/>
          <p14:tracePt t="307436" x="4867275" y="3224213"/>
          <p14:tracePt t="307453" x="4867275" y="3251200"/>
          <p14:tracePt t="307469" x="4875213" y="3268663"/>
          <p14:tracePt t="307486" x="4875213" y="3286125"/>
          <p14:tracePt t="307503" x="4875213" y="3303588"/>
          <p14:tracePt t="307519" x="4884738" y="3322638"/>
          <p14:tracePt t="307536" x="4894263" y="3349625"/>
          <p14:tracePt t="307553" x="4902200" y="3384550"/>
          <p14:tracePt t="307569" x="4911725" y="3402013"/>
          <p14:tracePt t="307586" x="4911725" y="3421063"/>
          <p14:tracePt t="307603" x="4929188" y="3446463"/>
          <p14:tracePt t="307619" x="4929188" y="3455988"/>
          <p14:tracePt t="307636" x="4929188" y="3465513"/>
          <p14:tracePt t="307772" x="4929188" y="3455988"/>
          <p14:tracePt t="307780" x="4929188" y="3438525"/>
          <p14:tracePt t="307787" x="4929188" y="3429000"/>
          <p14:tracePt t="307803" x="4929188" y="3402013"/>
          <p14:tracePt t="307819" x="4929188" y="3357563"/>
          <p14:tracePt t="307835" x="4929188" y="3322638"/>
          <p14:tracePt t="307852" x="4921250" y="3295650"/>
          <p14:tracePt t="307869" x="4921250" y="3268663"/>
          <p14:tracePt t="307885" x="4902200" y="3251200"/>
          <p14:tracePt t="307903" x="4894263" y="3224213"/>
          <p14:tracePt t="307919" x="4884738" y="3197225"/>
          <p14:tracePt t="307935" x="4884738" y="3179763"/>
          <p14:tracePt t="307952" x="4884738" y="3160713"/>
          <p14:tracePt t="307968" x="4884738" y="3135313"/>
          <p14:tracePt t="308002" x="4884738" y="3125788"/>
          <p14:tracePt t="308162" x="4884738" y="3143250"/>
          <p14:tracePt t="308169" x="4884738" y="3152775"/>
          <p14:tracePt t="308178" x="4884738" y="3170238"/>
          <p14:tracePt t="308186" x="4867275" y="3197225"/>
          <p14:tracePt t="308202" x="4867275" y="3259138"/>
          <p14:tracePt t="308219" x="4867275" y="3322638"/>
          <p14:tracePt t="308236" x="4867275" y="3384550"/>
          <p14:tracePt t="308253" x="4867275" y="3429000"/>
          <p14:tracePt t="308269" x="4867275" y="3446463"/>
          <p14:tracePt t="308285" x="4867275" y="3455988"/>
          <p14:tracePt t="308302" x="4867275" y="3465513"/>
          <p14:tracePt t="308451" x="4884738" y="3465513"/>
          <p14:tracePt t="308459" x="4894263" y="3438525"/>
          <p14:tracePt t="308469" x="4902200" y="3421063"/>
          <p14:tracePt t="308485" x="4921250" y="3357563"/>
          <p14:tracePt t="308504" x="4921250" y="3322638"/>
          <p14:tracePt t="308520" x="4921250" y="3251200"/>
          <p14:tracePt t="308536" x="4921250" y="3214688"/>
          <p14:tracePt t="308553" x="4921250" y="3179763"/>
          <p14:tracePt t="308569" x="4921250" y="3152775"/>
          <p14:tracePt t="308585" x="4921250" y="3135313"/>
          <p14:tracePt t="308602" x="4921250" y="3116263"/>
          <p14:tracePt t="308765" x="4921250" y="3152775"/>
          <p14:tracePt t="308773" x="4921250" y="3170238"/>
          <p14:tracePt t="308786" x="4921250" y="3197225"/>
          <p14:tracePt t="308802" x="4921250" y="3241675"/>
          <p14:tracePt t="308819" x="4938713" y="3295650"/>
          <p14:tracePt t="308836" x="4946650" y="3313113"/>
          <p14:tracePt t="308854" x="4956175" y="3340100"/>
          <p14:tracePt t="308870" x="4956175" y="3357563"/>
          <p14:tracePt t="308902" x="4956175" y="3367088"/>
          <p14:tracePt t="308919" x="4956175" y="3375025"/>
          <p14:tracePt t="308935" x="4956175" y="3384550"/>
          <p14:tracePt t="308953" x="4956175" y="3394075"/>
          <p14:tracePt t="309031" x="4956175" y="3375025"/>
          <p14:tracePt t="309039" x="4956175" y="3330575"/>
          <p14:tracePt t="309052" x="4938713" y="3295650"/>
          <p14:tracePt t="309069" x="4902200" y="3125788"/>
          <p14:tracePt t="309085" x="4875213" y="3044825"/>
          <p14:tracePt t="309102" x="4857750" y="2982913"/>
          <p14:tracePt t="309119" x="4857750" y="2955925"/>
          <p14:tracePt t="309135" x="4857750" y="2911475"/>
          <p14:tracePt t="309152" x="4867275" y="2894013"/>
          <p14:tracePt t="309169" x="4875213" y="2867025"/>
          <p14:tracePt t="309274" x="4875213" y="2884488"/>
          <p14:tracePt t="309283" x="4867275" y="2901950"/>
          <p14:tracePt t="309290" x="4857750" y="2928938"/>
          <p14:tracePt t="309303" x="4848225" y="2965450"/>
          <p14:tracePt t="309320" x="4830763" y="3044825"/>
          <p14:tracePt t="309337" x="4830763" y="3160713"/>
          <p14:tracePt t="309353" x="4848225" y="3232150"/>
          <p14:tracePt t="309370" x="4875213" y="3313113"/>
          <p14:tracePt t="309386" x="4875213" y="3375025"/>
          <p14:tracePt t="309403" x="4875213" y="3394075"/>
          <p14:tracePt t="309419" x="4884738" y="3402013"/>
          <p14:tracePt t="309478" x="4884738" y="3421063"/>
          <p14:tracePt t="309486" x="4884738" y="3429000"/>
          <p14:tracePt t="309494" x="4894263" y="3429000"/>
          <p14:tracePt t="309564" x="4894263" y="3411538"/>
          <p14:tracePt t="309572" x="4902200" y="3402013"/>
          <p14:tracePt t="309588" x="4921250" y="3357563"/>
          <p14:tracePt t="309605" x="4921250" y="3295650"/>
          <p14:tracePt t="309620" x="4929188" y="3251200"/>
          <p14:tracePt t="309636" x="4946650" y="3206750"/>
          <p14:tracePt t="309653" x="4946650" y="3143250"/>
          <p14:tracePt t="309670" x="4946650" y="3125788"/>
          <p14:tracePt t="309687" x="4946650" y="3098800"/>
          <p14:tracePt t="309704" x="4946650" y="3071813"/>
          <p14:tracePt t="309720" x="4938713" y="3054350"/>
          <p14:tracePt t="309736" x="4938713" y="3036888"/>
          <p14:tracePt t="309753" x="4929188" y="3036888"/>
          <p14:tracePt t="309769" x="4929188" y="3027363"/>
          <p14:tracePt t="309932" x="4921250" y="3027363"/>
          <p14:tracePt t="309940" x="4921250" y="3044825"/>
          <p14:tracePt t="309953" x="4911725" y="3054350"/>
          <p14:tracePt t="309970" x="4902200" y="3098800"/>
          <p14:tracePt t="309986" x="4884738" y="3179763"/>
          <p14:tracePt t="310003" x="4884738" y="3214688"/>
          <p14:tracePt t="310020" x="4884738" y="3241675"/>
          <p14:tracePt t="310037" x="4894263" y="3268663"/>
          <p14:tracePt t="310054" x="4902200" y="3295650"/>
          <p14:tracePt t="310070" x="4902200" y="3322638"/>
          <p14:tracePt t="310088" x="4911725" y="3349625"/>
          <p14:tracePt t="310103" x="4911725" y="3357563"/>
          <p14:tracePt t="310120" x="4911725" y="3367088"/>
          <p14:tracePt t="310137" x="4911725" y="3375025"/>
          <p14:tracePt t="310230" x="4911725" y="3349625"/>
          <p14:tracePt t="310238" x="4911725" y="3313113"/>
          <p14:tracePt t="310253" x="4894263" y="3241675"/>
          <p14:tracePt t="310270" x="4894263" y="3160713"/>
          <p14:tracePt t="310286" x="4884738" y="3081338"/>
          <p14:tracePt t="310302" x="4867275" y="3054350"/>
          <p14:tracePt t="310319" x="4867275" y="3027363"/>
          <p14:tracePt t="310336" x="4857750" y="3009900"/>
          <p14:tracePt t="310354" x="4857750" y="2982913"/>
          <p14:tracePt t="310369" x="4857750" y="2955925"/>
          <p14:tracePt t="310402" x="4857750" y="2946400"/>
          <p14:tracePt t="310426" x="4857750" y="2938463"/>
          <p14:tracePt t="310566" x="4857750" y="2946400"/>
          <p14:tracePt t="310574" x="4857750" y="2982913"/>
          <p14:tracePt t="310586" x="4857750" y="2992438"/>
          <p14:tracePt t="310603" x="4857750" y="3036888"/>
          <p14:tracePt t="310620" x="4848225" y="3071813"/>
          <p14:tracePt t="310636" x="4848225" y="3125788"/>
          <p14:tracePt t="310653" x="4848225" y="3160713"/>
          <p14:tracePt t="310670" x="4848225" y="3179763"/>
          <p14:tracePt t="310687" x="4848225" y="3197225"/>
          <p14:tracePt t="310703" x="4848225" y="3206750"/>
          <p14:tracePt t="310720" x="4848225" y="3232150"/>
          <p14:tracePt t="310738" x="4857750" y="3259138"/>
          <p14:tracePt t="310755" x="4867275" y="3278188"/>
          <p14:tracePt t="310770" x="4867275" y="3303588"/>
          <p14:tracePt t="310787" x="4867275" y="3322638"/>
          <p14:tracePt t="310803" x="4884738" y="3330575"/>
          <p14:tracePt t="310819" x="4884738" y="3340100"/>
          <p14:tracePt t="310863" x="4884738" y="3349625"/>
          <p14:tracePt t="310871" x="4884738" y="3367088"/>
          <p14:tracePt t="310879" x="4884738" y="3375025"/>
          <p14:tracePt t="311068" x="4894263" y="3349625"/>
          <p14:tracePt t="311076" x="4902200" y="3340100"/>
          <p14:tracePt t="311087" x="4902200" y="3303588"/>
          <p14:tracePt t="311103" x="4902200" y="3259138"/>
          <p14:tracePt t="311120" x="4902200" y="3197225"/>
          <p14:tracePt t="311138" x="4902200" y="3143250"/>
          <p14:tracePt t="311155" x="4902200" y="3108325"/>
          <p14:tracePt t="311170" x="4902200" y="3081338"/>
          <p14:tracePt t="311186" x="4902200" y="3054350"/>
          <p14:tracePt t="311203" x="4902200" y="3036888"/>
          <p14:tracePt t="311237" x="4902200" y="3027363"/>
          <p14:tracePt t="311253" x="4902200" y="3017838"/>
          <p14:tracePt t="311437" x="4884738" y="3017838"/>
          <p14:tracePt t="311445" x="4884738" y="3027363"/>
          <p14:tracePt t="311466" x="4884738" y="3036888"/>
          <p14:tracePt t="311507" x="4884738" y="3044825"/>
          <p14:tracePt t="311522" x="4875213" y="3054350"/>
          <p14:tracePt t="311530" x="4875213" y="3071813"/>
          <p14:tracePt t="311539" x="4875213" y="3081338"/>
          <p14:tracePt t="311553" x="4875213" y="3098800"/>
          <p14:tracePt t="311570" x="4875213" y="3108325"/>
          <p14:tracePt t="311711" x="4875213" y="3116263"/>
          <p14:tracePt t="311718" x="4875213" y="3125788"/>
          <p14:tracePt t="311772" x="4875213" y="3143250"/>
          <p14:tracePt t="311797" x="4875213" y="3152775"/>
          <p14:tracePt t="311812" x="4875213" y="3170238"/>
          <p14:tracePt t="311821" x="4875213" y="3179763"/>
          <p14:tracePt t="311837" x="4875213" y="3214688"/>
          <p14:tracePt t="311853" x="4894263" y="3232150"/>
          <p14:tracePt t="311870" x="4902200" y="3241675"/>
          <p14:tracePt t="311886" x="4902200" y="3251200"/>
          <p14:tracePt t="311999" x="4902200" y="3278188"/>
          <p14:tracePt t="312005" x="4902200" y="3286125"/>
          <p14:tracePt t="312021" x="4902200" y="3295650"/>
          <p14:tracePt t="312109" x="4902200" y="3303588"/>
          <p14:tracePt t="312125" x="4902200" y="3313113"/>
          <p14:tracePt t="312133" x="4902200" y="3322638"/>
          <p14:tracePt t="312345" x="4902200" y="3313113"/>
          <p14:tracePt t="312353" x="4902200" y="3303588"/>
          <p14:tracePt t="312360" x="4902200" y="3295650"/>
          <p14:tracePt t="312370" x="4902200" y="3286125"/>
          <p14:tracePt t="312387" x="4911725" y="3259138"/>
          <p14:tracePt t="312403" x="4911725" y="3241675"/>
          <p14:tracePt t="312420" x="4911725" y="3224213"/>
          <p14:tracePt t="312438" x="4911725" y="3197225"/>
          <p14:tracePt t="312455" x="4911725" y="3170238"/>
          <p14:tracePt t="312470" x="4911725" y="3152775"/>
          <p14:tracePt t="312486" x="4911725" y="3116263"/>
          <p14:tracePt t="312503" x="4911725" y="3089275"/>
          <p14:tracePt t="312519" x="4911725" y="3071813"/>
          <p14:tracePt t="312536" x="4911725" y="3044825"/>
          <p14:tracePt t="312552" x="4911725" y="3027363"/>
          <p14:tracePt t="312569" x="4911725" y="3000375"/>
          <p14:tracePt t="312586" x="4911725" y="2973388"/>
          <p14:tracePt t="312602" x="4911725" y="2965450"/>
          <p14:tracePt t="312637" x="4911725" y="2946400"/>
          <p14:tracePt t="312670" x="4911725" y="2938463"/>
          <p14:tracePt t="312815" x="4902200" y="2938463"/>
          <p14:tracePt t="312823" x="4884738" y="2946400"/>
          <p14:tracePt t="312837" x="4884738" y="2955925"/>
          <p14:tracePt t="312854" x="4875213" y="2965450"/>
          <p14:tracePt t="312923" x="4875213" y="2973388"/>
          <p14:tracePt t="313024" x="4867275" y="2992438"/>
          <p14:tracePt t="313032" x="4867275" y="3000375"/>
          <p14:tracePt t="313040" x="4867275" y="3009900"/>
          <p14:tracePt t="313053" x="4857750" y="3017838"/>
          <p14:tracePt t="313070" x="4857750" y="3027363"/>
          <p14:tracePt t="313087" x="4848225" y="3036888"/>
          <p14:tracePt t="313167" x="4848225" y="3044825"/>
          <p14:tracePt t="313183" x="4848225" y="3063875"/>
          <p14:tracePt t="313253" x="4840288" y="3071813"/>
          <p14:tracePt t="313285" x="4840288" y="3081338"/>
          <p14:tracePt t="313785" x="4840288" y="3071813"/>
          <p14:tracePt t="313793" x="4840288" y="3054350"/>
          <p14:tracePt t="313803" x="4840288" y="3044825"/>
          <p14:tracePt t="313820" x="4840288" y="3027363"/>
          <p14:tracePt t="313839" x="4840288" y="3000375"/>
          <p14:tracePt t="313855" x="4848225" y="2973388"/>
          <p14:tracePt t="313870" x="4848225" y="2965450"/>
          <p14:tracePt t="314341" x="4857750" y="2965450"/>
          <p14:tracePt t="314358" x="4867275" y="2973388"/>
          <p14:tracePt t="314365" x="4875213" y="2992438"/>
          <p14:tracePt t="314381" x="4894263" y="3000375"/>
          <p14:tracePt t="314398" x="4902200" y="3009900"/>
          <p14:tracePt t="314404" x="4911725" y="3009900"/>
          <p14:tracePt t="314420" x="4911725" y="3017838"/>
          <p14:tracePt t="322729" x="4946650" y="2992438"/>
          <p14:tracePt t="322736" x="4956175" y="2982913"/>
          <p14:tracePt t="322745" x="4965700" y="2982913"/>
          <p14:tracePt t="386104" x="4894263" y="3027363"/>
          <p14:tracePt t="386112" x="4786313" y="3098800"/>
          <p14:tracePt t="386120" x="4554538" y="3251200"/>
          <p14:tracePt t="386129" x="4259263" y="3446463"/>
          <p14:tracePt t="386146" x="3313113" y="3973513"/>
          <p14:tracePt t="386162" x="2571750" y="4214813"/>
          <p14:tracePt t="386180" x="2259013" y="4206875"/>
          <p14:tracePt t="386195" x="2143125" y="4187825"/>
          <p14:tracePt t="386213" x="2071688" y="4170363"/>
          <p14:tracePt t="386230" x="1990725" y="4170363"/>
          <p14:tracePt t="386246" x="1911350" y="4143375"/>
          <p14:tracePt t="386263" x="1893888" y="4125913"/>
          <p14:tracePt t="386280" x="1866900" y="4108450"/>
          <p14:tracePt t="386296" x="1847850" y="4071938"/>
          <p14:tracePt t="386312" x="1795463" y="4010025"/>
          <p14:tracePt t="386328" x="1687513" y="3921125"/>
          <p14:tracePt t="386345" x="1562100" y="3813175"/>
          <p14:tracePt t="386362" x="1419225" y="3679825"/>
          <p14:tracePt t="386378" x="1339850" y="3598863"/>
          <p14:tracePt t="386395" x="1231900" y="3492500"/>
          <p14:tracePt t="386412" x="1143000" y="3384550"/>
          <p14:tracePt t="386428" x="1054100" y="3268663"/>
          <p14:tracePt t="386445" x="965200" y="3098800"/>
          <p14:tracePt t="386462" x="938213" y="2965450"/>
          <p14:tracePt t="386463" x="938213" y="2911475"/>
          <p14:tracePt t="386479" x="946150" y="2803525"/>
          <p14:tracePt t="386495" x="955675" y="2732088"/>
          <p14:tracePt t="386512" x="973138" y="2652713"/>
          <p14:tracePt t="386529" x="955675" y="2571750"/>
          <p14:tracePt t="386545" x="928688" y="2527300"/>
          <p14:tracePt t="386562" x="919163" y="2473325"/>
          <p14:tracePt t="386579" x="901700" y="2401888"/>
          <p14:tracePt t="386595" x="901700" y="2322513"/>
          <p14:tracePt t="386612" x="901700" y="2232025"/>
          <p14:tracePt t="386631" x="901700" y="2089150"/>
          <p14:tracePt t="386645" x="901700" y="2009775"/>
          <p14:tracePt t="386662" x="893763" y="1946275"/>
          <p14:tracePt t="386679" x="893763" y="1901825"/>
          <p14:tracePt t="386695" x="893763" y="1893888"/>
          <p14:tracePt t="386802" x="893763" y="1901825"/>
          <p14:tracePt t="386809" x="893763" y="1946275"/>
          <p14:tracePt t="386817" x="874713" y="2000250"/>
          <p14:tracePt t="386828" x="857250" y="2098675"/>
          <p14:tracePt t="386845" x="822325" y="2420938"/>
          <p14:tracePt t="386861" x="785813" y="2706688"/>
          <p14:tracePt t="386881" x="679450" y="3179763"/>
          <p14:tracePt t="386896" x="544513" y="3473450"/>
          <p14:tracePt t="386912" x="401638" y="3697288"/>
          <p14:tracePt t="386929" x="295275" y="3805238"/>
          <p14:tracePt t="386946" x="223838" y="3840163"/>
          <p14:tracePt t="386962" x="214313" y="3857625"/>
          <p14:tracePt t="386965" x="204788" y="3857625"/>
          <p14:tracePt t="387028" x="204788" y="3813175"/>
          <p14:tracePt t="387036" x="187325" y="3724275"/>
          <p14:tracePt t="387046" x="187325" y="3625850"/>
          <p14:tracePt t="387062" x="187325" y="3517900"/>
          <p14:tracePt t="387079" x="196850" y="3421063"/>
          <p14:tracePt t="387096" x="204788" y="3313113"/>
          <p14:tracePt t="387113" x="295275" y="3054350"/>
          <p14:tracePt t="387131" x="366713" y="2803525"/>
          <p14:tracePt t="387146" x="455613" y="2571750"/>
          <p14:tracePt t="387162" x="554038" y="2366963"/>
          <p14:tracePt t="387179" x="660400" y="2170113"/>
          <p14:tracePt t="387196" x="768350" y="2044700"/>
          <p14:tracePt t="387212" x="901700" y="1893888"/>
          <p14:tracePt t="387229" x="1009650" y="1785938"/>
          <p14:tracePt t="387245" x="1089025" y="1670050"/>
          <p14:tracePt t="387263" x="1160463" y="1544638"/>
          <p14:tracePt t="387279" x="1179513" y="1527175"/>
          <p14:tracePt t="387312" x="1179513" y="1509713"/>
          <p14:tracePt t="387357" x="1179513" y="1517650"/>
          <p14:tracePt t="387371" x="1179513" y="1581150"/>
          <p14:tracePt t="387380" x="1179513" y="1652588"/>
          <p14:tracePt t="387395" x="1152525" y="1830388"/>
          <p14:tracePt t="387411" x="1125538" y="2027238"/>
          <p14:tracePt t="387428" x="1108075" y="2206625"/>
          <p14:tracePt t="387445" x="1108075" y="2330450"/>
          <p14:tracePt t="387461" x="1089025" y="2438400"/>
          <p14:tracePt t="387479" x="1062038" y="2536825"/>
          <p14:tracePt t="387496" x="1054100" y="2625725"/>
          <p14:tracePt t="387514" x="1036638" y="2724150"/>
          <p14:tracePt t="387530" x="1036638" y="2803525"/>
          <p14:tracePt t="387546" x="1036638" y="2874963"/>
          <p14:tracePt t="387562" x="1036638" y="2955925"/>
          <p14:tracePt t="387579" x="1027113" y="3027363"/>
          <p14:tracePt t="387595" x="1009650" y="3108325"/>
          <p14:tracePt t="387612" x="1009650" y="3152775"/>
          <p14:tracePt t="387630" x="1000125" y="3187700"/>
          <p14:tracePt t="387646" x="1000125" y="3206750"/>
          <p14:tracePt t="387748" x="1000125" y="3170238"/>
          <p14:tracePt t="387757" x="1009650" y="3098800"/>
          <p14:tracePt t="387765" x="1009650" y="2982913"/>
          <p14:tracePt t="387781" x="1000125" y="2714625"/>
          <p14:tracePt t="387796" x="965200" y="2420938"/>
          <p14:tracePt t="387812" x="946150" y="2224088"/>
          <p14:tracePt t="387829" x="946150" y="2116138"/>
          <p14:tracePt t="387846" x="946150" y="2044700"/>
          <p14:tracePt t="387862" x="965200" y="1973263"/>
          <p14:tracePt t="387879" x="990600" y="1901825"/>
          <p14:tracePt t="387896" x="1017588" y="1830388"/>
          <p14:tracePt t="387914" x="1054100" y="1714500"/>
          <p14:tracePt t="387929" x="1081088" y="1643063"/>
          <p14:tracePt t="387945" x="1098550" y="1616075"/>
          <p14:tracePt t="387962" x="1108075" y="1598613"/>
          <p14:tracePt t="388046" x="1108075" y="1643063"/>
          <p14:tracePt t="388054" x="1108075" y="1687513"/>
          <p14:tracePt t="388063" x="1108075" y="1776413"/>
          <p14:tracePt t="388079" x="1089025" y="1973263"/>
          <p14:tracePt t="388096" x="1071563" y="2143125"/>
          <p14:tracePt t="388112" x="1062038" y="2322513"/>
          <p14:tracePt t="388129" x="1044575" y="2517775"/>
          <p14:tracePt t="388147" x="1044575" y="2687638"/>
          <p14:tracePt t="388164" x="1062038" y="2849563"/>
          <p14:tracePt t="388180" x="1071563" y="2946400"/>
          <p14:tracePt t="388196" x="1089025" y="3009900"/>
          <p14:tracePt t="388212" x="1098550" y="3044825"/>
          <p14:tracePt t="388229" x="1125538" y="3098800"/>
          <p14:tracePt t="388246" x="1125538" y="3152775"/>
          <p14:tracePt t="388263" x="1125538" y="3206750"/>
          <p14:tracePt t="388280" x="1125538" y="3251200"/>
          <p14:tracePt t="388296" x="1125538" y="3278188"/>
          <p14:tracePt t="388383" x="1125538" y="3232150"/>
          <p14:tracePt t="388391" x="1133475" y="3179763"/>
          <p14:tracePt t="388398" x="1152525" y="3125788"/>
          <p14:tracePt t="388412" x="1152525" y="3071813"/>
          <p14:tracePt t="388430" x="1179513" y="2911475"/>
          <p14:tracePt t="388445" x="1179513" y="2778125"/>
          <p14:tracePt t="388462" x="1179513" y="2652713"/>
          <p14:tracePt t="388479" x="1179513" y="2465388"/>
          <p14:tracePt t="388495" x="1179513" y="2295525"/>
          <p14:tracePt t="388512" x="1196975" y="2098675"/>
          <p14:tracePt t="388528" x="1196975" y="1920875"/>
          <p14:tracePt t="388545" x="1196975" y="1812925"/>
          <p14:tracePt t="388562" x="1187450" y="1687513"/>
          <p14:tracePt t="388579" x="1187450" y="1670050"/>
          <p14:tracePt t="388697" x="1179513" y="1687513"/>
          <p14:tracePt t="388705" x="1169988" y="1714500"/>
          <p14:tracePt t="388713" x="1169988" y="1768475"/>
          <p14:tracePt t="388729" x="1152525" y="1874838"/>
          <p14:tracePt t="388746" x="1152525" y="1982788"/>
          <p14:tracePt t="388762" x="1125538" y="2081213"/>
          <p14:tracePt t="388779" x="1098550" y="2187575"/>
          <p14:tracePt t="388796" x="1071563" y="2295525"/>
          <p14:tracePt t="388814" x="1027113" y="2465388"/>
          <p14:tracePt t="388829" x="1017588" y="2571750"/>
          <p14:tracePt t="388846" x="990600" y="2670175"/>
          <p14:tracePt t="388862" x="973138" y="2778125"/>
          <p14:tracePt t="388879" x="965200" y="2849563"/>
          <p14:tracePt t="388896" x="938213" y="2928938"/>
          <p14:tracePt t="388914" x="911225" y="3044825"/>
          <p14:tracePt t="388931" x="884238" y="3125788"/>
          <p14:tracePt t="388946" x="857250" y="3187700"/>
          <p14:tracePt t="388963" x="847725" y="3206750"/>
          <p14:tracePt t="388980" x="839788" y="3232150"/>
          <p14:tracePt t="388995" x="830263" y="3241675"/>
          <p14:tracePt t="389012" x="830263" y="3259138"/>
          <p14:tracePt t="389028" x="830263" y="3278188"/>
          <p14:tracePt t="389045" x="830263" y="3295650"/>
          <p14:tracePt t="389134" x="830263" y="3278188"/>
          <p14:tracePt t="389142" x="830263" y="3241675"/>
          <p14:tracePt t="389150" x="830263" y="3187700"/>
          <p14:tracePt t="389162" x="812800" y="3135313"/>
          <p14:tracePt t="389179" x="795338" y="2911475"/>
          <p14:tracePt t="389196" x="758825" y="2411413"/>
          <p14:tracePt t="389213" x="768350" y="2071688"/>
          <p14:tracePt t="389229" x="803275" y="1849438"/>
          <p14:tracePt t="389246" x="830263" y="1714500"/>
          <p14:tracePt t="389262" x="874713" y="1625600"/>
          <p14:tracePt t="389279" x="901700" y="1571625"/>
          <p14:tracePt t="389296" x="911225" y="1554163"/>
          <p14:tracePt t="389401" x="919163" y="1562100"/>
          <p14:tracePt t="389409" x="919163" y="1608138"/>
          <p14:tracePt t="389416" x="928688" y="1643063"/>
          <p14:tracePt t="389429" x="928688" y="1697038"/>
          <p14:tracePt t="389446" x="928688" y="1785938"/>
          <p14:tracePt t="389463" x="911225" y="1901825"/>
          <p14:tracePt t="389479" x="901700" y="2000250"/>
          <p14:tracePt t="389496" x="901700" y="2108200"/>
          <p14:tracePt t="389513" x="911225" y="2232025"/>
          <p14:tracePt t="389530" x="938213" y="2339975"/>
          <p14:tracePt t="389545" x="965200" y="2500313"/>
          <p14:tracePt t="389562" x="1000125" y="2652713"/>
          <p14:tracePt t="389578" x="1000125" y="2759075"/>
          <p14:tracePt t="389596" x="965200" y="2921000"/>
          <p14:tracePt t="389612" x="938213" y="3017838"/>
          <p14:tracePt t="389628" x="911225" y="3098800"/>
          <p14:tracePt t="389645" x="901700" y="3143250"/>
          <p14:tracePt t="389662" x="893763" y="3179763"/>
          <p14:tracePt t="389678" x="874713" y="3197225"/>
          <p14:tracePt t="389695" x="866775" y="3206750"/>
          <p14:tracePt t="389817" x="866775" y="3179763"/>
          <p14:tracePt t="389825" x="874713" y="3125788"/>
          <p14:tracePt t="389831" x="884238" y="3071813"/>
          <p14:tracePt t="389846" x="901700" y="2901950"/>
          <p14:tracePt t="389863" x="938213" y="2679700"/>
          <p14:tracePt t="389880" x="990600" y="2401888"/>
          <p14:tracePt t="389896" x="1009650" y="2160588"/>
          <p14:tracePt t="389913" x="1027113" y="1965325"/>
          <p14:tracePt t="389930" x="1054100" y="1830388"/>
          <p14:tracePt t="389946" x="1071563" y="1751013"/>
          <p14:tracePt t="389963" x="1071563" y="1704975"/>
          <p14:tracePt t="389979" x="1071563" y="1697038"/>
          <p14:tracePt t="390043" x="1071563" y="1751013"/>
          <p14:tracePt t="390050" x="1089025" y="1830388"/>
          <p14:tracePt t="390063" x="1133475" y="1911350"/>
          <p14:tracePt t="390079" x="1312863" y="2108200"/>
          <p14:tracePt t="390096" x="1839913" y="2401888"/>
          <p14:tracePt t="390112" x="2232025" y="2500313"/>
          <p14:tracePt t="390128" x="2768600" y="2581275"/>
          <p14:tracePt t="390145" x="3268663" y="2616200"/>
          <p14:tracePt t="390162" x="3714750" y="2635250"/>
          <p14:tracePt t="390179" x="4098925" y="2625725"/>
          <p14:tracePt t="390195" x="4456113" y="2589213"/>
          <p14:tracePt t="390212" x="4660900" y="2554288"/>
          <p14:tracePt t="390230" x="4732338" y="2536825"/>
          <p14:tracePt t="390460" x="4732338" y="2554288"/>
          <p14:tracePt t="390465" x="4732338" y="2571750"/>
          <p14:tracePt t="390481" x="4714875" y="2589213"/>
          <p14:tracePt t="390497" x="4697413" y="2608263"/>
          <p14:tracePt t="390513" x="4670425" y="2625725"/>
          <p14:tracePt t="390529" x="4608513" y="2670175"/>
          <p14:tracePt t="390546" x="4562475" y="2687638"/>
          <p14:tracePt t="390563" x="4527550" y="2724150"/>
          <p14:tracePt t="390579" x="4491038" y="2768600"/>
          <p14:tracePt t="390596" x="4429125" y="2849563"/>
          <p14:tracePt t="390614" x="4322763" y="2973388"/>
          <p14:tracePt t="390631" x="4268788" y="3036888"/>
          <p14:tracePt t="390646" x="4241800" y="3054350"/>
          <p14:tracePt t="390662" x="4232275" y="3089275"/>
          <p14:tracePt t="390679" x="4224338" y="3135313"/>
          <p14:tracePt t="390695" x="4224338" y="3214688"/>
          <p14:tracePt t="390712" x="4224338" y="3259138"/>
          <p14:tracePt t="390730" x="4251325" y="3394075"/>
          <p14:tracePt t="390746" x="4276725" y="3473450"/>
          <p14:tracePt t="390762" x="4303713" y="3492500"/>
          <p14:tracePt t="390779" x="4330700" y="3509963"/>
          <p14:tracePt t="390796" x="4429125" y="3536950"/>
          <p14:tracePt t="390812" x="4510088" y="3563938"/>
          <p14:tracePt t="390828" x="4616450" y="3589338"/>
          <p14:tracePt t="390845" x="4795838" y="3643313"/>
          <p14:tracePt t="390862" x="4992688" y="3679825"/>
          <p14:tracePt t="390878" x="5197475" y="3687763"/>
          <p14:tracePt t="390897" x="5510213" y="3687763"/>
          <p14:tracePt t="390913" x="5751513" y="3679825"/>
          <p14:tracePt t="390929" x="5992813" y="3662363"/>
          <p14:tracePt t="390946" x="6215063" y="3635375"/>
          <p14:tracePt t="390963" x="6483350" y="3635375"/>
          <p14:tracePt t="390966" x="6599238" y="3616325"/>
          <p14:tracePt t="390979" x="6707188" y="3598863"/>
          <p14:tracePt t="390996" x="6875463" y="3571875"/>
          <p14:tracePt t="391013" x="6983413" y="3536950"/>
          <p14:tracePt t="391029" x="7064375" y="3509963"/>
          <p14:tracePt t="391046" x="7143750" y="3492500"/>
          <p14:tracePt t="391063" x="7161213" y="3465513"/>
          <p14:tracePt t="391079" x="7170738" y="3446463"/>
          <p14:tracePt t="391096" x="7197725" y="3402013"/>
          <p14:tracePt t="391113" x="7207250" y="3303588"/>
          <p14:tracePt t="391131" x="7197725" y="3063875"/>
          <p14:tracePt t="391147" x="7116763" y="2874963"/>
          <p14:tracePt t="391163" x="6983413" y="2697163"/>
          <p14:tracePt t="391179" x="6769100" y="2554288"/>
          <p14:tracePt t="391196" x="6599238" y="2455863"/>
          <p14:tracePt t="391213" x="6411913" y="2393950"/>
          <p14:tracePt t="391230" x="6303963" y="2357438"/>
          <p14:tracePt t="391246" x="6197600" y="2330450"/>
          <p14:tracePt t="391263" x="6089650" y="2322513"/>
          <p14:tracePt t="391279" x="5921375" y="2303463"/>
          <p14:tracePt t="391296" x="5795963" y="2295525"/>
          <p14:tracePt t="391313" x="5599113" y="2259013"/>
          <p14:tracePt t="391329" x="5330825" y="2259013"/>
          <p14:tracePt t="391346" x="5116513" y="2259013"/>
          <p14:tracePt t="391363" x="4965700" y="2268538"/>
          <p14:tracePt t="391379" x="4795838" y="2312988"/>
          <p14:tracePt t="391396" x="4687888" y="2339975"/>
          <p14:tracePt t="391412" x="4581525" y="2349500"/>
          <p14:tracePt t="391429" x="4465638" y="2374900"/>
          <p14:tracePt t="391445" x="4357688" y="2401888"/>
          <p14:tracePt t="391462" x="4251325" y="2428875"/>
          <p14:tracePt t="391479" x="4170363" y="2455863"/>
          <p14:tracePt t="391495" x="4071938" y="2482850"/>
          <p14:tracePt t="391512" x="4000500" y="2509838"/>
          <p14:tracePt t="391528" x="3919538" y="2536825"/>
          <p14:tracePt t="391545" x="3884613" y="2554288"/>
          <p14:tracePt t="391562" x="3867150" y="2581275"/>
          <p14:tracePt t="391578" x="3813175" y="2652713"/>
          <p14:tracePt t="391595" x="3795713" y="2732088"/>
          <p14:tracePt t="391612" x="3768725" y="2813050"/>
          <p14:tracePt t="391628" x="3741738" y="2849563"/>
          <p14:tracePt t="391647" x="3705225" y="2955925"/>
          <p14:tracePt t="391663" x="3679825" y="3036888"/>
          <p14:tracePt t="391680" x="3660775" y="3116263"/>
          <p14:tracePt t="391696" x="3652838" y="3187700"/>
          <p14:tracePt t="391713" x="3633788" y="3286125"/>
          <p14:tracePt t="391729" x="3643313" y="3375025"/>
          <p14:tracePt t="391747" x="3670300" y="3455988"/>
          <p14:tracePt t="391764" x="3705225" y="3563938"/>
          <p14:tracePt t="391781" x="3741738" y="3608388"/>
          <p14:tracePt t="391797" x="3768725" y="3643313"/>
          <p14:tracePt t="391812" x="3786188" y="3662363"/>
          <p14:tracePt t="391829" x="3813175" y="3697288"/>
          <p14:tracePt t="391845" x="3875088" y="3733800"/>
          <p14:tracePt t="391863" x="3965575" y="3759200"/>
          <p14:tracePt t="391880" x="4071938" y="3786188"/>
          <p14:tracePt t="391897" x="4179888" y="3786188"/>
          <p14:tracePt t="391913" x="4402138" y="3786188"/>
          <p14:tracePt t="391930" x="4598988" y="3778250"/>
          <p14:tracePt t="391947" x="4795838" y="3759200"/>
          <p14:tracePt t="391964" x="5037138" y="3741738"/>
          <p14:tracePt t="391979" x="5278438" y="3724275"/>
          <p14:tracePt t="391995" x="5527675" y="3706813"/>
          <p14:tracePt t="392012" x="5680075" y="3706813"/>
          <p14:tracePt t="392029" x="5786438" y="3697288"/>
          <p14:tracePt t="392046" x="5929313" y="3679825"/>
          <p14:tracePt t="392062" x="5973763" y="3679825"/>
          <p14:tracePt t="392078" x="5992813" y="3670300"/>
          <p14:tracePt t="392096" x="6000750" y="3670300"/>
          <p14:tracePt t="392132" x="6010275" y="3670300"/>
          <p14:tracePt t="392219" x="6010275" y="3662363"/>
          <p14:tracePt t="392226" x="6000750" y="3652838"/>
          <p14:tracePt t="392235" x="5983288" y="3652838"/>
          <p14:tracePt t="392246" x="5973763" y="3652838"/>
          <p14:tracePt t="392262" x="5946775" y="3652838"/>
          <p14:tracePt t="392278" x="5884863" y="3652838"/>
          <p14:tracePt t="392295" x="5768975" y="3625850"/>
          <p14:tracePt t="392312" x="5688013" y="3589338"/>
          <p14:tracePt t="392329" x="5545138" y="3492500"/>
          <p14:tracePt t="392346" x="5411788" y="3446463"/>
          <p14:tracePt t="392362" x="5295900" y="3402013"/>
          <p14:tracePt t="392379" x="5214938" y="3375025"/>
          <p14:tracePt t="392395" x="5153025" y="3367088"/>
          <p14:tracePt t="392412" x="5089525" y="3340100"/>
          <p14:tracePt t="392429" x="5072063" y="3330575"/>
          <p14:tracePt t="392446" x="5054600" y="3322638"/>
          <p14:tracePt t="392462" x="5018088" y="3295650"/>
          <p14:tracePt t="392479" x="4956175" y="3268663"/>
          <p14:tracePt t="392496" x="4946650" y="3259138"/>
          <p14:tracePt t="394786" x="4938713" y="3259138"/>
          <p14:tracePt t="394795" x="4884738" y="3303588"/>
          <p14:tracePt t="394804" x="4822825" y="3367088"/>
          <p14:tracePt t="394813" x="4751388" y="3473450"/>
          <p14:tracePt t="394830" x="4527550" y="3697288"/>
          <p14:tracePt t="394847" x="4214813" y="3929063"/>
          <p14:tracePt t="394864" x="3973513" y="4116388"/>
          <p14:tracePt t="394881" x="3687763" y="4241800"/>
          <p14:tracePt t="394897" x="3625850" y="4251325"/>
          <p14:tracePt t="394913" x="3608388" y="4259263"/>
          <p14:tracePt t="394929" x="3571875" y="4268788"/>
          <p14:tracePt t="394946" x="3500438" y="4286250"/>
          <p14:tracePt t="394963" x="3419475" y="4305300"/>
          <p14:tracePt t="394980" x="3340100" y="4330700"/>
          <p14:tracePt t="394996" x="3232150" y="4376738"/>
          <p14:tracePt t="395013" x="3116263" y="4402138"/>
          <p14:tracePt t="395029" x="3000375" y="4448175"/>
          <p14:tracePt t="395046" x="2965450" y="4465638"/>
          <p14:tracePt t="395063" x="2894013" y="4483100"/>
          <p14:tracePt t="395079" x="2813050" y="4510088"/>
          <p14:tracePt t="395096" x="2732088" y="4527550"/>
          <p14:tracePt t="395113" x="2687638" y="4554538"/>
          <p14:tracePt t="395129" x="2643188" y="4564063"/>
          <p14:tracePt t="395146" x="2633663" y="4564063"/>
          <p14:tracePt t="395171" x="2625725" y="4572000"/>
          <p14:tracePt t="395180" x="2616200" y="4572000"/>
          <p14:tracePt t="395197" x="2589213" y="4598988"/>
          <p14:tracePt t="395213" x="2571750" y="4608513"/>
          <p14:tracePt t="395230" x="2554288" y="4616450"/>
          <p14:tracePt t="395247" x="2544763" y="4616450"/>
          <p14:tracePt t="395490" x="2527300" y="4616450"/>
          <p14:tracePt t="395522" x="2517775" y="4616450"/>
          <p14:tracePt t="395530" x="2509838" y="4616450"/>
          <p14:tracePt t="395908" x="2500313" y="4616450"/>
          <p14:tracePt t="395916" x="2490788" y="4616450"/>
          <p14:tracePt t="395930" x="2473325" y="4616450"/>
          <p14:tracePt t="395947" x="2455863" y="4616450"/>
          <p14:tracePt t="396039" x="2446338" y="4616450"/>
          <p14:tracePt t="396055" x="2438400" y="4616450"/>
          <p14:tracePt t="396065" x="2428875" y="4616450"/>
          <p14:tracePt t="396095" x="2419350" y="4616450"/>
          <p14:tracePt t="396103" x="2411413" y="4616450"/>
          <p14:tracePt t="396116" x="2401888" y="4616450"/>
          <p14:tracePt t="396132" x="2401888" y="4608513"/>
          <p14:tracePt t="396148" x="2384425" y="4608513"/>
          <p14:tracePt t="396188" x="2374900" y="4608513"/>
          <p14:tracePt t="396226" x="2366963" y="4608513"/>
          <p14:tracePt t="396234" x="2357438" y="4598988"/>
          <p14:tracePt t="396245" x="2347913" y="4598988"/>
          <p14:tracePt t="396263" x="2339975" y="4598988"/>
          <p14:tracePt t="396280" x="2330450" y="4598988"/>
          <p14:tracePt t="396299" x="2322513" y="4598988"/>
          <p14:tracePt t="396315" x="2322513" y="4581525"/>
          <p14:tracePt t="396353" x="2303463" y="4581525"/>
          <p14:tracePt t="396502" x="2295525" y="4581525"/>
          <p14:tracePt t="396934" x="2286000" y="4572000"/>
          <p14:tracePt t="396941" x="2276475" y="4564063"/>
          <p14:tracePt t="396949" x="2268538" y="4554538"/>
          <p14:tracePt t="396996" x="2268538" y="4545013"/>
          <p14:tracePt t="397004" x="2259013" y="4545013"/>
          <p14:tracePt t="397013" x="2259013" y="4537075"/>
          <p14:tracePt t="397030" x="2251075" y="4527550"/>
          <p14:tracePt t="397047" x="2232025" y="4519613"/>
          <p14:tracePt t="397160" x="2224088" y="4519613"/>
          <p14:tracePt t="397388" x="2214563" y="4519613"/>
          <p14:tracePt t="401789" x="2214563" y="4500563"/>
          <p14:tracePt t="401802" x="2251075" y="4465638"/>
          <p14:tracePt t="401811" x="2259013" y="4456113"/>
          <p14:tracePt t="401818" x="2276475" y="4456113"/>
          <p14:tracePt t="401830" x="2286000" y="4448175"/>
          <p14:tracePt t="401847" x="2303463" y="4438650"/>
          <p14:tracePt t="401863" x="2322513" y="4429125"/>
          <p14:tracePt t="401880" x="2347913" y="4421188"/>
          <p14:tracePt t="401897" x="2357438" y="4411663"/>
          <p14:tracePt t="401914" x="2366963" y="4411663"/>
          <p14:tracePt t="401948" x="2374900" y="4394200"/>
          <p14:tracePt t="421377" x="2490788" y="4394200"/>
          <p14:tracePt t="421385" x="2633663" y="4402138"/>
          <p14:tracePt t="421399" x="2874963" y="4438650"/>
          <p14:tracePt t="421415" x="3081338" y="4473575"/>
          <p14:tracePt t="421432" x="3295650" y="4492625"/>
          <p14:tracePt t="421450" x="3473450" y="4492625"/>
          <p14:tracePt t="421467" x="3616325" y="4492625"/>
          <p14:tracePt t="421483" x="3813175" y="4465638"/>
          <p14:tracePt t="421500" x="4017963" y="4438650"/>
          <p14:tracePt t="421516" x="4143375" y="4421188"/>
          <p14:tracePt t="421533" x="4394200" y="4384675"/>
          <p14:tracePt t="421549" x="4660900" y="4367213"/>
          <p14:tracePt t="421566" x="4857750" y="4367213"/>
          <p14:tracePt t="421582" x="4973638" y="4376738"/>
          <p14:tracePt t="421599" x="5027613" y="4376738"/>
          <p14:tracePt t="421616" x="5081588" y="4376738"/>
          <p14:tracePt t="421633" x="5153025" y="4376738"/>
          <p14:tracePt t="421649" x="5259388" y="4394200"/>
          <p14:tracePt t="421666" x="5402263" y="4394200"/>
          <p14:tracePt t="421683" x="5768975" y="4421188"/>
          <p14:tracePt t="421700" x="5965825" y="4421188"/>
          <p14:tracePt t="421717" x="6135688" y="4421188"/>
          <p14:tracePt t="421734" x="6242050" y="4421188"/>
          <p14:tracePt t="421749" x="6350000" y="4421188"/>
          <p14:tracePt t="421766" x="6429375" y="4402138"/>
          <p14:tracePt t="421784" x="6527800" y="4376738"/>
          <p14:tracePt t="421799" x="6608763" y="4376738"/>
          <p14:tracePt t="421816" x="6616700" y="4367213"/>
          <p14:tracePt t="422020" x="6589713" y="4367213"/>
          <p14:tracePt t="422027" x="6554788" y="4367213"/>
          <p14:tracePt t="422035" x="6518275" y="4367213"/>
          <p14:tracePt t="422050" x="6402388" y="4402138"/>
          <p14:tracePt t="422067" x="6251575" y="4429125"/>
          <p14:tracePt t="422083" x="6027738" y="4465638"/>
          <p14:tracePt t="422100" x="5803900" y="4500563"/>
          <p14:tracePt t="422117" x="5581650" y="4537075"/>
          <p14:tracePt t="422133" x="5357813" y="4564063"/>
          <p14:tracePt t="422150" x="5187950" y="4581525"/>
          <p14:tracePt t="422167" x="4956175" y="4616450"/>
          <p14:tracePt t="422185" x="4786313" y="4635500"/>
          <p14:tracePt t="422200" x="4581525" y="4662488"/>
          <p14:tracePt t="422216" x="4357688" y="4697413"/>
          <p14:tracePt t="422234" x="4116388" y="4697413"/>
          <p14:tracePt t="422250" x="3946525" y="4697413"/>
          <p14:tracePt t="422267" x="3751263" y="4714875"/>
          <p14:tracePt t="422284" x="3616325" y="4741863"/>
          <p14:tracePt t="422300" x="3446463" y="4741863"/>
          <p14:tracePt t="422316" x="3286125" y="4741863"/>
          <p14:tracePt t="422333" x="3224213" y="4714875"/>
          <p14:tracePt t="422349" x="3205163" y="4714875"/>
          <p14:tracePt t="422366" x="3187700" y="4714875"/>
          <p14:tracePt t="422382" x="3152775" y="4714875"/>
          <p14:tracePt t="422399" x="3081338" y="4714875"/>
          <p14:tracePt t="422416" x="3000375" y="4714875"/>
          <p14:tracePt t="422432" x="2973388" y="4714875"/>
          <p14:tracePt t="422449" x="2955925" y="4714875"/>
          <p14:tracePt t="422487" x="2946400" y="4714875"/>
          <p14:tracePt t="430038" x="2946400" y="4724400"/>
          <p14:tracePt t="430046" x="2965450" y="4741863"/>
          <p14:tracePt t="430054" x="2973388" y="4768850"/>
          <p14:tracePt t="430067" x="2973388" y="4813300"/>
          <p14:tracePt t="430086" x="2973388" y="4876800"/>
          <p14:tracePt t="430102" x="2973388" y="4902200"/>
          <p14:tracePt t="430118" x="2973388" y="4911725"/>
          <p14:tracePt t="430134" x="2973388" y="4921250"/>
          <p14:tracePt t="430152" x="2973388" y="4938713"/>
          <p14:tracePt t="430167" x="2973388" y="4965700"/>
          <p14:tracePt t="430183" x="2973388" y="4983163"/>
          <p14:tracePt t="430201" x="2973388" y="5010150"/>
          <p14:tracePt t="430217" x="2973388" y="5027613"/>
          <p14:tracePt t="430234" x="2973388" y="5045075"/>
          <p14:tracePt t="430413" x="2973388" y="5054600"/>
          <p14:tracePt t="430429" x="2973388" y="5064125"/>
          <p14:tracePt t="430783" x="2973388" y="5072063"/>
          <p14:tracePt t="430790" x="2973388" y="5081588"/>
          <p14:tracePt t="430801" x="2973388" y="5091113"/>
          <p14:tracePt t="430821" x="2973388" y="5099050"/>
          <p14:tracePt t="430843" x="2973388" y="5116513"/>
          <p14:tracePt t="430852" x="2973388" y="5126038"/>
          <p14:tracePt t="430867" x="2973388" y="5135563"/>
          <p14:tracePt t="431065" x="2973388" y="5143500"/>
          <p14:tracePt t="431072" x="2973388" y="5153025"/>
          <p14:tracePt t="431084" x="2973388" y="5162550"/>
          <p14:tracePt t="431101" x="2965450" y="5162550"/>
          <p14:tracePt t="431118" x="2965450" y="5187950"/>
          <p14:tracePt t="431219" x="2965450" y="5197475"/>
          <p14:tracePt t="431227" x="2946400" y="5207000"/>
          <p14:tracePt t="431235" x="2946400" y="5214938"/>
          <p14:tracePt t="433891" x="2938463" y="5224463"/>
          <p14:tracePt t="433901" x="2928938" y="5233988"/>
          <p14:tracePt t="433918" x="2919413" y="5233988"/>
          <p14:tracePt t="433954" x="2911475" y="5233988"/>
          <p14:tracePt t="433976" x="2901950" y="5241925"/>
          <p14:tracePt t="433986" x="2894013" y="5241925"/>
          <p14:tracePt t="433993" x="2874963" y="5259388"/>
          <p14:tracePt t="434001" x="2867025" y="5259388"/>
          <p14:tracePt t="434017" x="2847975" y="5268913"/>
          <p14:tracePt t="434034" x="2830513" y="5278438"/>
          <p14:tracePt t="434067" x="2822575" y="5278438"/>
          <p14:tracePt t="468721" x="2830513" y="5278438"/>
          <p14:tracePt t="468729" x="2867025" y="5259388"/>
          <p14:tracePt t="468739" x="2901950" y="5251450"/>
          <p14:tracePt t="468756" x="2990850" y="5251450"/>
          <p14:tracePt t="468773" x="3108325" y="5233988"/>
          <p14:tracePt t="468789" x="3251200" y="5233988"/>
          <p14:tracePt t="468807" x="3500438" y="5207000"/>
          <p14:tracePt t="468822" x="3633788" y="5180013"/>
          <p14:tracePt t="468838" x="3705225" y="5162550"/>
          <p14:tracePt t="468855" x="3741738" y="5162550"/>
          <p14:tracePt t="468871" x="3759200" y="5162550"/>
          <p14:tracePt t="468888" x="3822700" y="5187950"/>
          <p14:tracePt t="468904" x="3919538" y="5214938"/>
          <p14:tracePt t="468921" x="4010025" y="5241925"/>
          <p14:tracePt t="468940" x="4108450" y="5322888"/>
          <p14:tracePt t="468957" x="4133850" y="5402263"/>
          <p14:tracePt t="468972" x="4152900" y="5465763"/>
          <p14:tracePt t="468989" x="4152900" y="5510213"/>
          <p14:tracePt t="469005" x="4143375" y="5554663"/>
          <p14:tracePt t="469022" x="4108450" y="5618163"/>
          <p14:tracePt t="469039" x="4037013" y="5697538"/>
          <p14:tracePt t="469056" x="4037013" y="5707063"/>
          <p14:tracePt t="469089" x="4037013" y="5724525"/>
          <p14:tracePt t="469145" x="4037013" y="5715000"/>
          <p14:tracePt t="469175" x="4027488" y="5707063"/>
          <p14:tracePt t="469183" x="4017963" y="5697538"/>
          <p14:tracePt t="469191" x="4010025" y="5689600"/>
          <p14:tracePt t="469207" x="3983038" y="5643563"/>
          <p14:tracePt t="469223" x="3973513" y="5546725"/>
          <p14:tracePt t="469239" x="3973513" y="5330825"/>
          <p14:tracePt t="469256" x="3867150" y="5143500"/>
          <p14:tracePt t="469272" x="3714750" y="4867275"/>
          <p14:tracePt t="469289" x="3527425" y="4581525"/>
          <p14:tracePt t="469306" x="3340100" y="4313238"/>
          <p14:tracePt t="469322" x="3197225" y="4081463"/>
          <p14:tracePt t="469339" x="2867025" y="3786188"/>
          <p14:tracePt t="469356" x="2652713" y="3662363"/>
          <p14:tracePt t="469372" x="2473325" y="3608388"/>
          <p14:tracePt t="469389" x="2357438" y="3598863"/>
          <p14:tracePt t="469406" x="2286000" y="3598863"/>
          <p14:tracePt t="469422" x="2268538" y="3598863"/>
          <p14:tracePt t="469438" x="2251075" y="3598863"/>
          <p14:tracePt t="469473" x="2259013" y="3598863"/>
          <p14:tracePt t="469480" x="2276475" y="3598863"/>
          <p14:tracePt t="469489" x="2312988" y="3598863"/>
          <p14:tracePt t="469505" x="2411413" y="3616325"/>
          <p14:tracePt t="469522" x="2608263" y="3652838"/>
          <p14:tracePt t="469539" x="2847975" y="3670300"/>
          <p14:tracePt t="469555" x="3098800" y="3706813"/>
          <p14:tracePt t="469572" x="3438525" y="3741738"/>
          <p14:tracePt t="469588" x="3822700" y="3778250"/>
          <p14:tracePt t="469606" x="4330700" y="3894138"/>
          <p14:tracePt t="469622" x="4625975" y="3948113"/>
          <p14:tracePt t="469638" x="4822825" y="3983038"/>
          <p14:tracePt t="469655" x="4894263" y="4000500"/>
          <p14:tracePt t="469671" x="4894263" y="4019550"/>
          <p14:tracePt t="469706" x="4867275" y="4071938"/>
          <p14:tracePt t="469722" x="4803775" y="4125913"/>
          <p14:tracePt t="469738" x="4714875" y="4206875"/>
          <p14:tracePt t="469755" x="4652963" y="4241800"/>
          <p14:tracePt t="469772" x="4616450" y="4268788"/>
          <p14:tracePt t="469789" x="4608513" y="4268788"/>
          <p14:tracePt t="483302" x="4598988" y="4278313"/>
          <p14:tracePt t="483310" x="4572000" y="4286250"/>
          <p14:tracePt t="483318" x="4537075" y="4330700"/>
          <p14:tracePt t="483326" x="4491038" y="4367213"/>
          <p14:tracePt t="483340" x="4429125" y="4421188"/>
          <p14:tracePt t="483357" x="4286250" y="4510088"/>
          <p14:tracePt t="483373" x="3990975" y="4687888"/>
          <p14:tracePt t="483390" x="3867150" y="4778375"/>
          <p14:tracePt t="483407" x="3741738" y="4876800"/>
          <p14:tracePt t="483424" x="3616325" y="4983163"/>
          <p14:tracePt t="483441" x="3419475" y="5143500"/>
          <p14:tracePt t="483459" x="3160713" y="5349875"/>
          <p14:tracePt t="483475" x="3054350" y="5438775"/>
          <p14:tracePt t="483491" x="2973388" y="5510213"/>
          <p14:tracePt t="483508" x="2928938" y="5564188"/>
          <p14:tracePt t="483525" x="2901950" y="5635625"/>
          <p14:tracePt t="483541" x="2874963" y="5715000"/>
          <p14:tracePt t="483557" x="2847975" y="5795963"/>
          <p14:tracePt t="483574" x="2822575" y="5894388"/>
          <p14:tracePt t="483590" x="2803525" y="5948363"/>
          <p14:tracePt t="483607" x="2795588" y="5983288"/>
          <p14:tracePt t="483625" x="2795588" y="6019800"/>
          <p14:tracePt t="483640" x="2795588" y="6072188"/>
          <p14:tracePt t="483657" x="2795588" y="6118225"/>
          <p14:tracePt t="483674" x="2813050" y="6143625"/>
          <p14:tracePt t="483691" x="2813050" y="6153150"/>
          <p14:tracePt t="486694" x="2795588" y="6153150"/>
          <p14:tracePt t="486702" x="2759075" y="6153150"/>
          <p14:tracePt t="486710" x="2724150" y="6153150"/>
          <p14:tracePt t="486725" x="2625725" y="6180138"/>
          <p14:tracePt t="486741" x="2473325" y="6207125"/>
          <p14:tracePt t="486758" x="2224088" y="6242050"/>
          <p14:tracePt t="486775" x="1938338" y="6278563"/>
          <p14:tracePt t="486791" x="1714500" y="6313488"/>
          <p14:tracePt t="486808" x="1562100" y="6332538"/>
          <p14:tracePt t="486824" x="1482725" y="6340475"/>
          <p14:tracePt t="486842" x="1393825" y="6357938"/>
          <p14:tracePt t="486858" x="1366838" y="6357938"/>
          <p14:tracePt t="486874" x="1330325" y="6340475"/>
          <p14:tracePt t="486891" x="1250950" y="6313488"/>
          <p14:tracePt t="486908" x="1169988" y="6278563"/>
          <p14:tracePt t="486924" x="1081088" y="6251575"/>
          <p14:tracePt t="486941" x="1017588" y="6224588"/>
          <p14:tracePt t="486958" x="973138" y="6207125"/>
          <p14:tracePt t="486976" x="938213" y="6170613"/>
          <p14:tracePt t="486992" x="911225" y="6135688"/>
          <p14:tracePt t="487008" x="874713" y="6099175"/>
          <p14:tracePt t="487025" x="847725" y="6072188"/>
          <p14:tracePt t="487041" x="830263" y="6046788"/>
          <p14:tracePt t="487057" x="812800" y="6019800"/>
          <p14:tracePt t="487074" x="785813" y="5992813"/>
          <p14:tracePt t="487090" x="776288" y="5965825"/>
          <p14:tracePt t="487107" x="741363" y="5903913"/>
          <p14:tracePt t="487123" x="723900" y="5840413"/>
          <p14:tracePt t="487140" x="696913" y="5795963"/>
          <p14:tracePt t="487157" x="696913" y="5786438"/>
          <p14:tracePt t="487173" x="696913" y="5761038"/>
          <p14:tracePt t="487190" x="696913" y="5741988"/>
          <p14:tracePt t="487207" x="704850" y="5707063"/>
          <p14:tracePt t="487225" x="714375" y="5680075"/>
          <p14:tracePt t="487242" x="731838" y="5670550"/>
          <p14:tracePt t="487258" x="741363" y="5653088"/>
          <p14:tracePt t="487274" x="750888" y="5635625"/>
          <p14:tracePt t="487290" x="768350" y="5618163"/>
          <p14:tracePt t="487307" x="776288" y="5599113"/>
          <p14:tracePt t="487381" x="812800" y="5599113"/>
          <p14:tracePt t="487389" x="847725" y="5599113"/>
          <p14:tracePt t="487397" x="893763" y="5618163"/>
          <p14:tracePt t="487406" x="928688" y="5626100"/>
          <p14:tracePt t="487423" x="982663" y="5626100"/>
          <p14:tracePt t="487440" x="1009650" y="5626100"/>
          <p14:tracePt t="487458" x="1027113" y="5626100"/>
          <p14:tracePt t="487475" x="1044575" y="5626100"/>
          <p14:tracePt t="493357" x="1089025" y="5635625"/>
          <p14:tracePt t="493365" x="1214438" y="5697538"/>
          <p14:tracePt t="493375" x="1366838" y="5734050"/>
          <p14:tracePt t="493392" x="1571625" y="5840413"/>
          <p14:tracePt t="493408" x="1697038" y="5884863"/>
          <p14:tracePt t="493425" x="1758950" y="5903913"/>
          <p14:tracePt t="493441" x="1776413" y="5929313"/>
          <p14:tracePt t="493459" x="1830388" y="5948363"/>
          <p14:tracePt t="493475" x="1857375" y="5948363"/>
          <p14:tracePt t="493492" x="1874838" y="5956300"/>
          <p14:tracePt t="493508" x="1893888" y="5965825"/>
          <p14:tracePt t="493524" x="1938338" y="5965825"/>
          <p14:tracePt t="493541" x="1982788" y="5965825"/>
          <p14:tracePt t="493558" x="2044700" y="5965825"/>
          <p14:tracePt t="493575" x="2062163" y="5965825"/>
          <p14:tracePt t="493592" x="2098675" y="5965825"/>
          <p14:tracePt t="493609" x="2108200" y="5983288"/>
          <p14:tracePt t="493625" x="2143125" y="6000750"/>
          <p14:tracePt t="493642" x="2214563" y="6027738"/>
          <p14:tracePt t="493658" x="2330450" y="6054725"/>
          <p14:tracePt t="493674" x="2419350" y="6081713"/>
          <p14:tracePt t="493693" x="2554288" y="6135688"/>
          <p14:tracePt t="493709" x="2633663" y="6162675"/>
          <p14:tracePt t="493725" x="2732088" y="6170613"/>
          <p14:tracePt t="493742" x="2803525" y="6170613"/>
          <p14:tracePt t="493758" x="2884488" y="6170613"/>
          <p14:tracePt t="493774" x="2955925" y="6170613"/>
          <p14:tracePt t="493791" x="3000375" y="6189663"/>
          <p14:tracePt t="493808" x="3062288" y="6189663"/>
          <p14:tracePt t="493825" x="3125788" y="6189663"/>
          <p14:tracePt t="493843" x="3214688" y="6189663"/>
          <p14:tracePt t="493859" x="3232150" y="6189663"/>
          <p14:tracePt t="493874" x="3276600" y="6170613"/>
          <p14:tracePt t="493891" x="3322638" y="6153150"/>
          <p14:tracePt t="493907" x="3375025" y="6126163"/>
          <p14:tracePt t="493924" x="3411538" y="6118225"/>
          <p14:tracePt t="493942" x="3429000" y="6108700"/>
          <p14:tracePt t="493960" x="3473450" y="6081713"/>
          <p14:tracePt t="493975" x="3490913" y="6072188"/>
          <p14:tracePt t="493992" x="3536950" y="6064250"/>
          <p14:tracePt t="494008" x="3571875" y="6037263"/>
          <p14:tracePt t="494025" x="3589338" y="6027738"/>
          <p14:tracePt t="494508" x="3589338" y="6019800"/>
          <p14:tracePt t="494524" x="3589338" y="5983288"/>
          <p14:tracePt t="494532" x="3571875" y="5975350"/>
          <p14:tracePt t="494542" x="3562350" y="5956300"/>
          <p14:tracePt t="494559" x="3562350" y="5894388"/>
          <p14:tracePt t="494574" x="3571875" y="5795963"/>
          <p14:tracePt t="494591" x="3616325" y="5618163"/>
          <p14:tracePt t="494608" x="3697288" y="5357813"/>
          <p14:tracePt t="494624" x="3741738" y="5214938"/>
          <p14:tracePt t="494641" x="3795713" y="5037138"/>
          <p14:tracePt t="494658" x="3884613" y="4830763"/>
          <p14:tracePt t="494675" x="3990975" y="4598988"/>
          <p14:tracePt t="494691" x="4089400" y="4411663"/>
          <p14:tracePt t="494708" x="4160838" y="4305300"/>
          <p14:tracePt t="494724" x="4241800" y="4268788"/>
          <p14:tracePt t="494741" x="4340225" y="4268788"/>
          <p14:tracePt t="494759" x="4456113" y="4367213"/>
          <p14:tracePt t="494774" x="4473575" y="4384675"/>
          <p14:tracePt t="494791" x="4394200" y="4411663"/>
          <p14:tracePt t="494808" x="4143375" y="4465638"/>
          <p14:tracePt t="494824" x="3911600" y="4572000"/>
          <p14:tracePt t="494841" x="3670300" y="4759325"/>
          <p14:tracePt t="494858" x="3652838" y="4786313"/>
          <p14:tracePt t="495112" x="3652838" y="4768850"/>
          <p14:tracePt t="495120" x="3660775" y="4759325"/>
          <p14:tracePt t="495133" x="3652838" y="4751388"/>
          <p14:tracePt t="495142" x="3643313" y="4751388"/>
          <p14:tracePt t="495158" x="3633788" y="4733925"/>
          <p14:tracePt t="495175" x="3633788" y="4697413"/>
          <p14:tracePt t="495192" x="3660775" y="4652963"/>
          <p14:tracePt t="495209" x="3714750" y="4572000"/>
          <p14:tracePt t="495225" x="3776663" y="4394200"/>
          <p14:tracePt t="495243" x="3822700" y="4259263"/>
          <p14:tracePt t="495260" x="3830638" y="4197350"/>
          <p14:tracePt t="495275" x="3830638" y="4135438"/>
          <p14:tracePt t="495292" x="3848100" y="4071938"/>
          <p14:tracePt t="495309" x="3867150" y="4010025"/>
          <p14:tracePt t="495325" x="3911600" y="3956050"/>
          <p14:tracePt t="495342" x="3929063" y="3911600"/>
          <p14:tracePt t="495358" x="3956050" y="3894138"/>
          <p14:tracePt t="495374" x="3990975" y="3840163"/>
          <p14:tracePt t="495391" x="4054475" y="3759200"/>
          <p14:tracePt t="495407" x="4224338" y="3589338"/>
          <p14:tracePt t="495424" x="4330700" y="3482975"/>
          <p14:tracePt t="495441" x="4438650" y="3394075"/>
          <p14:tracePt t="495458" x="4500563" y="3349625"/>
          <p14:tracePt t="495474" x="4537075" y="3322638"/>
          <p14:tracePt t="495491" x="4572000" y="3303588"/>
          <p14:tracePt t="495492" x="4581525" y="3295650"/>
          <p14:tracePt t="495508" x="4589463" y="3268663"/>
          <p14:tracePt t="495580" x="4598988" y="3259138"/>
          <p14:tracePt t="495595" x="4608513" y="3241675"/>
          <p14:tracePt t="495681" x="4598988" y="3241675"/>
          <p14:tracePt t="495689" x="4589463" y="3251200"/>
          <p14:tracePt t="495698" x="4581525" y="3251200"/>
          <p14:tracePt t="495709" x="4572000" y="3259138"/>
          <p14:tracePt t="495726" x="4545013" y="3278188"/>
          <p14:tracePt t="495742" x="4527550" y="3286125"/>
          <p14:tracePt t="495758" x="4527550" y="3303588"/>
          <p14:tracePt t="495807" x="4562475" y="3303588"/>
          <p14:tracePt t="495815" x="4598988" y="3303588"/>
          <p14:tracePt t="495825" x="4625975" y="3303588"/>
          <p14:tracePt t="495841" x="4705350" y="3295650"/>
          <p14:tracePt t="495858" x="4795838" y="3268663"/>
          <p14:tracePt t="495875" x="4929188" y="3241675"/>
          <p14:tracePt t="495891" x="5153025" y="3206750"/>
          <p14:tracePt t="495909" x="5446713" y="3170238"/>
          <p14:tracePt t="495926" x="5643563" y="3170238"/>
          <p14:tracePt t="495942" x="5813425" y="3152775"/>
          <p14:tracePt t="495959" x="5911850" y="3152775"/>
          <p14:tracePt t="495975" x="5983288" y="3152775"/>
          <p14:tracePt t="495991" x="6064250" y="3143250"/>
          <p14:tracePt t="496008" x="6072188" y="3143250"/>
          <p14:tracePt t="496120" x="6027738" y="3143250"/>
          <p14:tracePt t="496126" x="5983288" y="3143250"/>
          <p14:tracePt t="496134" x="5929313" y="3125788"/>
          <p14:tracePt t="496143" x="5875338" y="3116263"/>
          <p14:tracePt t="496160" x="5786438" y="3098800"/>
          <p14:tracePt t="496176" x="5707063" y="3098800"/>
          <p14:tracePt t="496192" x="5599113" y="3098800"/>
          <p14:tracePt t="496209" x="5492750" y="3098800"/>
          <p14:tracePt t="496225" x="5384800" y="3098800"/>
          <p14:tracePt t="496242" x="5313363" y="3098800"/>
          <p14:tracePt t="496259" x="5251450" y="3098800"/>
          <p14:tracePt t="496275" x="5214938" y="3089275"/>
          <p14:tracePt t="496293" x="5187950" y="3089275"/>
          <p14:tracePt t="496308" x="5160963" y="3089275"/>
          <p14:tracePt t="496325" x="5153025" y="3089275"/>
          <p14:tracePt t="496341" x="5135563" y="3089275"/>
          <p14:tracePt t="496358" x="5126038" y="3089275"/>
          <p14:tracePt t="496488" x="5135563" y="3089275"/>
          <p14:tracePt t="496496" x="5160963" y="3108325"/>
          <p14:tracePt t="496509" x="5170488" y="3116263"/>
          <p14:tracePt t="496526" x="5241925" y="3143250"/>
          <p14:tracePt t="496543" x="5349875" y="3160713"/>
          <p14:tracePt t="496559" x="5421313" y="3187700"/>
          <p14:tracePt t="496575" x="5500688" y="3187700"/>
          <p14:tracePt t="496591" x="5581650" y="3214688"/>
          <p14:tracePt t="496608" x="5626100" y="3232150"/>
          <p14:tracePt t="496624" x="5643563" y="3232150"/>
          <p14:tracePt t="496690" x="5643563" y="3241675"/>
          <p14:tracePt t="496707" x="5608638" y="3251200"/>
          <p14:tracePt t="496715" x="5581650" y="3259138"/>
          <p14:tracePt t="496724" x="5545138" y="3278188"/>
          <p14:tracePt t="496741" x="5456238" y="3286125"/>
          <p14:tracePt t="496758" x="5349875" y="3286125"/>
          <p14:tracePt t="496776" x="5160963" y="3286125"/>
          <p14:tracePt t="496793" x="4911725" y="3303588"/>
          <p14:tracePt t="496809" x="4741863" y="3303588"/>
          <p14:tracePt t="496825" x="4616450" y="3303588"/>
          <p14:tracePt t="496842" x="4518025" y="3303588"/>
          <p14:tracePt t="496859" x="4465638" y="3303588"/>
          <p14:tracePt t="496875" x="4446588" y="3303588"/>
          <p14:tracePt t="496941" x="4465638" y="3303588"/>
          <p14:tracePt t="496949" x="4491038" y="3286125"/>
          <p14:tracePt t="496958" x="4527550" y="3286125"/>
          <p14:tracePt t="496974" x="4616450" y="3278188"/>
          <p14:tracePt t="496991" x="4741863" y="3286125"/>
          <p14:tracePt t="497008" x="4857750" y="3295650"/>
          <p14:tracePt t="497025" x="5027613" y="3330575"/>
          <p14:tracePt t="497041" x="5214938" y="3330575"/>
          <p14:tracePt t="497058" x="5421313" y="3340100"/>
          <p14:tracePt t="497075" x="5554663" y="3322638"/>
          <p14:tracePt t="497091" x="5661025" y="3313113"/>
          <p14:tracePt t="497108" x="5707063" y="3313113"/>
          <p14:tracePt t="497186" x="5707063" y="3295650"/>
          <p14:tracePt t="497193" x="5670550" y="3286125"/>
          <p14:tracePt t="497201" x="5635625" y="3278188"/>
          <p14:tracePt t="497208" x="5599113" y="3259138"/>
          <p14:tracePt t="497225" x="5500688" y="3232150"/>
          <p14:tracePt t="497242" x="5411788" y="3224213"/>
          <p14:tracePt t="497258" x="5313363" y="3197225"/>
          <p14:tracePt t="497275" x="5224463" y="3179763"/>
          <p14:tracePt t="497292" x="5116513" y="3179763"/>
          <p14:tracePt t="497308" x="5000625" y="3197225"/>
          <p14:tracePt t="497325" x="4946650" y="3214688"/>
          <p14:tracePt t="497341" x="4921250" y="3232150"/>
          <p14:tracePt t="497358" x="4902200" y="3232150"/>
          <p14:tracePt t="497428" x="4911725" y="3232150"/>
          <p14:tracePt t="497436" x="4938713" y="3232150"/>
          <p14:tracePt t="497444" x="4983163" y="3232150"/>
          <p14:tracePt t="497460" x="5054600" y="3241675"/>
          <p14:tracePt t="497476" x="5170488" y="3278188"/>
          <p14:tracePt t="497492" x="5295900" y="3286125"/>
          <p14:tracePt t="497509" x="5465763" y="3303588"/>
          <p14:tracePt t="497526" x="5572125" y="3303588"/>
          <p14:tracePt t="497542" x="5635625" y="3303588"/>
          <p14:tracePt t="497559" x="5643563" y="3303588"/>
          <p14:tracePt t="497616" x="5589588" y="3313113"/>
          <p14:tracePt t="497624" x="5537200" y="3313113"/>
          <p14:tracePt t="497632" x="5483225" y="3313113"/>
          <p14:tracePt t="497642" x="5429250" y="3313113"/>
          <p14:tracePt t="497658" x="5357813" y="3313113"/>
          <p14:tracePt t="497675" x="5278438" y="3286125"/>
          <p14:tracePt t="497692" x="5170488" y="3259138"/>
          <p14:tracePt t="497710" x="5018088" y="3241675"/>
          <p14:tracePt t="497725" x="4929188" y="3241675"/>
          <p14:tracePt t="497742" x="4884738" y="3241675"/>
          <p14:tracePt t="497759" x="4848225" y="3241675"/>
          <p14:tracePt t="497776" x="4840288" y="3241675"/>
          <p14:tracePt t="497826" x="4848225" y="3241675"/>
          <p14:tracePt t="497834" x="4894263" y="3259138"/>
          <p14:tracePt t="497843" x="4902200" y="3268663"/>
          <p14:tracePt t="497858" x="4946650" y="3295650"/>
          <p14:tracePt t="497874" x="5045075" y="3322638"/>
          <p14:tracePt t="497891" x="5224463" y="3349625"/>
          <p14:tracePt t="497908" x="5465763" y="3367088"/>
          <p14:tracePt t="497925" x="5680075" y="3384550"/>
          <p14:tracePt t="497941" x="5857875" y="3384550"/>
          <p14:tracePt t="497958" x="5983288" y="3367088"/>
          <p14:tracePt t="497975" x="6116638" y="3340100"/>
          <p14:tracePt t="497991" x="6197600" y="3322638"/>
          <p14:tracePt t="498008" x="6207125" y="3322638"/>
          <p14:tracePt t="498054" x="6207125" y="3313113"/>
          <p14:tracePt t="498069" x="6180138" y="3295650"/>
          <p14:tracePt t="498077" x="6153150" y="3278188"/>
          <p14:tracePt t="498092" x="6116638" y="3268663"/>
          <p14:tracePt t="498108" x="6000750" y="3241675"/>
          <p14:tracePt t="498125" x="5938838" y="3214688"/>
          <p14:tracePt t="498141" x="5840413" y="3197225"/>
          <p14:tracePt t="498158" x="5732463" y="3187700"/>
          <p14:tracePt t="498176" x="5626100" y="3160713"/>
          <p14:tracePt t="498193" x="5518150" y="3160713"/>
          <p14:tracePt t="498210" x="5340350" y="3160713"/>
          <p14:tracePt t="498226" x="5232400" y="3179763"/>
          <p14:tracePt t="498242" x="5116513" y="3206750"/>
          <p14:tracePt t="498259" x="5027613" y="3251200"/>
          <p14:tracePt t="498276" x="4911725" y="3278188"/>
          <p14:tracePt t="498293" x="4848225" y="3295650"/>
          <p14:tracePt t="498310" x="4830763" y="3322638"/>
          <p14:tracePt t="498325" x="4822825" y="3322638"/>
          <p14:tracePt t="498642" x="4830763" y="3295650"/>
          <p14:tracePt t="498650" x="4875213" y="3251200"/>
          <p14:tracePt t="498659" x="4929188" y="3170238"/>
          <p14:tracePt t="498675" x="5045075" y="2982913"/>
          <p14:tracePt t="498692" x="5054600" y="2965450"/>
          <p14:tracePt t="524483" x="5054600" y="2973388"/>
          <p14:tracePt t="524499" x="5054600" y="2982913"/>
          <p14:tracePt t="524507" x="5054600" y="3000375"/>
          <p14:tracePt t="524515" x="5054600" y="3009900"/>
          <p14:tracePt t="524530" x="5054600" y="3036888"/>
          <p14:tracePt t="524546" x="5108575" y="3071813"/>
          <p14:tracePt t="524563" x="5170488" y="3135313"/>
          <p14:tracePt t="524579" x="5241925" y="3251200"/>
          <p14:tracePt t="524596" x="5278438" y="3429000"/>
          <p14:tracePt t="524611" x="5303838" y="3608388"/>
          <p14:tracePt t="524628" x="5322888" y="3741738"/>
          <p14:tracePt t="524645" x="5349875" y="3849688"/>
          <p14:tracePt t="524662" x="5384800" y="3965575"/>
          <p14:tracePt t="524678" x="5384800" y="4000500"/>
          <p14:tracePt t="524695" x="5384800" y="4044950"/>
          <p14:tracePt t="524711" x="5340350" y="4143375"/>
          <p14:tracePt t="524728" x="5251450" y="4268788"/>
          <p14:tracePt t="524745" x="5116513" y="4394200"/>
          <p14:tracePt t="524761" x="4973638" y="4527550"/>
          <p14:tracePt t="524778" x="4795838" y="4679950"/>
          <p14:tracePt t="524795" x="4598988" y="4884738"/>
          <p14:tracePt t="524812" x="4313238" y="5153025"/>
          <p14:tracePt t="524829" x="4205288" y="5259388"/>
          <p14:tracePt t="524845" x="4133850" y="5322888"/>
          <p14:tracePt t="524862" x="4116388" y="5384800"/>
          <p14:tracePt t="524879" x="4089400" y="5438775"/>
          <p14:tracePt t="524896" x="4081463" y="5465763"/>
          <p14:tracePt t="524913" x="4062413" y="5510213"/>
          <p14:tracePt t="524929" x="4062413" y="5527675"/>
          <p14:tracePt t="524946" x="4054475" y="5554663"/>
          <p14:tracePt t="524962" x="4054475" y="5608638"/>
          <p14:tracePt t="524979" x="4054475" y="5689600"/>
          <p14:tracePt t="524995" x="4044950" y="5768975"/>
          <p14:tracePt t="524998" x="4044950" y="5786438"/>
          <p14:tracePt t="525012" x="4027488" y="5832475"/>
          <p14:tracePt t="525029" x="4017963" y="5857875"/>
          <p14:tracePt t="525047" x="4010025" y="5911850"/>
          <p14:tracePt t="525063" x="4000500" y="5938838"/>
          <p14:tracePt t="525079" x="3990975" y="5956300"/>
          <p14:tracePt t="525096" x="3973513" y="5992813"/>
          <p14:tracePt t="525113" x="3973513" y="6037263"/>
          <p14:tracePt t="525129" x="3965575" y="6054725"/>
          <p14:tracePt t="525146" x="3965575" y="6064250"/>
          <p14:tracePt t="525327" x="3956050" y="6072188"/>
          <p14:tracePt t="525352" x="3956050" y="6081713"/>
          <p14:tracePt t="525595" x="3946525" y="6099175"/>
          <p14:tracePt t="525603" x="3938588" y="6108700"/>
          <p14:tracePt t="525613" x="3929063" y="6118225"/>
          <p14:tracePt t="525629" x="3919538" y="6126163"/>
          <p14:tracePt t="525743" x="3902075" y="6126163"/>
          <p14:tracePt t="530204" x="3911600" y="6135688"/>
          <p14:tracePt t="530220" x="3929063" y="6170613"/>
          <p14:tracePt t="530229" x="3956050" y="6180138"/>
          <p14:tracePt t="530237" x="3983038" y="6207125"/>
          <p14:tracePt t="530247" x="4010025" y="6234113"/>
          <p14:tracePt t="530263" x="4054475" y="6261100"/>
          <p14:tracePt t="530279" x="4071938" y="6269038"/>
          <p14:tracePt t="530296" x="4098925" y="6278563"/>
          <p14:tracePt t="530313" x="4108450" y="6278563"/>
          <p14:tracePt t="530347" x="4108450" y="6286500"/>
          <p14:tracePt t="530369" x="4116388" y="6286500"/>
          <p14:tracePt t="530385" x="4125913" y="6296025"/>
          <p14:tracePt t="530393" x="4133850" y="6305550"/>
          <p14:tracePt t="531444" x="4125913" y="6305550"/>
          <p14:tracePt t="531452" x="4116388" y="6296025"/>
          <p14:tracePt t="531463" x="4098925" y="6286500"/>
          <p14:tracePt t="531482" x="4089400" y="6286500"/>
          <p14:tracePt t="531496" x="4081463" y="6286500"/>
          <p14:tracePt t="531718" x="4081463" y="6278563"/>
          <p14:tracePt t="531726" x="4071938" y="6278563"/>
          <p14:tracePt t="532540" x="4062413" y="6269038"/>
          <p14:tracePt t="538999" x="4054475" y="6261100"/>
          <p14:tracePt t="542115" x="4054475" y="6242050"/>
          <p14:tracePt t="542123" x="4089400" y="6234113"/>
          <p14:tracePt t="542132" x="4125913" y="6224588"/>
          <p14:tracePt t="542146" x="4179888" y="6197600"/>
          <p14:tracePt t="542164" x="4197350" y="6180138"/>
          <p14:tracePt t="542181" x="4205288" y="6180138"/>
          <p14:tracePt t="542373" x="4205288" y="6170613"/>
          <p14:tracePt t="542390" x="4197350" y="6170613"/>
          <p14:tracePt t="542406" x="4187825" y="6170613"/>
          <p14:tracePt t="542413" x="4179888" y="6180138"/>
          <p14:tracePt t="542419" x="4170363" y="6189663"/>
          <p14:tracePt t="542430" x="4170363" y="6197600"/>
          <p14:tracePt t="542447" x="4160838" y="6207125"/>
          <p14:tracePt t="542463" x="4160838" y="6215063"/>
          <p14:tracePt t="542481" x="4143375" y="6215063"/>
          <p14:tracePt t="542515" x="4143375" y="6234113"/>
          <p14:tracePt t="542640" x="4133850" y="6224588"/>
          <p14:tracePt t="542664" x="4125913" y="6215063"/>
          <p14:tracePt t="542672" x="4116388" y="6215063"/>
          <p14:tracePt t="542681" x="4116388" y="6207125"/>
          <p14:tracePt t="542796" x="4108450" y="6197600"/>
          <p14:tracePt t="542812" x="4108450" y="6189663"/>
          <p14:tracePt t="542820" x="4098925" y="6189663"/>
          <p14:tracePt t="543385" x="4089400" y="6189663"/>
          <p14:tracePt t="543400" x="4071938" y="6197600"/>
          <p14:tracePt t="543447" x="4071938" y="6207125"/>
          <p14:tracePt t="543494" x="4054475" y="6207125"/>
          <p14:tracePt t="543509" x="4044950" y="6207125"/>
          <p14:tracePt t="543517" x="4037013" y="6207125"/>
          <p14:tracePt t="543534" x="4027488" y="6207125"/>
          <p14:tracePt t="543580" x="4017963" y="6207125"/>
          <p14:tracePt t="543588" x="4000500" y="6207125"/>
          <p14:tracePt t="543598" x="3990975" y="6207125"/>
          <p14:tracePt t="543650" x="3983038" y="6207125"/>
          <p14:tracePt t="543760" x="3973513" y="6207125"/>
          <p14:tracePt t="543941" x="3965575" y="6197600"/>
          <p14:tracePt t="543963" x="3956050" y="6197600"/>
          <p14:tracePt t="543970" x="3946525" y="6197600"/>
          <p14:tracePt t="543995" x="3929063" y="6189663"/>
          <p14:tracePt t="544002" x="3919538" y="6189663"/>
          <p14:tracePt t="544014" x="3911600" y="6189663"/>
          <p14:tracePt t="544035" x="3902075" y="6180138"/>
          <p14:tracePt t="544048" x="3894138" y="6180138"/>
          <p14:tracePt t="544088" x="3884613" y="6180138"/>
          <p14:tracePt t="544104" x="3875088" y="6170613"/>
          <p14:tracePt t="544120" x="3857625" y="6170613"/>
          <p14:tracePt t="544129" x="3848100" y="6170613"/>
          <p14:tracePt t="544136" x="3848100" y="6153150"/>
          <p14:tracePt t="544148" x="3840163" y="6153150"/>
          <p14:tracePt t="549178" x="3840163" y="6162675"/>
          <p14:tracePt t="549193" x="3830638" y="6170613"/>
          <p14:tracePt t="549201" x="3830638" y="6180138"/>
          <p14:tracePt t="549232" x="3830638" y="6189663"/>
          <p14:tracePt t="549246" x="3830638" y="6197600"/>
          <p14:tracePt t="550368" x="3840163" y="6197600"/>
          <p14:tracePt t="550376" x="3848100" y="6197600"/>
          <p14:tracePt t="550384" x="3875088" y="6197600"/>
          <p14:tracePt t="550399" x="3919538" y="6197600"/>
          <p14:tracePt t="550415" x="4000500" y="6170613"/>
          <p14:tracePt t="550431" x="4054475" y="6170613"/>
          <p14:tracePt t="550448" x="4108450" y="6162675"/>
          <p14:tracePt t="550465" x="4125913" y="6162675"/>
          <p14:tracePt t="550481" x="4143375" y="6162675"/>
          <p14:tracePt t="550498" x="4170363" y="6162675"/>
          <p14:tracePt t="550502" x="4179888" y="6162675"/>
          <p14:tracePt t="550515" x="4197350" y="6162675"/>
          <p14:tracePt t="550532" x="4205288" y="6162675"/>
          <p14:tracePt t="550565" x="4214813" y="6162675"/>
          <p14:tracePt t="550609" x="4224338" y="6162675"/>
          <p14:tracePt t="550759" x="4241800" y="6162675"/>
          <p14:tracePt t="550784" x="4241800" y="6170613"/>
          <p14:tracePt t="552028" x="4232275" y="6170613"/>
          <p14:tracePt t="552036" x="4224338" y="6170613"/>
          <p14:tracePt t="552049" x="4214813" y="6170613"/>
          <p14:tracePt t="552065" x="4205288" y="6170613"/>
          <p14:tracePt t="552082" x="4197350" y="6170613"/>
          <p14:tracePt t="552098" x="4187825" y="6153150"/>
          <p14:tracePt t="552114" x="4179888" y="6126163"/>
          <p14:tracePt t="552131" x="4160838" y="6099175"/>
          <p14:tracePt t="552148" x="4143375" y="6046788"/>
          <p14:tracePt t="552165" x="4116388" y="6019800"/>
          <p14:tracePt t="552181" x="4098925" y="5992813"/>
          <p14:tracePt t="552198" x="4071938" y="5975350"/>
          <p14:tracePt t="552215" x="4044950" y="5956300"/>
          <p14:tracePt t="552232" x="4037013" y="5948363"/>
          <p14:tracePt t="552249" x="4017963" y="5948363"/>
          <p14:tracePt t="552265" x="4000500" y="5948363"/>
          <p14:tracePt t="552282" x="3973513" y="5929313"/>
          <p14:tracePt t="552299" x="3956050" y="5929313"/>
          <p14:tracePt t="552316" x="3946525" y="5929313"/>
          <p14:tracePt t="552334" x="3938588" y="5929313"/>
          <p14:tracePt t="552350" x="3929063" y="5929313"/>
          <p14:tracePt t="552365" x="3911600" y="5929313"/>
          <p14:tracePt t="552442" x="3902075" y="5929313"/>
          <p14:tracePt t="552475" x="3894138" y="5929313"/>
          <p14:tracePt t="552512" x="3884613" y="5929313"/>
          <p14:tracePt t="552519" x="3875088" y="5929313"/>
          <p14:tracePt t="552532" x="3867150" y="5921375"/>
          <p14:tracePt t="552549" x="3848100" y="5903913"/>
          <p14:tracePt t="552565" x="3813175" y="5884863"/>
          <p14:tracePt t="552583" x="3768725" y="5876925"/>
          <p14:tracePt t="552601" x="3751263" y="5876925"/>
          <p14:tracePt t="552616" x="3724275" y="5876925"/>
          <p14:tracePt t="552632" x="3705225" y="5876925"/>
          <p14:tracePt t="552648" x="3687763" y="5876925"/>
          <p14:tracePt t="552665" x="3670300" y="5876925"/>
          <p14:tracePt t="552682" x="3660775" y="5876925"/>
          <p14:tracePt t="552810" x="3660775" y="5857875"/>
          <p14:tracePt t="552818" x="3670300" y="5857875"/>
          <p14:tracePt t="552832" x="3670300" y="5849938"/>
          <p14:tracePt t="552849" x="3679825" y="5849938"/>
          <p14:tracePt t="552866" x="3687763" y="5849938"/>
          <p14:tracePt t="552882" x="3705225" y="5840413"/>
          <p14:tracePt t="552898" x="3741738" y="5832475"/>
          <p14:tracePt t="552915" x="3768725" y="5822950"/>
          <p14:tracePt t="552932" x="3795713" y="5813425"/>
          <p14:tracePt t="552948" x="3822700" y="5795963"/>
          <p14:tracePt t="552966" x="3857625" y="5786438"/>
          <p14:tracePt t="552982" x="3911600" y="5778500"/>
          <p14:tracePt t="552999" x="3965575" y="5751513"/>
          <p14:tracePt t="553015" x="4027488" y="5741988"/>
          <p14:tracePt t="553032" x="4071938" y="5724525"/>
          <p14:tracePt t="553049" x="4089400" y="5715000"/>
          <p14:tracePt t="553066" x="4108450" y="5707063"/>
          <p14:tracePt t="553083" x="4143375" y="5707063"/>
          <p14:tracePt t="553100" x="4170363" y="5707063"/>
          <p14:tracePt t="553116" x="4205288" y="5707063"/>
          <p14:tracePt t="553133" x="4224338" y="5707063"/>
          <p14:tracePt t="553150" x="4241800" y="5707063"/>
          <p14:tracePt t="553181" x="4259263" y="5707063"/>
          <p14:tracePt t="553198" x="4268788" y="5707063"/>
          <p14:tracePt t="553214" x="4276725" y="5707063"/>
          <p14:tracePt t="553231" x="4303713" y="5707063"/>
          <p14:tracePt t="553248" x="4330700" y="5707063"/>
          <p14:tracePt t="553265" x="4340225" y="5707063"/>
          <p14:tracePt t="553283" x="4348163" y="5707063"/>
          <p14:tracePt t="553299" x="4357688" y="5707063"/>
          <p14:tracePt t="553316" x="4375150" y="5707063"/>
          <p14:tracePt t="553334" x="4402138" y="5707063"/>
          <p14:tracePt t="553351" x="4419600" y="5707063"/>
          <p14:tracePt t="553366" x="4438650" y="5707063"/>
          <p14:tracePt t="553382" x="4456113" y="5707063"/>
          <p14:tracePt t="553400" x="4483100" y="5707063"/>
          <p14:tracePt t="553416" x="4500563" y="5707063"/>
          <p14:tracePt t="553432" x="4510088" y="5707063"/>
          <p14:tracePt t="553448" x="4545013" y="5707063"/>
          <p14:tracePt t="553465" x="4572000" y="5707063"/>
          <p14:tracePt t="553481" x="4589463" y="5707063"/>
          <p14:tracePt t="553500" x="4633913" y="5707063"/>
          <p14:tracePt t="553516" x="4652963" y="5707063"/>
          <p14:tracePt t="553533" x="4679950" y="5707063"/>
          <p14:tracePt t="553549" x="4697413" y="5707063"/>
          <p14:tracePt t="553565" x="4732338" y="5707063"/>
          <p14:tracePt t="553582" x="4759325" y="5707063"/>
          <p14:tracePt t="553598" x="4776788" y="5707063"/>
          <p14:tracePt t="553616" x="4813300" y="5707063"/>
          <p14:tracePt t="553632" x="4830763" y="5707063"/>
          <p14:tracePt t="553649" x="4848225" y="5697538"/>
          <p14:tracePt t="553666" x="4875213" y="5697538"/>
          <p14:tracePt t="553682" x="4894263" y="5697538"/>
          <p14:tracePt t="553699" x="4911725" y="5697538"/>
          <p14:tracePt t="553716" x="4929188" y="5697538"/>
          <p14:tracePt t="553733" x="4946650" y="5697538"/>
          <p14:tracePt t="553750" x="4973638" y="5697538"/>
          <p14:tracePt t="553766" x="4992688" y="5697538"/>
          <p14:tracePt t="553782" x="5018088" y="5697538"/>
          <p14:tracePt t="553799" x="5037138" y="5697538"/>
          <p14:tracePt t="553816" x="5045075" y="5697538"/>
          <p14:tracePt t="553832" x="5064125" y="5697538"/>
          <p14:tracePt t="553849" x="5081588" y="5697538"/>
          <p14:tracePt t="553866" x="5126038" y="5697538"/>
          <p14:tracePt t="553883" x="5135563" y="5697538"/>
          <p14:tracePt t="553899" x="5143500" y="5697538"/>
          <p14:tracePt t="553915" x="5170488" y="5697538"/>
          <p14:tracePt t="553932" x="5187950" y="5697538"/>
          <p14:tracePt t="553949" x="5197475" y="5697538"/>
          <p14:tracePt t="553966" x="5207000" y="5697538"/>
          <p14:tracePt t="553984" x="5241925" y="5707063"/>
          <p14:tracePt t="554000" x="5259388" y="5715000"/>
          <p14:tracePt t="554016" x="5295900" y="5734050"/>
          <p14:tracePt t="554032" x="5322888" y="5751513"/>
          <p14:tracePt t="554049" x="5349875" y="5768975"/>
          <p14:tracePt t="554066" x="5357813" y="5786438"/>
          <p14:tracePt t="554082" x="5367338" y="5795963"/>
          <p14:tracePt t="554099" x="5375275" y="5795963"/>
          <p14:tracePt t="554422" x="5375275" y="5768975"/>
          <p14:tracePt t="554430" x="5375275" y="5761038"/>
          <p14:tracePt t="554438" x="5375275" y="5751513"/>
          <p14:tracePt t="554449" x="5367338" y="5741988"/>
          <p14:tracePt t="554466" x="5367338" y="5715000"/>
          <p14:tracePt t="554482" x="5367338" y="5697538"/>
          <p14:tracePt t="554499" x="5357813" y="5697538"/>
          <p14:tracePt t="555855" x="5340350" y="5697538"/>
          <p14:tracePt t="555863" x="5330825" y="5689600"/>
          <p14:tracePt t="555869" x="5322888" y="5689600"/>
          <p14:tracePt t="555882" x="5313363" y="5689600"/>
          <p14:tracePt t="555898" x="5295900" y="5689600"/>
          <p14:tracePt t="555915" x="5268913" y="5680075"/>
          <p14:tracePt t="555934" x="5232400" y="5643563"/>
          <p14:tracePt t="555951" x="5187950" y="5554663"/>
          <p14:tracePt t="555966" x="5116513" y="5438775"/>
          <p14:tracePt t="555982" x="5018088" y="5313363"/>
          <p14:tracePt t="555999" x="4965700" y="5214938"/>
          <p14:tracePt t="556016" x="4938713" y="5135563"/>
          <p14:tracePt t="556033" x="4921250" y="5081588"/>
          <p14:tracePt t="556050" x="4884738" y="5027613"/>
          <p14:tracePt t="556066" x="4857750" y="5000625"/>
          <p14:tracePt t="556083" x="4840288" y="4983163"/>
          <p14:tracePt t="556099" x="4822825" y="4965700"/>
          <p14:tracePt t="556116" x="4813300" y="4948238"/>
          <p14:tracePt t="556133" x="4786313" y="4921250"/>
          <p14:tracePt t="556149" x="4768850" y="4902200"/>
          <p14:tracePt t="556166" x="4741863" y="4884738"/>
          <p14:tracePt t="556183" x="4705350" y="4857750"/>
          <p14:tracePt t="556200" x="4670425" y="4840288"/>
          <p14:tracePt t="556216" x="4652963" y="4840288"/>
          <p14:tracePt t="556233" x="4608513" y="4830763"/>
          <p14:tracePt t="556249" x="4562475" y="4813300"/>
          <p14:tracePt t="556266" x="4500563" y="4795838"/>
          <p14:tracePt t="556283" x="4438650" y="4751388"/>
          <p14:tracePt t="556299" x="4411663" y="4733925"/>
          <p14:tracePt t="556317" x="4384675" y="4706938"/>
          <p14:tracePt t="556333" x="4367213" y="4687888"/>
          <p14:tracePt t="556350" x="4340225" y="4679950"/>
          <p14:tracePt t="556366" x="4322763" y="4670425"/>
          <p14:tracePt t="556383" x="4303713" y="4662488"/>
          <p14:tracePt t="556400" x="4268788" y="4643438"/>
          <p14:tracePt t="556416" x="4251325" y="4616450"/>
          <p14:tracePt t="556432" x="4214813" y="4598988"/>
          <p14:tracePt t="556448" x="4197350" y="4591050"/>
          <p14:tracePt t="556466" x="4179888" y="4572000"/>
          <p14:tracePt t="556482" x="4170363" y="4572000"/>
          <p14:tracePt t="556529" x="4170363" y="4554538"/>
          <p14:tracePt t="556577" x="4170363" y="4545013"/>
          <p14:tracePt t="556591" x="4179888" y="4537075"/>
          <p14:tracePt t="556607" x="4179888" y="4527550"/>
          <p14:tracePt t="556616" x="4187825" y="4527550"/>
          <p14:tracePt t="556638" x="4197350" y="4527550"/>
          <p14:tracePt t="556654" x="4205288" y="4519613"/>
          <p14:tracePt t="556666" x="4232275" y="4510088"/>
          <p14:tracePt t="556684" x="4313238" y="4492625"/>
          <p14:tracePt t="556700" x="4394200" y="4492625"/>
          <p14:tracePt t="556716" x="4483100" y="4492625"/>
          <p14:tracePt t="556733" x="4562475" y="4492625"/>
          <p14:tracePt t="556749" x="4633913" y="4492625"/>
          <p14:tracePt t="556766" x="4714875" y="4492625"/>
          <p14:tracePt t="556783" x="4751388" y="4492625"/>
          <p14:tracePt t="557023" x="4741863" y="4492625"/>
          <p14:tracePt t="557039" x="4732338" y="4492625"/>
          <p14:tracePt t="557046" x="4724400" y="4492625"/>
          <p14:tracePt t="558393" x="4714875" y="4492625"/>
          <p14:tracePt t="558401" x="4705350" y="4492625"/>
          <p14:tracePt t="558416" x="4697413" y="4492625"/>
          <p14:tracePt t="558433" x="4670425" y="4492625"/>
          <p14:tracePt t="558449" x="4660900" y="4492625"/>
          <p14:tracePt t="560734" x="4687888" y="4527550"/>
          <p14:tracePt t="560742" x="4732338" y="4572000"/>
          <p14:tracePt t="560750" x="4768850" y="4598988"/>
          <p14:tracePt t="560766" x="4840288" y="4635500"/>
          <p14:tracePt t="560783" x="4875213" y="4687888"/>
          <p14:tracePt t="560800" x="4902200" y="4733925"/>
          <p14:tracePt t="560817" x="4929188" y="4813300"/>
          <p14:tracePt t="560833" x="4946650" y="4876800"/>
          <p14:tracePt t="560852" x="5089525" y="4992688"/>
          <p14:tracePt t="560867" x="5259388" y="5116513"/>
          <p14:tracePt t="560884" x="5438775" y="5251450"/>
          <p14:tracePt t="560900" x="5626100" y="5367338"/>
          <p14:tracePt t="560916" x="5751513" y="5465763"/>
          <p14:tracePt t="560933" x="5813425" y="5527675"/>
          <p14:tracePt t="560950" x="5840413" y="5554663"/>
          <p14:tracePt t="560968" x="5840413" y="5591175"/>
          <p14:tracePt t="560984" x="5840413" y="5618163"/>
          <p14:tracePt t="560999" x="5849938" y="5626100"/>
          <p14:tracePt t="561016" x="5857875" y="5643563"/>
          <p14:tracePt t="561033" x="5867400" y="5662613"/>
          <p14:tracePt t="561049" x="5875338" y="5689600"/>
          <p14:tracePt t="561067" x="5894388" y="5707063"/>
          <p14:tracePt t="561083" x="5921375" y="5724525"/>
          <p14:tracePt t="561101" x="5946775" y="5761038"/>
          <p14:tracePt t="561118" x="5956300" y="5778500"/>
          <p14:tracePt t="561134" x="5965825" y="5795963"/>
          <p14:tracePt t="561150" x="5983288" y="5805488"/>
          <p14:tracePt t="561166" x="6000750" y="5822950"/>
          <p14:tracePt t="561183" x="6010275" y="5849938"/>
          <p14:tracePt t="561200" x="6018213" y="5867400"/>
          <p14:tracePt t="561216" x="6027738" y="5884863"/>
          <p14:tracePt t="561233" x="6027738" y="5911850"/>
          <p14:tracePt t="561250" x="6027738" y="5921375"/>
          <p14:tracePt t="561350" x="6018213" y="5929313"/>
          <p14:tracePt t="561383" x="6010275" y="5929313"/>
          <p14:tracePt t="561391" x="6000750" y="5938838"/>
          <p14:tracePt t="561400" x="5992813" y="5938838"/>
          <p14:tracePt t="561417" x="5965825" y="5948363"/>
          <p14:tracePt t="561433" x="5946775" y="5948363"/>
          <p14:tracePt t="561450" x="5929313" y="5948363"/>
          <p14:tracePt t="561466" x="5902325" y="5948363"/>
          <p14:tracePt t="561483" x="5857875" y="5921375"/>
          <p14:tracePt t="561500" x="5830888" y="5903913"/>
          <p14:tracePt t="561517" x="5795963" y="5884863"/>
          <p14:tracePt t="561533" x="5751513" y="5857875"/>
          <p14:tracePt t="561549" x="5707063" y="5840413"/>
          <p14:tracePt t="561566" x="5670550" y="5813425"/>
          <p14:tracePt t="561582" x="5643563" y="5795963"/>
          <p14:tracePt t="561599" x="5616575" y="5778500"/>
          <p14:tracePt t="561616" x="5599113" y="5741988"/>
          <p14:tracePt t="561632" x="5581650" y="5734050"/>
          <p14:tracePt t="561649" x="5564188" y="5715000"/>
          <p14:tracePt t="561666" x="5537200" y="5707063"/>
          <p14:tracePt t="561682" x="5518150" y="5680075"/>
          <p14:tracePt t="561699" x="5492750" y="5670550"/>
          <p14:tracePt t="561716" x="5473700" y="5662613"/>
          <p14:tracePt t="561732" x="5456238" y="5653088"/>
          <p14:tracePt t="561751" x="5421313" y="5653088"/>
          <p14:tracePt t="561768" x="5402263" y="5653088"/>
          <p14:tracePt t="561783" x="5384800" y="5653088"/>
          <p14:tracePt t="561800" x="5367338" y="5653088"/>
          <p14:tracePt t="561816" x="5340350" y="5653088"/>
          <p14:tracePt t="561833" x="5330825" y="5662613"/>
          <p14:tracePt t="561852" x="5313363" y="5670550"/>
          <p14:tracePt t="561867" x="5303838" y="5680075"/>
          <p14:tracePt t="561883" x="5286375" y="5680075"/>
          <p14:tracePt t="561900" x="5286375" y="5697538"/>
          <p14:tracePt t="561940" x="5268913" y="5697538"/>
          <p14:tracePt t="561962" x="5259388" y="5707063"/>
          <p14:tracePt t="561970" x="5251450" y="5707063"/>
          <p14:tracePt t="561983" x="5241925" y="5715000"/>
          <p14:tracePt t="562001" x="5197475" y="5724525"/>
          <p14:tracePt t="562018" x="5180013" y="5734050"/>
          <p14:tracePt t="562033" x="5170488" y="5734050"/>
          <p14:tracePt t="562050" x="5160963" y="5741988"/>
          <p14:tracePt t="562066" x="5135563" y="5741988"/>
          <p14:tracePt t="562083" x="5116513" y="5761038"/>
          <p14:tracePt t="562100" x="5099050" y="5778500"/>
          <p14:tracePt t="562117" x="5089525" y="5786438"/>
          <p14:tracePt t="562134" x="5072063" y="5795963"/>
          <p14:tracePt t="562219" x="5054600" y="5795963"/>
          <p14:tracePt t="562292" x="5045075" y="5795963"/>
          <p14:tracePt t="562299" x="5045075" y="5786438"/>
          <p14:tracePt t="562502" x="5045075" y="5768975"/>
          <p14:tracePt t="562518" x="5045075" y="5761038"/>
          <p14:tracePt t="564821" x="5045075" y="5751513"/>
          <p14:tracePt t="564828" x="5045075" y="5734050"/>
          <p14:tracePt t="564835" x="5064125" y="5707063"/>
          <p14:tracePt t="564850" x="5072063" y="5680075"/>
          <p14:tracePt t="564867" x="5116513" y="5537200"/>
          <p14:tracePt t="564883" x="5160963" y="5421313"/>
          <p14:tracePt t="564900" x="5187950" y="5305425"/>
          <p14:tracePt t="564917" x="5187950" y="5214938"/>
          <p14:tracePt t="564933" x="5187950" y="5126038"/>
          <p14:tracePt t="564950" x="5187950" y="5091113"/>
          <p14:tracePt t="564967" x="5187950" y="5064125"/>
          <p14:tracePt t="564984" x="5187950" y="5045075"/>
          <p14:tracePt t="565000" x="5170488" y="5019675"/>
          <p14:tracePt t="565017" x="5170488" y="5000625"/>
          <p14:tracePt t="565034" x="5170488" y="4983163"/>
          <p14:tracePt t="565050" x="5170488" y="4965700"/>
          <p14:tracePt t="565067" x="5160963" y="4938713"/>
          <p14:tracePt t="565084" x="5153025" y="4921250"/>
          <p14:tracePt t="565102" x="5143500" y="4894263"/>
          <p14:tracePt t="565118" x="5135563" y="4867275"/>
          <p14:tracePt t="565134" x="5135563" y="4857750"/>
          <p14:tracePt t="565150" x="5116513" y="4840288"/>
          <p14:tracePt t="565167" x="5099050" y="4822825"/>
          <p14:tracePt t="565184" x="5089525" y="4805363"/>
          <p14:tracePt t="565200" x="5072063" y="4795838"/>
          <p14:tracePt t="565217" x="5054600" y="4786313"/>
          <p14:tracePt t="565234" x="5010150" y="4786313"/>
          <p14:tracePt t="565250" x="4965700" y="4778375"/>
          <p14:tracePt t="565267" x="4902200" y="4759325"/>
          <p14:tracePt t="565284" x="4884738" y="4759325"/>
          <p14:tracePt t="565300" x="4867275" y="4751388"/>
          <p14:tracePt t="565369" x="4857750" y="4751388"/>
          <p14:tracePt t="565376" x="4848225" y="4751388"/>
          <p14:tracePt t="565385" x="4840288" y="4751388"/>
          <p14:tracePt t="565401" x="4822825" y="4751388"/>
          <p14:tracePt t="565417" x="4786313" y="4751388"/>
          <p14:tracePt t="565434" x="4768850" y="4751388"/>
          <p14:tracePt t="565450" x="4751388" y="4741863"/>
          <p14:tracePt t="565467" x="4732338" y="4741863"/>
          <p14:tracePt t="565483" x="4724400" y="4741863"/>
          <p14:tracePt t="565500" x="4697413" y="4741863"/>
          <p14:tracePt t="565516" x="4679950" y="4733925"/>
          <p14:tracePt t="565533" x="4643438" y="4714875"/>
          <p14:tracePt t="565550" x="4598988" y="4697413"/>
          <p14:tracePt t="565567" x="4581525" y="4679950"/>
          <p14:tracePt t="565584" x="4562475" y="4670425"/>
          <p14:tracePt t="565602" x="4545013" y="4662488"/>
          <p14:tracePt t="565618" x="4527550" y="4662488"/>
          <p14:tracePt t="565634" x="4510088" y="4662488"/>
          <p14:tracePt t="565650" x="4491038" y="4652963"/>
          <p14:tracePt t="565667" x="4473575" y="4652963"/>
          <p14:tracePt t="565683" x="4465638" y="4635500"/>
          <p14:tracePt t="565700" x="4456113" y="4635500"/>
          <p14:tracePt t="565717" x="4438650" y="4635500"/>
          <p14:tracePt t="565734" x="4419600" y="4635500"/>
          <p14:tracePt t="565750" x="4402138" y="4625975"/>
          <p14:tracePt t="565767" x="4375150" y="4616450"/>
          <p14:tracePt t="565784" x="4367213" y="4616450"/>
          <p14:tracePt t="565800" x="4340225" y="4608513"/>
          <p14:tracePt t="565817" x="4330700" y="4598988"/>
          <p14:tracePt t="565833" x="4322763" y="4591050"/>
          <p14:tracePt t="565850" x="4313238" y="4581525"/>
          <p14:tracePt t="565869" x="4303713" y="4572000"/>
          <p14:tracePt t="565885" x="4295775" y="4545013"/>
          <p14:tracePt t="565900" x="4295775" y="4537075"/>
          <p14:tracePt t="565917" x="4295775" y="4519613"/>
          <p14:tracePt t="565934" x="4286250" y="4510088"/>
          <p14:tracePt t="565951" x="4268788" y="4483100"/>
          <p14:tracePt t="565967" x="4259263" y="4465638"/>
          <p14:tracePt t="565983" x="4259263" y="4456113"/>
          <p14:tracePt t="566072" x="4259263" y="4448175"/>
          <p14:tracePt t="566089" x="4259263" y="4438650"/>
          <p14:tracePt t="566118" x="4276725" y="4438650"/>
          <p14:tracePt t="566135" x="4286250" y="4429125"/>
          <p14:tracePt t="566142" x="4295775" y="4429125"/>
          <p14:tracePt t="566151" x="4303713" y="4411663"/>
          <p14:tracePt t="566167" x="4340225" y="4402138"/>
          <p14:tracePt t="566184" x="4367213" y="4402138"/>
          <p14:tracePt t="566200" x="4429125" y="4402138"/>
          <p14:tracePt t="566217" x="4510088" y="4411663"/>
          <p14:tracePt t="566234" x="4562475" y="4411663"/>
          <p14:tracePt t="566251" x="4608513" y="4429125"/>
          <p14:tracePt t="566269" x="4633913" y="4429125"/>
          <p14:tracePt t="566284" x="4633913" y="4438650"/>
          <p14:tracePt t="566485" x="4598988" y="4438650"/>
          <p14:tracePt t="566494" x="4572000" y="4438650"/>
          <p14:tracePt t="566502" x="4554538" y="4438650"/>
          <p14:tracePt t="566518" x="4500563" y="4438650"/>
          <p14:tracePt t="566534" x="4473575" y="4438650"/>
          <p14:tracePt t="566550" x="4456113" y="4438650"/>
          <p14:tracePt t="566567" x="4429125" y="4438650"/>
          <p14:tracePt t="566584" x="4419600" y="4438650"/>
          <p14:tracePt t="566600" x="4402138" y="4429125"/>
          <p14:tracePt t="566634" x="4394200" y="4429125"/>
          <p14:tracePt t="566730" x="4394200" y="4421188"/>
          <p14:tracePt t="566747" x="4402138" y="4411663"/>
          <p14:tracePt t="566753" x="4419600" y="4394200"/>
          <p14:tracePt t="566769" x="4465638" y="4394200"/>
          <p14:tracePt t="566784" x="4518025" y="4384675"/>
          <p14:tracePt t="566801" x="4545013" y="4384675"/>
          <p14:tracePt t="566818" x="4572000" y="4384675"/>
          <p14:tracePt t="566834" x="4581525" y="4394200"/>
          <p14:tracePt t="566851" x="4589463" y="4394200"/>
          <p14:tracePt t="577614" x="4598988" y="4394200"/>
          <p14:tracePt t="577622" x="4608513" y="4376738"/>
          <p14:tracePt t="577635" x="4670425" y="4330700"/>
          <p14:tracePt t="577652" x="4786313" y="4286250"/>
          <p14:tracePt t="577669" x="4929188" y="4241800"/>
          <p14:tracePt t="577687" x="4965700" y="4224338"/>
          <p14:tracePt t="577702" x="4973638" y="4224338"/>
          <p14:tracePt t="577748" x="4992688" y="4224338"/>
          <p14:tracePt t="577765" x="5018088" y="4206875"/>
          <p14:tracePt t="577772" x="5045075" y="4206875"/>
          <p14:tracePt t="577786" x="5126038" y="4197350"/>
          <p14:tracePt t="577802" x="5170488" y="4187825"/>
          <p14:tracePt t="577818" x="5214938" y="4170363"/>
          <p14:tracePt t="577835" x="5251450" y="4162425"/>
          <p14:tracePt t="577852" x="5268913" y="4152900"/>
          <p14:tracePt t="577869" x="5303838" y="4143375"/>
          <p14:tracePt t="577885" x="5322888" y="4143375"/>
          <p14:tracePt t="577902" x="5340350" y="4135438"/>
          <p14:tracePt t="577921" x="5402263" y="4108450"/>
          <p14:tracePt t="577936" x="5446713" y="4090988"/>
          <p14:tracePt t="577952" x="5465763" y="4081463"/>
          <p14:tracePt t="577968" x="5492750" y="4064000"/>
          <p14:tracePt t="577985" x="5500688" y="4064000"/>
          <p14:tracePt t="578002" x="5510213" y="4064000"/>
          <p14:tracePt t="578019" x="5518150" y="4054475"/>
          <p14:tracePt t="578036" x="5527675" y="4054475"/>
          <p14:tracePt t="578053" x="5564188" y="4044950"/>
          <p14:tracePt t="578085" x="5589588" y="4037013"/>
          <p14:tracePt t="578101" x="5653088" y="4027488"/>
          <p14:tracePt t="578118" x="5732463" y="4010025"/>
          <p14:tracePt t="578135" x="5795963" y="3983038"/>
          <p14:tracePt t="578153" x="5894388" y="3948113"/>
          <p14:tracePt t="578170" x="5973763" y="3921125"/>
          <p14:tracePt t="578186" x="6072188" y="3894138"/>
          <p14:tracePt t="578202" x="6143625" y="3867150"/>
          <p14:tracePt t="578219" x="6215063" y="3840163"/>
          <p14:tracePt t="578235" x="6242050" y="3830638"/>
          <p14:tracePt t="578252" x="6251575" y="3830638"/>
          <p14:tracePt t="578269" x="6278563" y="3830638"/>
          <p14:tracePt t="578285" x="6303963" y="3813175"/>
          <p14:tracePt t="578302" x="6367463" y="3786188"/>
          <p14:tracePt t="578320" x="6429375" y="3751263"/>
          <p14:tracePt t="578335" x="6438900" y="3751263"/>
          <p14:tracePt t="578351" x="6465888" y="3741738"/>
          <p14:tracePt t="578368" x="6483350" y="3741738"/>
          <p14:tracePt t="578522" x="6492875" y="3741738"/>
          <p14:tracePt t="578586" x="6483350" y="3759200"/>
          <p14:tracePt t="578594" x="6465888" y="3778250"/>
          <p14:tracePt t="578601" x="6456363" y="3786188"/>
          <p14:tracePt t="578618" x="6438900" y="3840163"/>
          <p14:tracePt t="578634" x="6384925" y="3894138"/>
          <p14:tracePt t="578651" x="6350000" y="3948113"/>
          <p14:tracePt t="578668" x="6323013" y="3965575"/>
          <p14:tracePt t="578685" x="6323013" y="3973513"/>
          <p14:tracePt t="578702" x="6323013" y="3992563"/>
          <p14:tracePt t="578718" x="6313488" y="4019550"/>
          <p14:tracePt t="578735" x="6303963" y="4044950"/>
          <p14:tracePt t="578751" x="6296025" y="4081463"/>
          <p14:tracePt t="578768" x="6296025" y="4098925"/>
          <p14:tracePt t="578785" x="6296025" y="4108450"/>
          <p14:tracePt t="578818" x="6296025" y="4125913"/>
          <p14:tracePt t="578835" x="6296025" y="4143375"/>
          <p14:tracePt t="578852" x="6303963" y="4152900"/>
          <p14:tracePt t="578869" x="6330950" y="4162425"/>
          <p14:tracePt t="578885" x="6357938" y="4162425"/>
          <p14:tracePt t="578902" x="6375400" y="4170363"/>
          <p14:tracePt t="578919" x="6402388" y="4170363"/>
          <p14:tracePt t="578936" x="6421438" y="4187825"/>
          <p14:tracePt t="578952" x="6438900" y="4197350"/>
          <p14:tracePt t="578969" x="6500813" y="4224338"/>
          <p14:tracePt t="578985" x="6518275" y="4233863"/>
          <p14:tracePt t="579189" x="6527800" y="4233863"/>
          <p14:tracePt t="579205" x="6537325" y="4197350"/>
          <p14:tracePt t="579213" x="6545263" y="4187825"/>
          <p14:tracePt t="579221" x="6564313" y="4179888"/>
          <p14:tracePt t="579235" x="6564313" y="4162425"/>
          <p14:tracePt t="579252" x="6564313" y="4135438"/>
          <p14:tracePt t="579269" x="6564313" y="4125913"/>
          <p14:tracePt t="579302" x="6554788" y="4116388"/>
          <p14:tracePt t="579352" x="6545263" y="4116388"/>
          <p14:tracePt t="579361" x="6537325" y="4116388"/>
          <p14:tracePt t="579369" x="6518275" y="4116388"/>
          <p14:tracePt t="579385" x="6456363" y="4116388"/>
          <p14:tracePt t="579402" x="6421438" y="4125913"/>
          <p14:tracePt t="579419" x="6402388" y="4143375"/>
          <p14:tracePt t="579435" x="6375400" y="4143375"/>
          <p14:tracePt t="579452" x="6367463" y="4152900"/>
          <p14:tracePt t="579469" x="6357938" y="4162425"/>
          <p14:tracePt t="579487" x="6350000" y="4170363"/>
          <p14:tracePt t="579525" x="6340475" y="4179888"/>
          <p14:tracePt t="579535" x="6340475" y="4187825"/>
          <p14:tracePt t="579552" x="6330950" y="4197350"/>
          <p14:tracePt t="579569" x="6323013" y="4197350"/>
          <p14:tracePt t="579603" x="6323013" y="4214813"/>
          <p14:tracePt t="579611" x="6323013" y="4224338"/>
          <p14:tracePt t="579619" x="6323013" y="4233863"/>
          <p14:tracePt t="579650" x="6323013" y="4241800"/>
          <p14:tracePt t="579813" x="6323013" y="4251325"/>
          <p14:tracePt t="579830" x="6323013" y="4259263"/>
          <p14:tracePt t="579838" x="6330950" y="4259263"/>
          <p14:tracePt t="580019" x="6340475" y="4259263"/>
          <p14:tracePt t="580044" x="6350000" y="4259263"/>
          <p14:tracePt t="580129" x="6357938" y="4259263"/>
          <p14:tracePt t="584928" x="6357938" y="4251325"/>
          <p14:tracePt t="586194" x="6357938" y="4241800"/>
          <p14:tracePt t="586203" x="6357938" y="4233863"/>
          <p14:tracePt t="586211" x="6357938" y="4224338"/>
          <p14:tracePt t="586233" x="6357938" y="4206875"/>
          <p14:tracePt t="586258" x="6357938" y="4197350"/>
          <p14:tracePt t="586266" x="6357938" y="4187825"/>
          <p14:tracePt t="586282" x="6367463" y="4187825"/>
          <p14:tracePt t="586321" x="6367463" y="4179888"/>
          <p14:tracePt t="587166" x="6357938" y="4179888"/>
          <p14:tracePt t="587174" x="6350000" y="417988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Single-Cycle Implementation Of MIPS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/>
              <a:t>Any </a:t>
            </a:r>
            <a:r>
              <a:rPr lang="en-US" dirty="0" smtClean="0"/>
              <a:t>ISA can </a:t>
            </a:r>
            <a:r>
              <a:rPr lang="en-US" dirty="0"/>
              <a:t>be implemented in many different </a:t>
            </a:r>
            <a:r>
              <a:rPr lang="en-US" dirty="0" smtClean="0"/>
              <a:t>ways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 smtClean="0"/>
              <a:t>The simplest one is </a:t>
            </a:r>
            <a:r>
              <a:rPr lang="en-US" dirty="0" smtClean="0">
                <a:solidFill>
                  <a:schemeClr val="accent1"/>
                </a:solidFill>
              </a:rPr>
              <a:t>single-cycle implementation</a:t>
            </a:r>
            <a:r>
              <a:rPr lang="en-US" dirty="0" smtClean="0"/>
              <a:t>:</a:t>
            </a:r>
          </a:p>
          <a:p>
            <a:pPr marL="68897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All operations are executed strongly sequentially</a:t>
            </a:r>
          </a:p>
          <a:p>
            <a:pPr marL="68897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Execution of an instruction is not started until the previous one is completely executed (no overlapping)</a:t>
            </a:r>
          </a:p>
          <a:p>
            <a:pPr marL="68897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All instructions take the same amount of time – a single cycle</a:t>
            </a:r>
          </a:p>
          <a:p>
            <a:pPr marL="341313" indent="-341313">
              <a:buFont typeface="Courier New" panose="02070309020205020404" pitchFamily="49" charset="0"/>
              <a:buChar char="o"/>
            </a:pPr>
            <a:r>
              <a:rPr lang="en-US" dirty="0" smtClean="0"/>
              <a:t>For simplicity, only the following instructions will be considered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619535"/>
              </p:ext>
            </p:extLst>
          </p:nvPr>
        </p:nvGraphicFramePr>
        <p:xfrm>
          <a:off x="1640540" y="4884270"/>
          <a:ext cx="4993341" cy="111252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1748119"/>
                <a:gridCol w="324522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Arithmetic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add,</a:t>
                      </a:r>
                      <a:r>
                        <a:rPr lang="en-US" baseline="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sub, or, and, </a:t>
                      </a:r>
                      <a:r>
                        <a:rPr lang="en-US" baseline="0" dirty="0" err="1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slt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transfer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lw</a:t>
                      </a:r>
                      <a:r>
                        <a:rPr lang="en-US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, </a:t>
                      </a:r>
                      <a:r>
                        <a:rPr lang="en-US" dirty="0" err="1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sw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Control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beq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47270940"/>
      </p:ext>
    </p:extLst>
  </p:cSld>
  <p:clrMapOvr>
    <a:masterClrMapping/>
  </p:clrMapOvr>
  <p:transition advTm="24651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0343" x="6340475" y="4162425"/>
          <p14:tracePt t="70351" x="6296025" y="4116388"/>
          <p14:tracePt t="70360" x="6259513" y="4090988"/>
          <p14:tracePt t="70371" x="6232525" y="4044950"/>
          <p14:tracePt t="70389" x="6135688" y="3929063"/>
          <p14:tracePt t="70405" x="6081713" y="3849688"/>
          <p14:tracePt t="70421" x="6027738" y="3768725"/>
          <p14:tracePt t="70438" x="5973763" y="3687763"/>
          <p14:tracePt t="70454" x="5911850" y="3608388"/>
          <p14:tracePt t="70471" x="5822950" y="3527425"/>
          <p14:tracePt t="70488" x="5741988" y="3438525"/>
          <p14:tracePt t="70504" x="5661025" y="3375025"/>
          <p14:tracePt t="70521" x="5626100" y="3322638"/>
          <p14:tracePt t="70539" x="5581650" y="3278188"/>
          <p14:tracePt t="70555" x="5527675" y="3241675"/>
          <p14:tracePt t="70571" x="5465763" y="3179763"/>
          <p14:tracePt t="70587" x="5384800" y="3108325"/>
          <p14:tracePt t="70604" x="5313363" y="3054350"/>
          <p14:tracePt t="70621" x="5286375" y="3036888"/>
          <p14:tracePt t="70639" x="5251450" y="3009900"/>
          <p14:tracePt t="70655" x="5232400" y="3000375"/>
          <p14:tracePt t="70671" x="5214938" y="2992438"/>
          <p14:tracePt t="70688" x="5214938" y="2982913"/>
          <p14:tracePt t="70704" x="5207000" y="2982913"/>
          <p14:tracePt t="71948" x="5187950" y="2982913"/>
          <p14:tracePt t="71963" x="5187950" y="2992438"/>
          <p14:tracePt t="71972" x="5180013" y="2992438"/>
          <p14:tracePt t="72033" x="5170488" y="3000375"/>
          <p14:tracePt t="72049" x="5160963" y="3009900"/>
          <p14:tracePt t="72058" x="5160963" y="3027363"/>
          <p14:tracePt t="72071" x="5153025" y="3036888"/>
          <p14:tracePt t="72090" x="5153025" y="3044825"/>
          <p14:tracePt t="72348" x="5160963" y="3054350"/>
          <p14:tracePt t="72356" x="5170488" y="3063875"/>
          <p14:tracePt t="72363" x="5187950" y="3063875"/>
          <p14:tracePt t="72377" x="5197475" y="3071813"/>
          <p14:tracePt t="72387" x="5207000" y="3071813"/>
          <p14:tracePt t="72432" x="5214938" y="3071813"/>
          <p14:tracePt t="79159" x="5214938" y="3089275"/>
          <p14:tracePt t="79166" x="5207000" y="3089275"/>
          <p14:tracePt t="79229" x="5224463" y="3089275"/>
          <p14:tracePt t="79237" x="5268913" y="3089275"/>
          <p14:tracePt t="79245" x="5303838" y="3089275"/>
          <p14:tracePt t="79255" x="5357813" y="3089275"/>
          <p14:tracePt t="79272" x="5483225" y="3098800"/>
          <p14:tracePt t="79288" x="5589588" y="3116263"/>
          <p14:tracePt t="79305" x="5724525" y="3152775"/>
          <p14:tracePt t="79322" x="5786438" y="3179763"/>
          <p14:tracePt t="79339" x="5813425" y="3187700"/>
          <p14:tracePt t="79356" x="5813425" y="3197225"/>
          <p14:tracePt t="79417" x="5786438" y="3197225"/>
          <p14:tracePt t="79425" x="5732463" y="3197225"/>
          <p14:tracePt t="79439" x="5670550" y="3179763"/>
          <p14:tracePt t="79455" x="5510213" y="3135313"/>
          <p14:tracePt t="79473" x="5429250" y="3116263"/>
          <p14:tracePt t="79489" x="5349875" y="3098800"/>
          <p14:tracePt t="79505" x="5303838" y="3071813"/>
          <p14:tracePt t="79522" x="5286375" y="3063875"/>
          <p14:tracePt t="79539" x="5259388" y="3054350"/>
          <p14:tracePt t="79706" x="5278438" y="3027363"/>
          <p14:tracePt t="79715" x="5313363" y="3017838"/>
          <p14:tracePt t="79724" x="5357813" y="3009900"/>
          <p14:tracePt t="79739" x="5421313" y="2992438"/>
          <p14:tracePt t="79755" x="5483225" y="2982913"/>
          <p14:tracePt t="79772" x="5510213" y="2973388"/>
          <p14:tracePt t="79789" x="5545138" y="2973388"/>
          <p14:tracePt t="79805" x="5554663" y="2973388"/>
          <p14:tracePt t="199254" x="5554663" y="3009900"/>
          <p14:tracePt t="199262" x="5554663" y="3063875"/>
          <p14:tracePt t="199271" x="5554663" y="3098800"/>
          <p14:tracePt t="199286" x="5527675" y="3179763"/>
          <p14:tracePt t="199303" x="5518150" y="3259138"/>
          <p14:tracePt t="199319" x="5492750" y="3349625"/>
          <p14:tracePt t="199337" x="5465763" y="3482975"/>
          <p14:tracePt t="199353" x="5429250" y="3662363"/>
          <p14:tracePt t="199370" x="5394325" y="3840163"/>
          <p14:tracePt t="199388" x="5340350" y="4010025"/>
          <p14:tracePt t="199405" x="5278438" y="4108450"/>
          <p14:tracePt t="199420" x="5259388" y="4170363"/>
          <p14:tracePt t="199436" x="5232400" y="4206875"/>
          <p14:tracePt t="199452" x="5214938" y="4241800"/>
          <p14:tracePt t="199469" x="5187950" y="4322763"/>
          <p14:tracePt t="199486" x="5143500" y="4421188"/>
          <p14:tracePt t="199502" x="5081588" y="4537075"/>
          <p14:tracePt t="199519" x="4983163" y="4714875"/>
          <p14:tracePt t="199536" x="4875213" y="4822825"/>
          <p14:tracePt t="199552" x="4759325" y="4965700"/>
          <p14:tracePt t="199569" x="4643438" y="5091113"/>
          <p14:tracePt t="199586" x="4554538" y="5214938"/>
          <p14:tracePt t="199602" x="4518025" y="5278438"/>
          <p14:tracePt t="199619" x="4491038" y="5313363"/>
          <p14:tracePt t="199636" x="4491038" y="5322888"/>
          <p14:tracePt t="199671" x="4483100" y="5322888"/>
          <p14:tracePt t="199686" x="4473575" y="5340350"/>
          <p14:tracePt t="199703" x="4465638" y="5349875"/>
          <p14:tracePt t="199748" x="4446588" y="5349875"/>
          <p14:tracePt t="199771" x="4438650" y="5349875"/>
          <p14:tracePt t="199786" x="4429125" y="5349875"/>
          <p14:tracePt t="199880" x="4419600" y="5349875"/>
          <p14:tracePt t="199889" x="4411663" y="5349875"/>
          <p14:tracePt t="199896" x="4402138" y="5330825"/>
          <p14:tracePt t="204470" x="4394200" y="5330825"/>
          <p14:tracePt t="204476" x="4367213" y="5330825"/>
          <p14:tracePt t="204487" x="4348163" y="5330825"/>
          <p14:tracePt t="204504" x="4303713" y="5340350"/>
          <p14:tracePt t="204520" x="4241800" y="5349875"/>
          <p14:tracePt t="204537" x="4187825" y="5367338"/>
          <p14:tracePt t="204555" x="4160838" y="5367338"/>
          <p14:tracePt t="204570" x="4152900" y="5367338"/>
          <p14:tracePt t="204604" x="4125913" y="5357813"/>
          <p14:tracePt t="204620" x="4116388" y="5357813"/>
          <p14:tracePt t="204637" x="4108450" y="5357813"/>
          <p14:tracePt t="204875" x="4098925" y="5357813"/>
          <p14:tracePt t="206910" x="4108450" y="5357813"/>
          <p14:tracePt t="206919" x="4116388" y="5357813"/>
          <p14:tracePt t="206942" x="4133850" y="5357813"/>
          <p14:tracePt t="206950" x="4143375" y="5357813"/>
          <p14:tracePt t="206958" x="4152900" y="5357813"/>
          <p14:tracePt t="206971" x="4160838" y="5367338"/>
          <p14:tracePt t="206988" x="4179888" y="5367338"/>
          <p14:tracePt t="207004" x="4276725" y="5384800"/>
          <p14:tracePt t="207020" x="4357688" y="5384800"/>
          <p14:tracePt t="207037" x="4419600" y="5367338"/>
          <p14:tracePt t="207054" x="4438650" y="5384800"/>
          <p14:tracePt t="207071" x="4438650" y="5492750"/>
          <p14:tracePt t="207087" x="4384675" y="5670550"/>
          <p14:tracePt t="207103" x="4330700" y="5965825"/>
          <p14:tracePt t="207120" x="4259263" y="6153150"/>
          <p14:tracePt t="207137" x="4259263" y="6170613"/>
          <p14:tracePt t="207153" x="4268788" y="6197600"/>
          <p14:tracePt t="207356" x="4276725" y="6170613"/>
          <p14:tracePt t="207364" x="4295775" y="6118225"/>
          <p14:tracePt t="207371" x="4303713" y="6081713"/>
          <p14:tracePt t="207387" x="4322763" y="6019800"/>
          <p14:tracePt t="207404" x="4330700" y="5965825"/>
          <p14:tracePt t="207421" x="4330700" y="5894388"/>
          <p14:tracePt t="207437" x="4348163" y="5761038"/>
          <p14:tracePt t="207454" x="4348163" y="5591175"/>
          <p14:tracePt t="207470" x="4348163" y="5402263"/>
          <p14:tracePt t="207487" x="4322763" y="5197475"/>
          <p14:tracePt t="207503" x="4259263" y="5099050"/>
          <p14:tracePt t="207521" x="4241800" y="5037138"/>
          <p14:tracePt t="207537" x="4241800" y="5019675"/>
          <p14:tracePt t="207553" x="4224338" y="5000625"/>
          <p14:tracePt t="207570" x="4224338" y="4983163"/>
          <p14:tracePt t="207587" x="4214813" y="4983163"/>
          <p14:tracePt t="207603" x="4205288" y="4973638"/>
          <p14:tracePt t="207621" x="4197350" y="4965700"/>
          <p14:tracePt t="207638" x="4179888" y="4948238"/>
          <p14:tracePt t="207655" x="4152900" y="4929188"/>
          <p14:tracePt t="207671" x="4133850" y="4902200"/>
          <p14:tracePt t="207687" x="4125913" y="4894263"/>
          <p14:tracePt t="207703" x="4116388" y="4894263"/>
          <p14:tracePt t="207720" x="4081463" y="4884738"/>
          <p14:tracePt t="207737" x="4062413" y="4876800"/>
          <p14:tracePt t="207753" x="4054475" y="4876800"/>
          <p14:tracePt t="207770" x="4044950" y="4867275"/>
          <p14:tracePt t="207787" x="4000500" y="4867275"/>
          <p14:tracePt t="207803" x="3965575" y="4876800"/>
          <p14:tracePt t="207820" x="3946525" y="4876800"/>
          <p14:tracePt t="207837" x="3938588" y="4876800"/>
          <p14:tracePt t="207853" x="3919538" y="4894263"/>
          <p14:tracePt t="207870" x="3894138" y="4921250"/>
          <p14:tracePt t="207886" x="3875088" y="4938713"/>
          <p14:tracePt t="207903" x="3857625" y="4948238"/>
          <p14:tracePt t="207920" x="3822700" y="4956175"/>
          <p14:tracePt t="207936" x="3813175" y="4965700"/>
          <p14:tracePt t="207953" x="3795713" y="4973638"/>
          <p14:tracePt t="207970" x="3776663" y="5000625"/>
          <p14:tracePt t="207987" x="3751263" y="5010150"/>
          <p14:tracePt t="208004" x="3741738" y="5010150"/>
          <p14:tracePt t="208021" x="3714750" y="5027613"/>
          <p14:tracePt t="208037" x="3697288" y="5037138"/>
          <p14:tracePt t="208054" x="3670300" y="5064125"/>
          <p14:tracePt t="208070" x="3652838" y="5081588"/>
          <p14:tracePt t="208086" x="3633788" y="5099050"/>
          <p14:tracePt t="208103" x="3625850" y="5116513"/>
          <p14:tracePt t="208120" x="3625850" y="5143500"/>
          <p14:tracePt t="208137" x="3625850" y="5162550"/>
          <p14:tracePt t="208153" x="3633788" y="5197475"/>
          <p14:tracePt t="208171" x="3652838" y="5224463"/>
          <p14:tracePt t="208187" x="3660775" y="5241925"/>
          <p14:tracePt t="208203" x="3679825" y="5251450"/>
          <p14:tracePt t="208220" x="3697288" y="5278438"/>
          <p14:tracePt t="208237" x="3714750" y="5278438"/>
          <p14:tracePt t="208254" x="3732213" y="5278438"/>
          <p14:tracePt t="208272" x="3768725" y="5278438"/>
          <p14:tracePt t="208288" x="3786188" y="5278438"/>
          <p14:tracePt t="208304" x="3822700" y="5278438"/>
          <p14:tracePt t="208320" x="3848100" y="5268913"/>
          <p14:tracePt t="208337" x="3867150" y="5251450"/>
          <p14:tracePt t="208354" x="3894138" y="5233988"/>
          <p14:tracePt t="208370" x="3911600" y="5214938"/>
          <p14:tracePt t="208387" x="3929063" y="5187950"/>
          <p14:tracePt t="208406" x="3956050" y="5162550"/>
          <p14:tracePt t="208422" x="3965575" y="5143500"/>
          <p14:tracePt t="208438" x="3973513" y="5116513"/>
          <p14:tracePt t="208454" x="3983038" y="5099050"/>
          <p14:tracePt t="208471" x="3983038" y="5091113"/>
          <p14:tracePt t="208488" x="3983038" y="5081588"/>
          <p14:tracePt t="208524" x="3983038" y="5072063"/>
          <p14:tracePt t="208538" x="3983038" y="5064125"/>
          <p14:tracePt t="208546" x="3983038" y="5045075"/>
          <p14:tracePt t="208554" x="3983038" y="5037138"/>
          <p14:tracePt t="208571" x="3983038" y="5019675"/>
          <p14:tracePt t="208587" x="3983038" y="5000625"/>
          <p14:tracePt t="208604" x="3983038" y="4973638"/>
          <p14:tracePt t="208621" x="3973513" y="4965700"/>
          <p14:tracePt t="208638" x="3965575" y="4956175"/>
          <p14:tracePt t="208656" x="3919538" y="4929188"/>
          <p14:tracePt t="208671" x="3884613" y="4911725"/>
          <p14:tracePt t="208687" x="3867150" y="4902200"/>
          <p14:tracePt t="208703" x="3830638" y="4902200"/>
          <p14:tracePt t="208720" x="3813175" y="4902200"/>
          <p14:tracePt t="208738" x="3786188" y="4902200"/>
          <p14:tracePt t="208754" x="3732213" y="4911725"/>
          <p14:tracePt t="208771" x="3687763" y="4921250"/>
          <p14:tracePt t="208788" x="3652838" y="4929188"/>
          <p14:tracePt t="208804" x="3608388" y="4948238"/>
          <p14:tracePt t="208821" x="3598863" y="4948238"/>
          <p14:tracePt t="208884" x="3589338" y="4956175"/>
          <p14:tracePt t="208892" x="3581400" y="4965700"/>
          <p14:tracePt t="208906" x="3571875" y="4992688"/>
          <p14:tracePt t="208922" x="3571875" y="5027613"/>
          <p14:tracePt t="208938" x="3571875" y="5072063"/>
          <p14:tracePt t="208954" x="3571875" y="5108575"/>
          <p14:tracePt t="208971" x="3571875" y="5126038"/>
          <p14:tracePt t="208988" x="3571875" y="5143500"/>
          <p14:tracePt t="209004" x="3589338" y="5180013"/>
          <p14:tracePt t="209021" x="3616325" y="5197475"/>
          <p14:tracePt t="209038" x="3643313" y="5224463"/>
          <p14:tracePt t="209055" x="3741738" y="5241925"/>
          <p14:tracePt t="209073" x="3803650" y="5241925"/>
          <p14:tracePt t="209088" x="3848100" y="5241925"/>
          <p14:tracePt t="209104" x="3902075" y="5241925"/>
          <p14:tracePt t="209121" x="3965575" y="5214938"/>
          <p14:tracePt t="209138" x="4044950" y="5187950"/>
          <p14:tracePt t="209154" x="4133850" y="5162550"/>
          <p14:tracePt t="209172" x="4251325" y="5126038"/>
          <p14:tracePt t="209188" x="4303713" y="5099050"/>
          <p14:tracePt t="209205" x="4340225" y="5091113"/>
          <p14:tracePt t="209222" x="4357688" y="5081588"/>
          <p14:tracePt t="209237" x="4375150" y="5072063"/>
          <p14:tracePt t="209254" x="4394200" y="5054600"/>
          <p14:tracePt t="209270" x="4419600" y="5045075"/>
          <p14:tracePt t="209287" x="4438650" y="5037138"/>
          <p14:tracePt t="209303" x="4483100" y="5010150"/>
          <p14:tracePt t="209320" x="4510088" y="5000625"/>
          <p14:tracePt t="209337" x="4537075" y="4983163"/>
          <p14:tracePt t="209353" x="4554538" y="4973638"/>
          <p14:tracePt t="209370" x="4562475" y="4973638"/>
          <p14:tracePt t="209387" x="4581525" y="4973638"/>
          <p14:tracePt t="209403" x="4589463" y="4965700"/>
          <p14:tracePt t="209420" x="4598988" y="4965700"/>
          <p14:tracePt t="209635" x="4608513" y="4965700"/>
          <p14:tracePt t="209650" x="4616450" y="4973638"/>
          <p14:tracePt t="209658" x="4625975" y="4983163"/>
          <p14:tracePt t="209671" x="4633913" y="4992688"/>
          <p14:tracePt t="209688" x="4660900" y="5019675"/>
          <p14:tracePt t="209704" x="4670425" y="5027613"/>
          <p14:tracePt t="209721" x="4679950" y="5037138"/>
          <p14:tracePt t="209776" x="4687888" y="5045075"/>
          <p14:tracePt t="209805" x="4697413" y="5054600"/>
          <p14:tracePt t="209813" x="4705350" y="5064125"/>
          <p14:tracePt t="209822" x="4714875" y="5072063"/>
          <p14:tracePt t="209837" x="4732338" y="5099050"/>
          <p14:tracePt t="209854" x="4751388" y="5116513"/>
          <p14:tracePt t="209870" x="4759325" y="5126038"/>
          <p14:tracePt t="209917" x="4768850" y="5135563"/>
          <p14:tracePt t="209924" x="4776788" y="5143500"/>
          <p14:tracePt t="209938" x="4786313" y="5143500"/>
          <p14:tracePt t="209987" x="4803775" y="5162550"/>
          <p14:tracePt t="210011" x="4813300" y="5170488"/>
          <p14:tracePt t="210027" x="4822825" y="5170488"/>
          <p14:tracePt t="210034" x="4830763" y="5180013"/>
          <p14:tracePt t="210080" x="4840288" y="5187950"/>
          <p14:tracePt t="210096" x="4848225" y="5187950"/>
          <p14:tracePt t="210104" x="4857750" y="5187950"/>
          <p14:tracePt t="210120" x="4867275" y="5197475"/>
          <p14:tracePt t="210137" x="4884738" y="5197475"/>
          <p14:tracePt t="210142" x="4894263" y="5197475"/>
          <p14:tracePt t="210154" x="4902200" y="5197475"/>
          <p14:tracePt t="210171" x="4921250" y="5197475"/>
          <p14:tracePt t="210188" x="4938713" y="5197475"/>
          <p14:tracePt t="210205" x="4973638" y="5197475"/>
          <p14:tracePt t="210223" x="4992688" y="5197475"/>
          <p14:tracePt t="210238" x="5010150" y="5197475"/>
          <p14:tracePt t="210254" x="5037138" y="5197475"/>
          <p14:tracePt t="210271" x="5054600" y="5187950"/>
          <p14:tracePt t="210288" x="5072063" y="5180013"/>
          <p14:tracePt t="210305" x="5099050" y="5170488"/>
          <p14:tracePt t="210323" x="5126038" y="5153025"/>
          <p14:tracePt t="210339" x="5143500" y="5143500"/>
          <p14:tracePt t="210355" x="5160963" y="5135563"/>
          <p14:tracePt t="210371" x="5187950" y="5116513"/>
          <p14:tracePt t="210388" x="5207000" y="5116513"/>
          <p14:tracePt t="210405" x="5214938" y="5116513"/>
          <p14:tracePt t="210421" x="5224463" y="5116513"/>
          <p14:tracePt t="210437" x="5232400" y="5116513"/>
          <p14:tracePt t="210454" x="5251450" y="5116513"/>
          <p14:tracePt t="210470" x="5268913" y="5116513"/>
          <p14:tracePt t="210487" x="5286375" y="5108575"/>
          <p14:tracePt t="210504" x="5295900" y="5108575"/>
          <p14:tracePt t="210520" x="5322888" y="5108575"/>
          <p14:tracePt t="210537" x="5330825" y="5108575"/>
          <p14:tracePt t="210553" x="5349875" y="5108575"/>
          <p14:tracePt t="210570" x="5367338" y="5116513"/>
          <p14:tracePt t="210587" x="5394325" y="5116513"/>
          <p14:tracePt t="210603" x="5421313" y="5135563"/>
          <p14:tracePt t="210621" x="5438775" y="5143500"/>
          <p14:tracePt t="210638" x="5456238" y="5170488"/>
          <p14:tracePt t="210654" x="5483225" y="5187950"/>
          <p14:tracePt t="210671" x="5500688" y="5207000"/>
          <p14:tracePt t="210687" x="5537200" y="5233988"/>
          <p14:tracePt t="210706" x="5564188" y="5259388"/>
          <p14:tracePt t="210738" x="5572125" y="5259388"/>
          <p14:tracePt t="210755" x="5581650" y="5259388"/>
          <p14:tracePt t="210777" x="5599113" y="5259388"/>
          <p14:tracePt t="211209" x="5643563" y="5259388"/>
          <p14:tracePt t="211216" x="5697538" y="5259388"/>
          <p14:tracePt t="211224" x="5795963" y="5241925"/>
          <p14:tracePt t="211238" x="5946775" y="5224463"/>
          <p14:tracePt t="211255" x="6045200" y="5197475"/>
          <p14:tracePt t="211271" x="6072188" y="5187950"/>
          <p14:tracePt t="211288" x="6099175" y="5180013"/>
          <p14:tracePt t="211304" x="6108700" y="5180013"/>
          <p14:tracePt t="211321" x="6126163" y="5170488"/>
          <p14:tracePt t="211338" x="6143625" y="5162550"/>
          <p14:tracePt t="211355" x="6180138" y="5143500"/>
          <p14:tracePt t="211373" x="6188075" y="5135563"/>
          <p14:tracePt t="211388" x="6207125" y="5135563"/>
          <p14:tracePt t="211404" x="6224588" y="5126038"/>
          <p14:tracePt t="211421" x="6242050" y="5126038"/>
          <p14:tracePt t="211438" x="6251575" y="5126038"/>
          <p14:tracePt t="211757" x="6259513" y="5126038"/>
          <p14:tracePt t="211765" x="6278563" y="5126038"/>
          <p14:tracePt t="211771" x="6286500" y="5126038"/>
          <p14:tracePt t="211788" x="6313488" y="5116513"/>
          <p14:tracePt t="211805" x="6323013" y="5116513"/>
          <p14:tracePt t="211821" x="6330950" y="5116513"/>
          <p14:tracePt t="211865" x="6340475" y="5116513"/>
          <p14:tracePt t="211874" x="6350000" y="5116513"/>
          <p14:tracePt t="211889" x="6375400" y="5099050"/>
          <p14:tracePt t="211905" x="6394450" y="5091113"/>
          <p14:tracePt t="211921" x="6411913" y="5072063"/>
          <p14:tracePt t="211938" x="6429375" y="5054600"/>
          <p14:tracePt t="212139" x="6446838" y="5054600"/>
          <p14:tracePt t="212485" x="6438900" y="5054600"/>
          <p14:tracePt t="212493" x="6429375" y="5045075"/>
          <p14:tracePt t="212505" x="6421438" y="5037138"/>
          <p14:tracePt t="212555" x="6411913" y="5027613"/>
          <p14:tracePt t="212571" x="6402388" y="5000625"/>
          <p14:tracePt t="212579" x="6394450" y="4992688"/>
          <p14:tracePt t="212588" x="6375400" y="4983163"/>
          <p14:tracePt t="212605" x="6367463" y="4965700"/>
          <p14:tracePt t="212621" x="6357938" y="4938713"/>
          <p14:tracePt t="212638" x="6357938" y="4929188"/>
          <p14:tracePt t="212655" x="6357938" y="4921250"/>
          <p14:tracePt t="212671" x="6340475" y="4902200"/>
          <p14:tracePt t="212688" x="6330950" y="4894263"/>
          <p14:tracePt t="212845" x="6313488" y="4911725"/>
          <p14:tracePt t="212851" x="6313488" y="4956175"/>
          <p14:tracePt t="212859" x="6303963" y="4992688"/>
          <p14:tracePt t="212871" x="6296025" y="5027613"/>
          <p14:tracePt t="212888" x="6269038" y="5108575"/>
          <p14:tracePt t="212906" x="6251575" y="5143500"/>
          <p14:tracePt t="212921" x="6242050" y="5153025"/>
          <p14:tracePt t="214074" x="6232525" y="5162550"/>
          <p14:tracePt t="214089" x="6207125" y="5180013"/>
          <p14:tracePt t="214097" x="6197600" y="5180013"/>
          <p14:tracePt t="214106" x="6188075" y="5187950"/>
          <p14:tracePt t="214121" x="6170613" y="5197475"/>
          <p14:tracePt t="214139" x="6161088" y="5207000"/>
          <p14:tracePt t="214155" x="6153150" y="5207000"/>
          <p14:tracePt t="214237" x="6143625" y="5214938"/>
          <p14:tracePt t="214254" x="6126163" y="5224463"/>
          <p14:tracePt t="214269" x="6116638" y="5233988"/>
          <p14:tracePt t="214277" x="6116638" y="5251450"/>
          <p14:tracePt t="214288" x="6116638" y="5259388"/>
          <p14:tracePt t="214306" x="6135688" y="5340350"/>
          <p14:tracePt t="214323" x="6126163" y="5510213"/>
          <p14:tracePt t="214338" x="6089650" y="5805488"/>
          <p14:tracePt t="214355" x="6072188" y="6118225"/>
          <p14:tracePt t="214371" x="6072188" y="6126163"/>
          <p14:tracePt t="214388" x="6064250" y="6126163"/>
          <p14:tracePt t="214560" x="6054725" y="6126163"/>
          <p14:tracePt t="214653" x="6054725" y="6099175"/>
          <p14:tracePt t="214683" x="6037263" y="6046788"/>
          <p14:tracePt t="214691" x="6027738" y="6000750"/>
          <p14:tracePt t="214705" x="6000750" y="5975350"/>
          <p14:tracePt t="214723" x="5965825" y="5938838"/>
          <p14:tracePt t="214739" x="5929313" y="5857875"/>
          <p14:tracePt t="214755" x="5902325" y="5761038"/>
          <p14:tracePt t="214772" x="5875338" y="5697538"/>
          <p14:tracePt t="214788" x="5849938" y="5653088"/>
          <p14:tracePt t="214805" x="5830888" y="5599113"/>
          <p14:tracePt t="214822" x="5803900" y="5554663"/>
          <p14:tracePt t="214839" x="5803900" y="5519738"/>
          <p14:tracePt t="214856" x="5786438" y="5500688"/>
          <p14:tracePt t="214872" x="5759450" y="5492750"/>
          <p14:tracePt t="214888" x="5741988" y="5492750"/>
          <p14:tracePt t="214905" x="5724525" y="5492750"/>
          <p14:tracePt t="214921" x="5707063" y="5492750"/>
          <p14:tracePt t="214938" x="5688013" y="5492750"/>
          <p14:tracePt t="214955" x="5670550" y="5492750"/>
          <p14:tracePt t="214972" x="5653088" y="5492750"/>
          <p14:tracePt t="214989" x="5635625" y="5492750"/>
          <p14:tracePt t="215005" x="5608638" y="5492750"/>
          <p14:tracePt t="215021" x="5589588" y="5492750"/>
          <p14:tracePt t="215038" x="5572125" y="5492750"/>
          <p14:tracePt t="215055" x="5545138" y="5492750"/>
          <p14:tracePt t="215071" x="5527675" y="5492750"/>
          <p14:tracePt t="215088" x="5483225" y="5492750"/>
          <p14:tracePt t="215105" x="5465763" y="5492750"/>
          <p14:tracePt t="215122" x="5367338" y="5492750"/>
          <p14:tracePt t="215138" x="5278438" y="5492750"/>
          <p14:tracePt t="215155" x="5197475" y="5492750"/>
          <p14:tracePt t="215172" x="5126038" y="5510213"/>
          <p14:tracePt t="215189" x="5064125" y="5519738"/>
          <p14:tracePt t="215205" x="4983163" y="5519738"/>
          <p14:tracePt t="215223" x="4867275" y="5537200"/>
          <p14:tracePt t="215240" x="4803775" y="5546725"/>
          <p14:tracePt t="215255" x="4776788" y="5546725"/>
          <p14:tracePt t="215272" x="4732338" y="5564188"/>
          <p14:tracePt t="215288" x="4697413" y="5564188"/>
          <p14:tracePt t="215305" x="4679950" y="5564188"/>
          <p14:tracePt t="215322" x="4652963" y="5564188"/>
          <p14:tracePt t="215338" x="4633913" y="5564188"/>
          <p14:tracePt t="215355" x="4625975" y="5564188"/>
          <p14:tracePt t="215372" x="4616450" y="5564188"/>
          <p14:tracePt t="215661" x="4616450" y="5554663"/>
          <p14:tracePt t="215669" x="4625975" y="5546725"/>
          <p14:tracePt t="215677" x="4660900" y="5537200"/>
          <p14:tracePt t="215688" x="4670425" y="5537200"/>
          <p14:tracePt t="215705" x="4705350" y="5527675"/>
          <p14:tracePt t="215722" x="4724400" y="5527675"/>
          <p14:tracePt t="215739" x="4751388" y="5527675"/>
          <p14:tracePt t="215755" x="4840288" y="5527675"/>
          <p14:tracePt t="215772" x="4884738" y="5527675"/>
          <p14:tracePt t="215789" x="4929188" y="5527675"/>
          <p14:tracePt t="215805" x="4992688" y="5527675"/>
          <p14:tracePt t="215821" x="5037138" y="5546725"/>
          <p14:tracePt t="215838" x="5089525" y="5564188"/>
          <p14:tracePt t="215855" x="5108575" y="5591175"/>
          <p14:tracePt t="215872" x="5116513" y="5599113"/>
          <p14:tracePt t="215888" x="5126038" y="5608638"/>
          <p14:tracePt t="215913" x="5135563" y="5608638"/>
          <p14:tracePt t="215927" x="5143500" y="5618163"/>
          <p14:tracePt t="215939" x="5160963" y="5618163"/>
          <p14:tracePt t="215956" x="5180013" y="5626100"/>
          <p14:tracePt t="215972" x="5197475" y="5643563"/>
          <p14:tracePt t="215975" x="5207000" y="5662613"/>
          <p14:tracePt t="215990" x="5214938" y="5662613"/>
          <p14:tracePt t="216006" x="5224463" y="5680075"/>
          <p14:tracePt t="216022" x="5241925" y="5689600"/>
          <p14:tracePt t="216389" x="5251450" y="5689600"/>
          <p14:tracePt t="216586" x="5232400" y="5680075"/>
          <p14:tracePt t="216594" x="5214938" y="5662613"/>
          <p14:tracePt t="216605" x="5207000" y="5653088"/>
          <p14:tracePt t="216622" x="5187950" y="5643563"/>
          <p14:tracePt t="216639" x="5170488" y="5635625"/>
          <p14:tracePt t="216733" x="5170488" y="5626100"/>
          <p14:tracePt t="216836" x="5160963" y="5618163"/>
          <p14:tracePt t="216844" x="5143500" y="5618163"/>
          <p14:tracePt t="216855" x="5135563" y="5608638"/>
          <p14:tracePt t="216872" x="5108575" y="5608638"/>
          <p14:tracePt t="216889" x="5099050" y="5608638"/>
          <p14:tracePt t="216905" x="5089525" y="5608638"/>
          <p14:tracePt t="216922" x="5045075" y="5608638"/>
          <p14:tracePt t="216939" x="5027613" y="5608638"/>
          <p14:tracePt t="216955" x="5010150" y="5608638"/>
          <p14:tracePt t="216972" x="5000625" y="5608638"/>
          <p14:tracePt t="216990" x="4992688" y="5608638"/>
          <p14:tracePt t="217005" x="4965700" y="5608638"/>
          <p14:tracePt t="217022" x="4946650" y="5608638"/>
          <p14:tracePt t="217040" x="4921250" y="5618163"/>
          <p14:tracePt t="217055" x="4911725" y="5618163"/>
          <p14:tracePt t="217072" x="4884738" y="5626100"/>
          <p14:tracePt t="217089" x="4867275" y="5635625"/>
          <p14:tracePt t="217105" x="4857750" y="5635625"/>
          <p14:tracePt t="217122" x="4848225" y="5635625"/>
          <p14:tracePt t="217180" x="4840288" y="5635625"/>
          <p14:tracePt t="217320" x="4822825" y="5635625"/>
          <p14:tracePt t="217546" x="4813300" y="5635625"/>
          <p14:tracePt t="217563" x="4803775" y="5635625"/>
          <p14:tracePt t="217642" x="4795838" y="5635625"/>
          <p14:tracePt t="217736" x="4786313" y="5635625"/>
          <p14:tracePt t="220218" x="4786313" y="5626100"/>
          <p14:tracePt t="220234" x="4786313" y="5618163"/>
          <p14:tracePt t="220335" x="4786313" y="5608638"/>
          <p14:tracePt t="221501" x="4795838" y="5608638"/>
          <p14:tracePt t="221517" x="4830763" y="5608638"/>
          <p14:tracePt t="221525" x="4857750" y="5608638"/>
          <p14:tracePt t="221541" x="4902200" y="5608638"/>
          <p14:tracePt t="221556" x="4946650" y="5608638"/>
          <p14:tracePt t="221572" x="5010150" y="5608638"/>
          <p14:tracePt t="221589" x="5054600" y="5599113"/>
          <p14:tracePt t="221606" x="5089525" y="5599113"/>
          <p14:tracePt t="221622" x="5116513" y="5591175"/>
          <p14:tracePt t="221638" x="5135563" y="5591175"/>
          <p14:tracePt t="221655" x="5160963" y="5581650"/>
          <p14:tracePt t="221671" x="5180013" y="5581650"/>
          <p14:tracePt t="221691" x="5197475" y="5581650"/>
          <p14:tracePt t="221706" x="5207000" y="5572125"/>
          <p14:tracePt t="221722" x="5224463" y="5572125"/>
          <p14:tracePt t="221756" x="5232400" y="5572125"/>
          <p14:tracePt t="222332" x="5232400" y="5581650"/>
          <p14:tracePt t="222340" x="5214938" y="5581650"/>
          <p14:tracePt t="222629" x="5224463" y="5572125"/>
          <p14:tracePt t="222637" x="5232400" y="5572125"/>
          <p14:tracePt t="222644" x="5232400" y="5564188"/>
          <p14:tracePt t="222660" x="5241925" y="5554663"/>
          <p14:tracePt t="222677" x="5251450" y="5537200"/>
          <p14:tracePt t="222723" x="5259388" y="5527675"/>
          <p14:tracePt t="222739" x="5268913" y="5519738"/>
          <p14:tracePt t="222771" x="5278438" y="5510213"/>
          <p14:tracePt t="222779" x="5278438" y="5500688"/>
          <p14:tracePt t="222789" x="5286375" y="5500688"/>
          <p14:tracePt t="222806" x="5286375" y="5492750"/>
          <p14:tracePt t="222823" x="5303838" y="5492750"/>
          <p14:tracePt t="223429" x="5303838" y="5527675"/>
          <p14:tracePt t="223435" x="5303838" y="5564188"/>
          <p14:tracePt t="223442" x="5303838" y="5572125"/>
          <p14:tracePt t="223456" x="5303838" y="5591175"/>
          <p14:tracePt t="223472" x="5303838" y="5618163"/>
          <p14:tracePt t="223474" x="5303838" y="5626100"/>
          <p14:tracePt t="223489" x="5303838" y="5635625"/>
          <p14:tracePt t="223506" x="5303838" y="5662613"/>
          <p14:tracePt t="224133" x="5313363" y="5643563"/>
          <p14:tracePt t="224141" x="5322888" y="5643563"/>
          <p14:tracePt t="224367" x="5322888" y="5635625"/>
          <p14:tracePt t="227241" x="5303838" y="5643563"/>
          <p14:tracePt t="227248" x="5295900" y="5653088"/>
          <p14:tracePt t="227257" x="5286375" y="5662613"/>
          <p14:tracePt t="227273" x="5251450" y="5670550"/>
          <p14:tracePt t="227289" x="5232400" y="5680075"/>
          <p14:tracePt t="227306" x="5224463" y="5689600"/>
          <p14:tracePt t="227390" x="5214938" y="5697538"/>
          <p14:tracePt t="227406" x="5207000" y="5715000"/>
          <p14:tracePt t="227414" x="5197475" y="5724525"/>
          <p14:tracePt t="227423" x="5187950" y="5724525"/>
          <p14:tracePt t="227440" x="5187950" y="5741988"/>
          <p14:tracePt t="227456" x="5170488" y="5741988"/>
          <p14:tracePt t="227473" x="5160963" y="5761038"/>
          <p14:tracePt t="227476" x="5153025" y="5768975"/>
          <p14:tracePt t="227490" x="5143500" y="5795963"/>
          <p14:tracePt t="227508" x="5143500" y="5805488"/>
          <p14:tracePt t="227579" x="5143500" y="5813425"/>
          <p14:tracePt t="227585" x="5135563" y="5822950"/>
          <p14:tracePt t="227594" x="5135563" y="5832475"/>
          <p14:tracePt t="227607" x="5126038" y="5857875"/>
          <p14:tracePt t="227623" x="5126038" y="5876925"/>
          <p14:tracePt t="227640" x="5126038" y="5894388"/>
          <p14:tracePt t="227656" x="5116513" y="5911850"/>
          <p14:tracePt t="227673" x="5099050" y="5948363"/>
          <p14:tracePt t="227690" x="5089525" y="5965825"/>
          <p14:tracePt t="227707" x="5089525" y="5975350"/>
          <p14:tracePt t="227740" x="5089525" y="5992813"/>
          <p14:tracePt t="229316" x="5081588" y="5983288"/>
          <p14:tracePt t="229338" x="5072063" y="5983288"/>
          <p14:tracePt t="229582" x="5072063" y="5975350"/>
          <p14:tracePt t="229604" x="5064125" y="5975350"/>
          <p14:tracePt t="229666" x="5054600" y="5975350"/>
          <p14:tracePt t="229696" x="5037138" y="5965825"/>
          <p14:tracePt t="229704" x="5027613" y="5965825"/>
          <p14:tracePt t="229730" x="5018088" y="5965825"/>
          <p14:tracePt t="229770" x="5018088" y="5956300"/>
          <p14:tracePt t="229792" x="5010150" y="5956300"/>
          <p14:tracePt t="229800" x="5000625" y="5956300"/>
          <p14:tracePt t="229816" x="4992688" y="5956300"/>
          <p14:tracePt t="229824" x="4983163" y="5956300"/>
          <p14:tracePt t="229839" x="4956175" y="5956300"/>
          <p14:tracePt t="229856" x="4946650" y="5956300"/>
          <p14:tracePt t="229873" x="4938713" y="5956300"/>
          <p14:tracePt t="229889" x="4929188" y="5956300"/>
          <p14:tracePt t="229906" x="4921250" y="5956300"/>
          <p14:tracePt t="229973" x="4911725" y="5956300"/>
          <p14:tracePt t="229996" x="4902200" y="5956300"/>
          <p14:tracePt t="230490" x="4911725" y="5956300"/>
          <p14:tracePt t="230496" x="4921250" y="5965825"/>
          <p14:tracePt t="230507" x="4929188" y="5965825"/>
          <p14:tracePt t="230523" x="4946650" y="5975350"/>
          <p14:tracePt t="230540" x="4973638" y="5992813"/>
          <p14:tracePt t="230557" x="4992688" y="6000750"/>
          <p14:tracePt t="230574" x="5000625" y="6000750"/>
          <p14:tracePt t="230756" x="5018088" y="6000750"/>
          <p14:tracePt t="230770" x="5037138" y="6000750"/>
          <p14:tracePt t="230803" x="5045075" y="6000750"/>
          <p14:tracePt t="230810" x="5054600" y="6000750"/>
          <p14:tracePt t="230824" x="5054600" y="5983288"/>
          <p14:tracePt t="230850" x="5064125" y="5983288"/>
          <p14:tracePt t="230864" x="5072063" y="5975350"/>
          <p14:tracePt t="230873" x="5081588" y="5965825"/>
          <p14:tracePt t="230890" x="5089525" y="5956300"/>
          <p14:tracePt t="231570" x="5108575" y="5956300"/>
          <p14:tracePt t="231576" x="5116513" y="5956300"/>
          <p14:tracePt t="231590" x="5126038" y="5965825"/>
          <p14:tracePt t="231616" x="5135563" y="5965825"/>
          <p14:tracePt t="231624" x="5143500" y="5965825"/>
          <p14:tracePt t="231640" x="5160963" y="5965825"/>
          <p14:tracePt t="231657" x="5187950" y="5965825"/>
          <p14:tracePt t="231673" x="5187950" y="59563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as a State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computer is just a big fancy state </a:t>
            </a:r>
            <a:r>
              <a:rPr lang="en-US" dirty="0" smtClean="0"/>
              <a:t>machine</a:t>
            </a:r>
            <a:endParaRPr lang="en-US" dirty="0"/>
          </a:p>
          <a:p>
            <a:pPr marL="68897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Registers</a:t>
            </a:r>
            <a:r>
              <a:rPr lang="en-US" sz="2000" dirty="0"/>
              <a:t>, memory, hard disks and other storage form the </a:t>
            </a:r>
            <a:r>
              <a:rPr lang="en-US" sz="2000" dirty="0" smtClean="0"/>
              <a:t>state</a:t>
            </a:r>
            <a:endParaRPr lang="en-US" sz="2000" dirty="0"/>
          </a:p>
          <a:p>
            <a:pPr marL="688975" lvl="1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The </a:t>
            </a:r>
            <a:r>
              <a:rPr lang="en-US" sz="2000" dirty="0"/>
              <a:t>processor keeps reading and updating the state, according to the </a:t>
            </a:r>
            <a:r>
              <a:rPr lang="en-US" sz="2000" dirty="0" smtClean="0"/>
              <a:t>instructions </a:t>
            </a:r>
            <a:r>
              <a:rPr lang="en-US" sz="2000" dirty="0"/>
              <a:t>in some </a:t>
            </a:r>
            <a:r>
              <a:rPr lang="en-US" sz="2000" dirty="0" smtClean="0"/>
              <a:t>program</a:t>
            </a:r>
            <a:endParaRPr lang="en-US" sz="2000" dirty="0"/>
          </a:p>
        </p:txBody>
      </p:sp>
      <p:sp>
        <p:nvSpPr>
          <p:cNvPr id="4" name="Rectangle 3"/>
          <p:cNvSpPr/>
          <p:nvPr/>
        </p:nvSpPr>
        <p:spPr bwMode="auto">
          <a:xfrm>
            <a:off x="2886635" y="4715435"/>
            <a:ext cx="2599765" cy="1192306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400" b="1" dirty="0" smtClean="0">
                <a:solidFill>
                  <a:schemeClr val="tx1"/>
                </a:solidFill>
                <a:latin typeface="Neo Sans Intel" pitchFamily="34" charset="0"/>
                <a:cs typeface="Arial" pitchFamily="34" charset="0"/>
              </a:rPr>
              <a:t>State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3290046" y="2922490"/>
            <a:ext cx="1792942" cy="1192306"/>
          </a:xfrm>
          <a:prstGeom prst="ellipse">
            <a:avLst/>
          </a:prstGeom>
          <a:ln>
            <a:headEnd type="none" w="sm" len="sm"/>
            <a:tailEnd type="none" w="sm" len="sm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400" b="1" dirty="0" smtClean="0">
                <a:latin typeface="Neo Sans Intel" pitchFamily="34" charset="0"/>
                <a:cs typeface="Arial" pitchFamily="34" charset="0"/>
              </a:rPr>
              <a:t>CPU</a:t>
            </a:r>
          </a:p>
        </p:txBody>
      </p:sp>
      <p:sp>
        <p:nvSpPr>
          <p:cNvPr id="6" name="Arc 5"/>
          <p:cNvSpPr/>
          <p:nvPr/>
        </p:nvSpPr>
        <p:spPr bwMode="auto">
          <a:xfrm>
            <a:off x="4347879" y="3836894"/>
            <a:ext cx="762000" cy="1757082"/>
          </a:xfrm>
          <a:prstGeom prst="arc">
            <a:avLst>
              <a:gd name="adj1" fmla="val 16863385"/>
              <a:gd name="adj2" fmla="val 0"/>
            </a:avLst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7" name="Arc 6"/>
          <p:cNvSpPr/>
          <p:nvPr/>
        </p:nvSpPr>
        <p:spPr bwMode="auto">
          <a:xfrm flipH="1">
            <a:off x="3162150" y="3889777"/>
            <a:ext cx="472142" cy="825658"/>
          </a:xfrm>
          <a:custGeom>
            <a:avLst/>
            <a:gdLst>
              <a:gd name="connsiteX0" fmla="*/ 633477 w 944283"/>
              <a:gd name="connsiteY0" fmla="*/ 52883 h 1757082"/>
              <a:gd name="connsiteX1" fmla="*/ 944284 w 944283"/>
              <a:gd name="connsiteY1" fmla="*/ 878541 h 1757082"/>
              <a:gd name="connsiteX2" fmla="*/ 472142 w 944283"/>
              <a:gd name="connsiteY2" fmla="*/ 878541 h 1757082"/>
              <a:gd name="connsiteX3" fmla="*/ 633477 w 944283"/>
              <a:gd name="connsiteY3" fmla="*/ 52883 h 1757082"/>
              <a:gd name="connsiteX0" fmla="*/ 633477 w 944283"/>
              <a:gd name="connsiteY0" fmla="*/ 52883 h 1757082"/>
              <a:gd name="connsiteX1" fmla="*/ 944284 w 944283"/>
              <a:gd name="connsiteY1" fmla="*/ 878541 h 1757082"/>
              <a:gd name="connsiteX0" fmla="*/ 161335 w 472142"/>
              <a:gd name="connsiteY0" fmla="*/ 0 h 825658"/>
              <a:gd name="connsiteX1" fmla="*/ 472142 w 472142"/>
              <a:gd name="connsiteY1" fmla="*/ 825658 h 825658"/>
              <a:gd name="connsiteX2" fmla="*/ 0 w 472142"/>
              <a:gd name="connsiteY2" fmla="*/ 825658 h 825658"/>
              <a:gd name="connsiteX3" fmla="*/ 161335 w 472142"/>
              <a:gd name="connsiteY3" fmla="*/ 0 h 825658"/>
              <a:gd name="connsiteX0" fmla="*/ 161335 w 472142"/>
              <a:gd name="connsiteY0" fmla="*/ 0 h 825658"/>
              <a:gd name="connsiteX1" fmla="*/ 472142 w 472142"/>
              <a:gd name="connsiteY1" fmla="*/ 825658 h 825658"/>
              <a:gd name="connsiteX0" fmla="*/ 161335 w 472142"/>
              <a:gd name="connsiteY0" fmla="*/ 0 h 825658"/>
              <a:gd name="connsiteX1" fmla="*/ 472142 w 472142"/>
              <a:gd name="connsiteY1" fmla="*/ 825658 h 825658"/>
              <a:gd name="connsiteX2" fmla="*/ 0 w 472142"/>
              <a:gd name="connsiteY2" fmla="*/ 825658 h 825658"/>
              <a:gd name="connsiteX3" fmla="*/ 161335 w 472142"/>
              <a:gd name="connsiteY3" fmla="*/ 0 h 825658"/>
              <a:gd name="connsiteX0" fmla="*/ 161335 w 472142"/>
              <a:gd name="connsiteY0" fmla="*/ 0 h 825658"/>
              <a:gd name="connsiteX1" fmla="*/ 472142 w 472142"/>
              <a:gd name="connsiteY1" fmla="*/ 825658 h 825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2142" h="825658" stroke="0" extrusionOk="0">
                <a:moveTo>
                  <a:pt x="161335" y="0"/>
                </a:moveTo>
                <a:cubicBezTo>
                  <a:pt x="246329" y="100842"/>
                  <a:pt x="472142" y="456214"/>
                  <a:pt x="472142" y="825658"/>
                </a:cubicBezTo>
                <a:lnTo>
                  <a:pt x="0" y="825658"/>
                </a:lnTo>
                <a:lnTo>
                  <a:pt x="161335" y="0"/>
                </a:lnTo>
                <a:close/>
              </a:path>
              <a:path w="472142" h="825658" fill="none">
                <a:moveTo>
                  <a:pt x="161335" y="0"/>
                </a:moveTo>
                <a:cubicBezTo>
                  <a:pt x="347929" y="126242"/>
                  <a:pt x="472142" y="456214"/>
                  <a:pt x="472142" y="825658"/>
                </a:cubicBezTo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olid"/>
            <a:round/>
            <a:headEnd type="triangle" w="lg" len="lg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5294062"/>
      </p:ext>
    </p:extLst>
  </p:cSld>
  <p:clrMapOvr>
    <a:masterClrMapping/>
  </p:clrMapOvr>
  <p:transition advTm="15652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6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6" grpId="0" animBg="1"/>
      <p:bldP spid="6" grpId="1" animBg="1"/>
      <p:bldP spid="7" grpId="0" animBg="1"/>
      <p:bldP spid="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Refresher: Instruction Execution Cycle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599440" y="1021052"/>
            <a:ext cx="2316480" cy="853496"/>
          </a:xfrm>
          <a:prstGeom prst="round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latin typeface="Neo Sans Intel" pitchFamily="34" charset="0"/>
                <a:cs typeface="Arial" pitchFamily="34" charset="0"/>
              </a:rPr>
              <a:t>Fetch Instruction by PC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599440" y="1879290"/>
            <a:ext cx="2316480" cy="853496"/>
          </a:xfrm>
          <a:prstGeom prst="round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>
                <a:latin typeface="Neo Sans Intel" pitchFamily="34" charset="0"/>
                <a:cs typeface="Arial" pitchFamily="34" charset="0"/>
              </a:rPr>
              <a:t>Read registers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599440" y="2732786"/>
            <a:ext cx="2316480" cy="853496"/>
          </a:xfrm>
          <a:prstGeom prst="round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latin typeface="Neo Sans Intel" pitchFamily="34" charset="0"/>
                <a:cs typeface="Arial" pitchFamily="34" charset="0"/>
              </a:rPr>
              <a:t>Process Calculations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599440" y="3586283"/>
            <a:ext cx="2316480" cy="853496"/>
          </a:xfrm>
          <a:prstGeom prst="round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latin typeface="Neo Sans Intel" pitchFamily="34" charset="0"/>
                <a:cs typeface="Arial" pitchFamily="34" charset="0"/>
              </a:rPr>
              <a:t>Read</a:t>
            </a:r>
            <a:r>
              <a:rPr lang="ru-RU" sz="2000" b="1" dirty="0" smtClean="0">
                <a:latin typeface="Neo Sans Intel" pitchFamily="34" charset="0"/>
                <a:cs typeface="Arial" pitchFamily="34" charset="0"/>
              </a:rPr>
              <a:t>/</a:t>
            </a:r>
            <a:r>
              <a:rPr lang="en-US" sz="2000" b="1" dirty="0" smtClean="0">
                <a:latin typeface="Neo Sans Intel" pitchFamily="34" charset="0"/>
                <a:cs typeface="Arial" pitchFamily="34" charset="0"/>
              </a:rPr>
              <a:t>Write</a:t>
            </a:r>
          </a:p>
          <a:p>
            <a:pPr algn="ctr" eaLnBrk="0" hangingPunct="0"/>
            <a:r>
              <a:rPr lang="en-US" sz="2000" b="1" dirty="0" smtClean="0">
                <a:latin typeface="Neo Sans Intel" pitchFamily="34" charset="0"/>
                <a:cs typeface="Arial" pitchFamily="34" charset="0"/>
              </a:rPr>
              <a:t>Memory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599440" y="4439779"/>
            <a:ext cx="2316480" cy="853496"/>
          </a:xfrm>
          <a:prstGeom prst="round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latin typeface="Neo Sans Intel" pitchFamily="34" charset="0"/>
                <a:cs typeface="Arial" pitchFamily="34" charset="0"/>
              </a:rPr>
              <a:t>Write registers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599440" y="5293276"/>
            <a:ext cx="2316480" cy="853496"/>
          </a:xfrm>
          <a:prstGeom prst="round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latin typeface="Neo Sans Intel" pitchFamily="34" charset="0"/>
                <a:cs typeface="Arial" pitchFamily="34" charset="0"/>
              </a:rPr>
              <a:t>Update PC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49600" y="1031212"/>
            <a:ext cx="553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Download instruction from the memory using value stored in the program counter (PC) register as an address.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49600" y="1879290"/>
            <a:ext cx="553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Read values of registers which are pointed by the instruction as their source operands.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49600" y="2732786"/>
            <a:ext cx="553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Execute an action encoded in the instruction (e.g. addition, subtraction, address calculation, etc.).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49600" y="3586283"/>
            <a:ext cx="5902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Write the result of the calculation into the memory or read the value using the address calculated on the previous step.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49600" y="4439779"/>
            <a:ext cx="553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Write the result of the calculation or the value read on the previous step into the memory.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149600" y="5211995"/>
            <a:ext cx="55372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Update the program counter to the next instruction:</a:t>
            </a:r>
          </a:p>
          <a:p>
            <a:r>
              <a:rPr lang="en-US" sz="16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PC = PC + </a:t>
            </a:r>
            <a:r>
              <a:rPr lang="en-US" sz="1600" dirty="0" err="1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InstructionLength</a:t>
            </a:r>
            <a:r>
              <a:rPr lang="en-US" sz="16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 </a:t>
            </a:r>
          </a:p>
          <a:p>
            <a:r>
              <a:rPr lang="en-US" dirty="0" smtClean="0">
                <a:latin typeface="+mn-lt"/>
              </a:rPr>
              <a:t>Or it is a taken branch then:</a:t>
            </a:r>
          </a:p>
          <a:p>
            <a:r>
              <a:rPr lang="en-US" sz="16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PC = PC </a:t>
            </a:r>
            <a:r>
              <a:rPr lang="en-US" sz="16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+ </a:t>
            </a:r>
            <a:r>
              <a:rPr lang="en-US" sz="1600" dirty="0" err="1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InstructionLength</a:t>
            </a:r>
            <a:r>
              <a:rPr lang="en-US" sz="1600" dirty="0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 + </a:t>
            </a:r>
            <a:r>
              <a:rPr lang="en-US" sz="1600" dirty="0" err="1" smtClean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BranchOffset</a:t>
            </a:r>
            <a:endParaRPr lang="en-US" sz="1600" dirty="0" smtClean="0">
              <a:solidFill>
                <a:schemeClr val="accent1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18" name="Elbow Connector 17"/>
          <p:cNvCxnSpPr>
            <a:stCxn id="9" idx="2"/>
            <a:endCxn id="4" idx="0"/>
          </p:cNvCxnSpPr>
          <p:nvPr/>
        </p:nvCxnSpPr>
        <p:spPr bwMode="auto">
          <a:xfrm rot="5400000" flipH="1">
            <a:off x="-805180" y="3583912"/>
            <a:ext cx="5125720" cy="12700"/>
          </a:xfrm>
          <a:prstGeom prst="bentConnector5">
            <a:avLst>
              <a:gd name="adj1" fmla="val -2676"/>
              <a:gd name="adj2" fmla="val 10920000"/>
              <a:gd name="adj3" fmla="val 105253"/>
            </a:avLst>
          </a:prstGeom>
          <a:solidFill>
            <a:schemeClr val="bg1"/>
          </a:solidFill>
          <a:ln w="28575" cap="rnd" cmpd="sng" algn="ctr">
            <a:solidFill>
              <a:srgbClr val="C00000"/>
            </a:solidFill>
            <a:prstDash val="solid"/>
            <a:round/>
            <a:headEnd type="oval" w="lg" len="lg"/>
            <a:tailEnd type="arrow" w="lg" len="lg"/>
          </a:ln>
          <a:effectLst/>
        </p:spPr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15516510"/>
      </p:ext>
    </p:extLst>
  </p:cSld>
  <p:clrMapOvr>
    <a:masterClrMapping/>
  </p:clrMapOvr>
  <p:transition advTm="30291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1" grpId="0"/>
      <p:bldP spid="12" grpId="0"/>
      <p:bldP spid="13" grpId="0"/>
      <p:bldP spid="14" grpId="0"/>
      <p:bldP spid="15" grpId="0"/>
      <p:bldP spid="16" grpId="0"/>
    </p:bldLst>
  </p:timing>
  <p:extLst mod="1">
    <p:ext uri="{3A86A75C-4F4B-4683-9AE1-C65F6400EC91}">
      <p14:laserTraceLst xmlns:p14="http://schemas.microsoft.com/office/powerpoint/2010/main">
        <p14:tracePtLst>
          <p14:tracePt t="179190" x="5081588" y="5911850"/>
          <p14:tracePt t="179197" x="4795838" y="5653088"/>
          <p14:tracePt t="179204" x="4768850" y="5626100"/>
          <p14:tracePt t="179218" x="4732338" y="5618163"/>
          <p14:tracePt t="179234" x="4670425" y="5599113"/>
          <p14:tracePt t="179250" x="4589463" y="5572125"/>
          <p14:tracePt t="179267" x="4357688" y="5546725"/>
          <p14:tracePt t="179284" x="4160838" y="5510213"/>
          <p14:tracePt t="179300" x="3965575" y="5483225"/>
          <p14:tracePt t="179317" x="3759200" y="5429250"/>
          <p14:tracePt t="179334" x="3581400" y="5394325"/>
          <p14:tracePt t="179350" x="3384550" y="5376863"/>
          <p14:tracePt t="179368" x="3062288" y="5384800"/>
          <p14:tracePt t="179384" x="2795588" y="5421313"/>
          <p14:tracePt t="179400" x="2536825" y="5438775"/>
          <p14:tracePt t="179417" x="2286000" y="5473700"/>
          <p14:tracePt t="179434" x="2062163" y="5510213"/>
          <p14:tracePt t="179450" x="1866900" y="5546725"/>
          <p14:tracePt t="179467" x="1687513" y="5572125"/>
          <p14:tracePt t="179484" x="1446213" y="5591175"/>
          <p14:tracePt t="179500" x="1223963" y="5626100"/>
          <p14:tracePt t="179517" x="1108075" y="5626100"/>
          <p14:tracePt t="179572" x="1152525" y="5608638"/>
          <p14:tracePt t="179580" x="1204913" y="5599113"/>
          <p14:tracePt t="179586" x="1285875" y="5581650"/>
          <p14:tracePt t="179600" x="1384300" y="5564188"/>
          <p14:tracePt t="179618" x="1795463" y="5546725"/>
          <p14:tracePt t="179635" x="2125663" y="5581650"/>
          <p14:tracePt t="179651" x="2465388" y="5599113"/>
          <p14:tracePt t="179667" x="2751138" y="5591175"/>
          <p14:tracePt t="179684" x="2946400" y="5572125"/>
          <p14:tracePt t="179701" x="3071813" y="5537200"/>
          <p14:tracePt t="179719" x="3089275" y="5527675"/>
          <p14:tracePt t="179791" x="3054350" y="5527675"/>
          <p14:tracePt t="179799" x="3017838" y="5527675"/>
          <p14:tracePt t="179806" x="2982913" y="5546725"/>
          <p14:tracePt t="179818" x="2919413" y="5554663"/>
          <p14:tracePt t="179835" x="2795588" y="5572125"/>
          <p14:tracePt t="179853" x="2411413" y="5572125"/>
          <p14:tracePt t="179869" x="2170113" y="5546725"/>
          <p14:tracePt t="179884" x="2009775" y="5519738"/>
          <p14:tracePt t="179901" x="1938338" y="5500688"/>
          <p14:tracePt t="179917" x="1928813" y="5492750"/>
          <p14:tracePt t="179993" x="1946275" y="5483225"/>
          <p14:tracePt t="180001" x="1990725" y="5483225"/>
          <p14:tracePt t="180009" x="2044700" y="5483225"/>
          <p14:tracePt t="180018" x="2098675" y="5483225"/>
          <p14:tracePt t="180034" x="2205038" y="5465763"/>
          <p14:tracePt t="180051" x="2374900" y="5438775"/>
          <p14:tracePt t="180067" x="2473325" y="5411788"/>
          <p14:tracePt t="180084" x="2536825" y="5384800"/>
          <p14:tracePt t="180165" x="2509838" y="5384800"/>
          <p14:tracePt t="180173" x="2465388" y="5384800"/>
          <p14:tracePt t="180184" x="2428875" y="5384800"/>
          <p14:tracePt t="180201" x="2384425" y="5384800"/>
          <p14:tracePt t="180218" x="2322513" y="5384800"/>
          <p14:tracePt t="180234" x="2251075" y="5384800"/>
          <p14:tracePt t="180252" x="2205038" y="5384800"/>
          <p14:tracePt t="180306" x="2214563" y="5376863"/>
          <p14:tracePt t="180312" x="2241550" y="5376863"/>
          <p14:tracePt t="180320" x="2276475" y="5357813"/>
          <p14:tracePt t="180333" x="2322513" y="5357813"/>
          <p14:tracePt t="180350" x="2411413" y="5349875"/>
          <p14:tracePt t="180368" x="2608263" y="5349875"/>
          <p14:tracePt t="180384" x="2830513" y="5376863"/>
          <p14:tracePt t="180400" x="3125788" y="5429250"/>
          <p14:tracePt t="180417" x="3394075" y="5483225"/>
          <p14:tracePt t="180434" x="3616325" y="5519738"/>
          <p14:tracePt t="180450" x="3724275" y="5527675"/>
          <p14:tracePt t="180467" x="3776663" y="5527675"/>
          <p14:tracePt t="180555" x="3751263" y="5527675"/>
          <p14:tracePt t="180563" x="3741738" y="5527675"/>
          <p14:tracePt t="180571" x="3724275" y="5527675"/>
          <p14:tracePt t="180584" x="3705225" y="5527675"/>
          <p14:tracePt t="180602" x="3643313" y="5527675"/>
          <p14:tracePt t="180619" x="3544888" y="5527675"/>
          <p14:tracePt t="180635" x="3419475" y="5527675"/>
          <p14:tracePt t="180651" x="3251200" y="5527675"/>
          <p14:tracePt t="180668" x="3062288" y="5527675"/>
          <p14:tracePt t="180684" x="2901950" y="5510213"/>
          <p14:tracePt t="180702" x="2768600" y="5483225"/>
          <p14:tracePt t="180719" x="2643188" y="5456238"/>
          <p14:tracePt t="180735" x="2589213" y="5438775"/>
          <p14:tracePt t="180751" x="2571750" y="5429250"/>
          <p14:tracePt t="180768" x="2562225" y="5429250"/>
          <p14:tracePt t="180844" x="2571750" y="5421313"/>
          <p14:tracePt t="180851" x="2598738" y="5411788"/>
          <p14:tracePt t="180859" x="2625725" y="5394325"/>
          <p14:tracePt t="180868" x="2643188" y="5394325"/>
          <p14:tracePt t="180884" x="2679700" y="5376863"/>
          <p14:tracePt t="180900" x="2697163" y="5376863"/>
          <p14:tracePt t="180917" x="2724150" y="5367338"/>
          <p14:tracePt t="180934" x="2732088" y="5367338"/>
          <p14:tracePt t="181039" x="2714625" y="5367338"/>
          <p14:tracePt t="181047" x="2705100" y="5367338"/>
          <p14:tracePt t="181054" x="2697163" y="5367338"/>
          <p14:tracePt t="181068" x="2687638" y="5367338"/>
          <p14:tracePt t="181084" x="2679700" y="5367338"/>
          <p14:tracePt t="181101" x="2670175" y="5367338"/>
          <p14:tracePt t="181118" x="2660650" y="5367338"/>
          <p14:tracePt t="181203" x="2660650" y="5357813"/>
          <p14:tracePt t="181211" x="2697163" y="5340350"/>
          <p14:tracePt t="181221" x="2705100" y="5340350"/>
          <p14:tracePt t="181235" x="2724150" y="5330825"/>
          <p14:tracePt t="181251" x="2741613" y="5322888"/>
          <p14:tracePt t="181268" x="2768600" y="5322888"/>
          <p14:tracePt t="181284" x="2786063" y="5313363"/>
          <p14:tracePt t="181301" x="2795588" y="5313363"/>
          <p14:tracePt t="181407" x="2786063" y="5313363"/>
          <p14:tracePt t="181431" x="2786063" y="5305425"/>
          <p14:tracePt t="181445" x="2776538" y="5305425"/>
          <p14:tracePt t="181454" x="2759075" y="5305425"/>
          <p14:tracePt t="181470" x="2741613" y="5305425"/>
          <p14:tracePt t="181485" x="2724150" y="5305425"/>
          <p14:tracePt t="181571" x="2741613" y="5305425"/>
          <p14:tracePt t="181579" x="2795588" y="5305425"/>
          <p14:tracePt t="181587" x="2847975" y="5305425"/>
          <p14:tracePt t="181601" x="2911475" y="5305425"/>
          <p14:tracePt t="181618" x="3036888" y="5322888"/>
          <p14:tracePt t="181634" x="3062288" y="5330825"/>
          <p14:tracePt t="181727" x="3054350" y="5330825"/>
          <p14:tracePt t="181743" x="3036888" y="5330825"/>
          <p14:tracePt t="181751" x="3009900" y="5340350"/>
          <p14:tracePt t="181759" x="3000375" y="5340350"/>
          <p14:tracePt t="181768" x="2990850" y="5340350"/>
          <p14:tracePt t="181784" x="2982913" y="5349875"/>
          <p14:tracePt t="181851" x="2973388" y="5349875"/>
          <p14:tracePt t="181867" x="2965450" y="5349875"/>
          <p14:tracePt t="181875" x="2946400" y="5349875"/>
          <p14:tracePt t="184521" x="2938463" y="5349875"/>
          <p14:tracePt t="184538" x="2928938" y="5349875"/>
          <p14:tracePt t="186044" x="2955925" y="5340350"/>
          <p14:tracePt t="186052" x="2990850" y="5340350"/>
          <p14:tracePt t="186060" x="3000375" y="5340350"/>
          <p14:tracePt t="186068" x="3036888" y="5340350"/>
          <p14:tracePt t="186085" x="3071813" y="5349875"/>
          <p14:tracePt t="186102" x="3098800" y="5421313"/>
          <p14:tracePt t="186119" x="3125788" y="5483225"/>
          <p14:tracePt t="186135" x="3170238" y="5500688"/>
          <p14:tracePt t="186153" x="3313113" y="5546725"/>
          <p14:tracePt t="186169" x="3411538" y="5554663"/>
          <p14:tracePt t="186185" x="3490913" y="5581650"/>
          <p14:tracePt t="186201" x="3517900" y="5608638"/>
          <p14:tracePt t="186217" x="3544888" y="5626100"/>
          <p14:tracePt t="186234" x="3562350" y="5626100"/>
          <p14:tracePt t="186251" x="3581400" y="5626100"/>
          <p14:tracePt t="186268" x="3598863" y="5626100"/>
          <p14:tracePt t="186285" x="3643313" y="5635625"/>
          <p14:tracePt t="186301" x="3660775" y="5643563"/>
          <p14:tracePt t="186318" x="3705225" y="5643563"/>
          <p14:tracePt t="186334" x="3786188" y="5643563"/>
          <p14:tracePt t="186351" x="3867150" y="5643563"/>
          <p14:tracePt t="186367" x="3919538" y="5643563"/>
          <p14:tracePt t="186385" x="3946525" y="5643563"/>
          <p14:tracePt t="186402" x="3956050" y="5643563"/>
          <p14:tracePt t="186544" x="3938588" y="5653088"/>
          <p14:tracePt t="186552" x="3929063" y="5670550"/>
          <p14:tracePt t="186560" x="3919538" y="5680075"/>
          <p14:tracePt t="186568" x="3911600" y="5689600"/>
          <p14:tracePt t="186585" x="3867150" y="5707063"/>
          <p14:tracePt t="186602" x="3786188" y="5734050"/>
          <p14:tracePt t="186619" x="3687763" y="5751513"/>
          <p14:tracePt t="186635" x="3616325" y="5761038"/>
          <p14:tracePt t="186652" x="3562350" y="5778500"/>
          <p14:tracePt t="186668" x="3527425" y="5786438"/>
          <p14:tracePt t="186685" x="3473450" y="5805488"/>
          <p14:tracePt t="186702" x="3446463" y="5832475"/>
          <p14:tracePt t="186719" x="3384550" y="5867400"/>
          <p14:tracePt t="186735" x="3322638" y="5903913"/>
          <p14:tracePt t="186753" x="3259138" y="5938838"/>
          <p14:tracePt t="186816" x="3268663" y="5956300"/>
          <p14:tracePt t="186823" x="3286125" y="5956300"/>
          <p14:tracePt t="186835" x="3313113" y="5956300"/>
          <p14:tracePt t="186851" x="3375025" y="5956300"/>
          <p14:tracePt t="186867" x="3438525" y="5948363"/>
          <p14:tracePt t="186884" x="3500438" y="5921375"/>
          <p14:tracePt t="186901" x="3608388" y="5884863"/>
          <p14:tracePt t="186918" x="3625850" y="5876925"/>
          <p14:tracePt t="186980" x="3616325" y="5876925"/>
          <p14:tracePt t="186996" x="3608388" y="5876925"/>
          <p14:tracePt t="187004" x="3598863" y="5876925"/>
          <p14:tracePt t="187020" x="3571875" y="5876925"/>
          <p14:tracePt t="187036" x="3544888" y="5876925"/>
          <p14:tracePt t="187052" x="3517900" y="5876925"/>
          <p14:tracePt t="187068" x="3500438" y="5876925"/>
          <p14:tracePt t="187085" x="3482975" y="5876925"/>
          <p14:tracePt t="187102" x="3465513" y="5867400"/>
          <p14:tracePt t="187119" x="3446463" y="5867400"/>
          <p14:tracePt t="187135" x="3438525" y="5867400"/>
          <p14:tracePt t="187152" x="3429000" y="5857875"/>
          <p14:tracePt t="187176" x="3419475" y="5857875"/>
          <p14:tracePt t="187216" x="3411538" y="5849938"/>
          <p14:tracePt t="187222" x="3402013" y="5832475"/>
          <p14:tracePt t="187300" x="3394075" y="5832475"/>
          <p14:tracePt t="187356" x="3384550" y="5832475"/>
          <p14:tracePt t="187417" x="3394075" y="5822950"/>
          <p14:tracePt t="187425" x="3402013" y="5822950"/>
          <p14:tracePt t="187434" x="3411538" y="5822950"/>
          <p14:tracePt t="187451" x="3419475" y="5822950"/>
          <p14:tracePt t="187469" x="3438525" y="5822950"/>
          <p14:tracePt t="187485" x="3455988" y="5822950"/>
          <p14:tracePt t="187503" x="3482975" y="5822950"/>
          <p14:tracePt t="187518" x="3490913" y="5813425"/>
          <p14:tracePt t="187535" x="3527425" y="5813425"/>
          <p14:tracePt t="187551" x="3544888" y="5805488"/>
          <p14:tracePt t="187568" x="3562350" y="5805488"/>
          <p14:tracePt t="187585" x="3581400" y="5795963"/>
          <p14:tracePt t="187602" x="3608388" y="5786438"/>
          <p14:tracePt t="187620" x="3633788" y="5786438"/>
          <p14:tracePt t="187636" x="3652838" y="5786438"/>
          <p14:tracePt t="187652" x="3679825" y="5786438"/>
          <p14:tracePt t="187668" x="3687763" y="5786438"/>
          <p14:tracePt t="187685" x="3705225" y="5786438"/>
          <p14:tracePt t="187702" x="3724275" y="5786438"/>
          <p14:tracePt t="187720" x="3732213" y="5786438"/>
          <p14:tracePt t="187735" x="3751263" y="5786438"/>
          <p14:tracePt t="187752" x="3759200" y="5786438"/>
          <p14:tracePt t="187770" x="3776663" y="5795963"/>
          <p14:tracePt t="187785" x="3795713" y="5813425"/>
          <p14:tracePt t="187802" x="3822700" y="5822950"/>
          <p14:tracePt t="187819" x="3840163" y="5849938"/>
          <p14:tracePt t="187835" x="3857625" y="5867400"/>
          <p14:tracePt t="187852" x="3902075" y="5894388"/>
          <p14:tracePt t="187870" x="3946525" y="5903913"/>
          <p14:tracePt t="187885" x="3956050" y="5903913"/>
          <p14:tracePt t="187902" x="3983038" y="5911850"/>
          <p14:tracePt t="187919" x="4000500" y="5911850"/>
          <p14:tracePt t="187935" x="4010025" y="5911850"/>
          <p14:tracePt t="187952" x="4017963" y="5911850"/>
          <p14:tracePt t="187980" x="4027488" y="5911850"/>
          <p14:tracePt t="187996" x="4037013" y="5911850"/>
          <p14:tracePt t="188005" x="4062413" y="5911850"/>
          <p14:tracePt t="188019" x="4081463" y="5911850"/>
          <p14:tracePt t="188035" x="4098925" y="5911850"/>
          <p14:tracePt t="188052" x="4125913" y="5911850"/>
          <p14:tracePt t="188069" x="4143375" y="5911850"/>
          <p14:tracePt t="188086" x="4160838" y="5903913"/>
          <p14:tracePt t="188104" x="4197350" y="5903913"/>
          <p14:tracePt t="188119" x="4214813" y="5903913"/>
          <p14:tracePt t="188135" x="4224338" y="5903913"/>
          <p14:tracePt t="188152" x="4241800" y="5876925"/>
          <p14:tracePt t="188168" x="4295775" y="5867400"/>
          <p14:tracePt t="188184" x="4340225" y="5840413"/>
          <p14:tracePt t="188201" x="4384675" y="5832475"/>
          <p14:tracePt t="188218" x="4438650" y="5822950"/>
          <p14:tracePt t="188235" x="4465638" y="5822950"/>
          <p14:tracePt t="188251" x="4483100" y="5813425"/>
          <p14:tracePt t="188268" x="4510088" y="5813425"/>
          <p14:tracePt t="188285" x="4518025" y="5795963"/>
          <p14:tracePt t="188353" x="4527550" y="5795963"/>
          <p14:tracePt t="188377" x="4537075" y="5795963"/>
          <p14:tracePt t="188393" x="4562475" y="5795963"/>
          <p14:tracePt t="188401" x="4572000" y="5795963"/>
          <p14:tracePt t="188409" x="4581525" y="5795963"/>
          <p14:tracePt t="188418" x="4598988" y="5795963"/>
          <p14:tracePt t="188435" x="4660900" y="5805488"/>
          <p14:tracePt t="188451" x="4741863" y="5805488"/>
          <p14:tracePt t="188468" x="4803775" y="5813425"/>
          <p14:tracePt t="188485" x="4848225" y="5832475"/>
          <p14:tracePt t="188501" x="4875213" y="5832475"/>
          <p14:tracePt t="188518" x="4902200" y="5832475"/>
          <p14:tracePt t="188535" x="4921250" y="5832475"/>
          <p14:tracePt t="188551" x="4929188" y="5832475"/>
          <p14:tracePt t="188568" x="4938713" y="5840413"/>
          <p14:tracePt t="188585" x="4965700" y="5840413"/>
          <p14:tracePt t="188601" x="4983163" y="5849938"/>
          <p14:tracePt t="188618" x="5000625" y="5849938"/>
          <p14:tracePt t="188635" x="5037138" y="5849938"/>
          <p14:tracePt t="188651" x="5054600" y="5849938"/>
          <p14:tracePt t="188668" x="5072063" y="5849938"/>
          <p14:tracePt t="188685" x="5089525" y="5849938"/>
          <p14:tracePt t="188701" x="5116513" y="5849938"/>
          <p14:tracePt t="188718" x="5143500" y="5849938"/>
          <p14:tracePt t="188735" x="5197475" y="5849938"/>
          <p14:tracePt t="188752" x="5241925" y="5832475"/>
          <p14:tracePt t="188768" x="5278438" y="5832475"/>
          <p14:tracePt t="188785" x="5322888" y="5822950"/>
          <p14:tracePt t="188801" x="5340350" y="5822950"/>
          <p14:tracePt t="188818" x="5375275" y="5822950"/>
          <p14:tracePt t="188835" x="5411788" y="5822950"/>
          <p14:tracePt t="188851" x="5465763" y="5822950"/>
          <p14:tracePt t="188868" x="5500688" y="5813425"/>
          <p14:tracePt t="188885" x="5537200" y="5805488"/>
          <p14:tracePt t="188901" x="5581650" y="5786438"/>
          <p14:tracePt t="188918" x="5599113" y="5786438"/>
          <p14:tracePt t="188935" x="5608638" y="5786438"/>
          <p14:tracePt t="188952" x="5626100" y="5778500"/>
          <p14:tracePt t="188968" x="5635625" y="5778500"/>
          <p14:tracePt t="188985" x="5661025" y="5778500"/>
          <p14:tracePt t="189002" x="5688013" y="5778500"/>
          <p14:tracePt t="189018" x="5707063" y="5778500"/>
          <p14:tracePt t="189035" x="5759450" y="5786438"/>
          <p14:tracePt t="189051" x="5803900" y="5786438"/>
          <p14:tracePt t="189068" x="5830888" y="5786438"/>
          <p14:tracePt t="189085" x="5875338" y="5786438"/>
          <p14:tracePt t="189101" x="5956300" y="5795963"/>
          <p14:tracePt t="189118" x="6054725" y="5822950"/>
          <p14:tracePt t="189135" x="6170613" y="5867400"/>
          <p14:tracePt t="189151" x="6188075" y="5867400"/>
          <p14:tracePt t="189168" x="6215063" y="5867400"/>
          <p14:tracePt t="189185" x="6232525" y="5867400"/>
          <p14:tracePt t="189201" x="6242050" y="5867400"/>
          <p14:tracePt t="189235" x="6251575" y="5867400"/>
          <p14:tracePt t="189259" x="6251575" y="5857875"/>
          <p14:tracePt t="189291" x="6259513" y="5857875"/>
          <p14:tracePt t="189307" x="6269038" y="5857875"/>
          <p14:tracePt t="189377" x="6269038" y="5849938"/>
          <p14:tracePt t="189455" x="6278563" y="5849938"/>
          <p14:tracePt t="189479" x="6296025" y="5840413"/>
          <p14:tracePt t="189619" x="6296025" y="5832475"/>
          <p14:tracePt t="189643" x="6303963" y="5805488"/>
          <p14:tracePt t="189652" x="6303963" y="5795963"/>
          <p14:tracePt t="189659" x="6303963" y="5786438"/>
          <p14:tracePt t="189668" x="6303963" y="5778500"/>
          <p14:tracePt t="189685" x="6313488" y="5761038"/>
          <p14:tracePt t="189701" x="6313488" y="5734050"/>
          <p14:tracePt t="189718" x="6313488" y="5715000"/>
          <p14:tracePt t="189761" x="6313488" y="5707063"/>
          <p14:tracePt t="189775" x="6303963" y="5697538"/>
          <p14:tracePt t="189785" x="6296025" y="5689600"/>
          <p14:tracePt t="189801" x="6269038" y="5680075"/>
          <p14:tracePt t="189818" x="6251575" y="5653088"/>
          <p14:tracePt t="189835" x="6232525" y="5643563"/>
          <p14:tracePt t="189852" x="6224588" y="5635625"/>
          <p14:tracePt t="189869" x="6197600" y="5635625"/>
          <p14:tracePt t="189885" x="6170613" y="5626100"/>
          <p14:tracePt t="189901" x="6153150" y="5626100"/>
          <p14:tracePt t="189918" x="6126163" y="5618163"/>
          <p14:tracePt t="189935" x="6108700" y="5618163"/>
          <p14:tracePt t="189952" x="6089650" y="5608638"/>
          <p14:tracePt t="189968" x="6072188" y="5608638"/>
          <p14:tracePt t="189985" x="6045200" y="5599113"/>
          <p14:tracePt t="190001" x="6027738" y="5599113"/>
          <p14:tracePt t="190018" x="6010275" y="5599113"/>
          <p14:tracePt t="190035" x="5973763" y="5599113"/>
          <p14:tracePt t="190052" x="5929313" y="5608638"/>
          <p14:tracePt t="190068" x="5867400" y="5626100"/>
          <p14:tracePt t="190085" x="5830888" y="5643563"/>
          <p14:tracePt t="190101" x="5813425" y="5662613"/>
          <p14:tracePt t="190118" x="5778500" y="5680075"/>
          <p14:tracePt t="190135" x="5680075" y="5715000"/>
          <p14:tracePt t="190152" x="5635625" y="5724525"/>
          <p14:tracePt t="190168" x="5599113" y="5734050"/>
          <p14:tracePt t="190185" x="5581650" y="5734050"/>
          <p14:tracePt t="190202" x="5564188" y="5734050"/>
          <p14:tracePt t="190218" x="5537200" y="5734050"/>
          <p14:tracePt t="190235" x="5518150" y="5734050"/>
          <p14:tracePt t="190252" x="5500688" y="5734050"/>
          <p14:tracePt t="190268" x="5473700" y="5734050"/>
          <p14:tracePt t="190285" x="5456238" y="5734050"/>
          <p14:tracePt t="190302" x="5429250" y="5751513"/>
          <p14:tracePt t="190318" x="5402263" y="5761038"/>
          <p14:tracePt t="190335" x="5357813" y="5761038"/>
          <p14:tracePt t="190351" x="5303838" y="5768975"/>
          <p14:tracePt t="190368" x="5241925" y="5768975"/>
          <p14:tracePt t="190385" x="5180013" y="5768975"/>
          <p14:tracePt t="190402" x="5126038" y="5768975"/>
          <p14:tracePt t="190418" x="5064125" y="5768975"/>
          <p14:tracePt t="190435" x="5018088" y="5768975"/>
          <p14:tracePt t="190452" x="4992688" y="5761038"/>
          <p14:tracePt t="190468" x="4973638" y="5734050"/>
          <p14:tracePt t="190485" x="4956175" y="5724525"/>
          <p14:tracePt t="190501" x="4938713" y="5715000"/>
          <p14:tracePt t="190518" x="4911725" y="5707063"/>
          <p14:tracePt t="190535" x="4884738" y="5697538"/>
          <p14:tracePt t="190552" x="4848225" y="5680075"/>
          <p14:tracePt t="190568" x="4822825" y="5653088"/>
          <p14:tracePt t="190585" x="4795838" y="5643563"/>
          <p14:tracePt t="190602" x="4776788" y="5635625"/>
          <p14:tracePt t="190618" x="4759325" y="5626100"/>
          <p14:tracePt t="190635" x="4741863" y="5618163"/>
          <p14:tracePt t="190652" x="4714875" y="5591175"/>
          <p14:tracePt t="190668" x="4705350" y="5591175"/>
          <p14:tracePt t="190685" x="4687888" y="5591175"/>
          <p14:tracePt t="190702" x="4670425" y="5591175"/>
          <p14:tracePt t="190718" x="4643438" y="5591175"/>
          <p14:tracePt t="190735" x="4625975" y="5591175"/>
          <p14:tracePt t="190751" x="4616450" y="5591175"/>
          <p14:tracePt t="190768" x="4598988" y="5591175"/>
          <p14:tracePt t="190785" x="4572000" y="5591175"/>
          <p14:tracePt t="190802" x="4545013" y="5591175"/>
          <p14:tracePt t="190818" x="4527550" y="5581650"/>
          <p14:tracePt t="190835" x="4500563" y="5581650"/>
          <p14:tracePt t="190852" x="4483100" y="5564188"/>
          <p14:tracePt t="190868" x="4438650" y="5554663"/>
          <p14:tracePt t="190885" x="4419600" y="5527675"/>
          <p14:tracePt t="190902" x="4375150" y="5519738"/>
          <p14:tracePt t="190918" x="4348163" y="5519738"/>
          <p14:tracePt t="190935" x="4322763" y="5510213"/>
          <p14:tracePt t="190952" x="4303713" y="5500688"/>
          <p14:tracePt t="190969" x="4276725" y="5492750"/>
          <p14:tracePt t="190985" x="4259263" y="5492750"/>
          <p14:tracePt t="191002" x="4241800" y="5492750"/>
          <p14:tracePt t="191018" x="4224338" y="5492750"/>
          <p14:tracePt t="191035" x="4187825" y="5473700"/>
          <p14:tracePt t="191052" x="4179888" y="5465763"/>
          <p14:tracePt t="191068" x="4170363" y="5456238"/>
          <p14:tracePt t="191085" x="4152900" y="5448300"/>
          <p14:tracePt t="191102" x="4133850" y="5448300"/>
          <p14:tracePt t="191118" x="4125913" y="5448300"/>
          <p14:tracePt t="191135" x="4116388" y="5448300"/>
          <p14:tracePt t="191152" x="4108450" y="5448300"/>
          <p14:tracePt t="191168" x="4089400" y="5448300"/>
          <p14:tracePt t="191186" x="4037013" y="5456238"/>
          <p14:tracePt t="191202" x="3983038" y="5483225"/>
          <p14:tracePt t="191218" x="3938588" y="5483225"/>
          <p14:tracePt t="191235" x="3919538" y="5483225"/>
          <p14:tracePt t="191252" x="3884613" y="5483225"/>
          <p14:tracePt t="191268" x="3867150" y="5483225"/>
          <p14:tracePt t="191285" x="3857625" y="5483225"/>
          <p14:tracePt t="191302" x="3848100" y="5483225"/>
          <p14:tracePt t="191318" x="3822700" y="5483225"/>
          <p14:tracePt t="191335" x="3803650" y="5483225"/>
          <p14:tracePt t="191352" x="3795713" y="5492750"/>
          <p14:tracePt t="191385" x="3786188" y="5492750"/>
          <p14:tracePt t="191551" x="3786188" y="5500688"/>
          <p14:tracePt t="191559" x="3786188" y="5527675"/>
          <p14:tracePt t="191569" x="3795713" y="5564188"/>
          <p14:tracePt t="191585" x="3795713" y="5591175"/>
          <p14:tracePt t="191602" x="3813175" y="5635625"/>
          <p14:tracePt t="191619" x="3813175" y="5707063"/>
          <p14:tracePt t="191636" x="3822700" y="5786438"/>
          <p14:tracePt t="191652" x="3822700" y="5849938"/>
          <p14:tracePt t="191668" x="3822700" y="5867400"/>
          <p14:tracePt t="191739" x="3830638" y="5876925"/>
          <p14:tracePt t="191755" x="3857625" y="5876925"/>
          <p14:tracePt t="191763" x="3867150" y="5876925"/>
          <p14:tracePt t="191771" x="3875088" y="5876925"/>
          <p14:tracePt t="191785" x="3884613" y="5876925"/>
          <p14:tracePt t="191802" x="3902075" y="5876925"/>
          <p14:tracePt t="191819" x="3938588" y="5867400"/>
          <p14:tracePt t="191835" x="3956050" y="5849938"/>
          <p14:tracePt t="191852" x="3973513" y="5832475"/>
          <p14:tracePt t="191868" x="4000500" y="5813425"/>
          <p14:tracePt t="191885" x="4017963" y="5795963"/>
          <p14:tracePt t="191902" x="4037013" y="5778500"/>
          <p14:tracePt t="191918" x="4062413" y="5751513"/>
          <p14:tracePt t="191935" x="4081463" y="5751513"/>
          <p14:tracePt t="191975" x="4081463" y="5741988"/>
          <p14:tracePt t="191991" x="4081463" y="5707063"/>
          <p14:tracePt t="191997" x="4081463" y="5689600"/>
          <p14:tracePt t="192005" x="4081463" y="5662613"/>
          <p14:tracePt t="192018" x="4081463" y="5643563"/>
          <p14:tracePt t="192035" x="4062413" y="5608638"/>
          <p14:tracePt t="192052" x="4044950" y="5572125"/>
          <p14:tracePt t="192068" x="4027488" y="5537200"/>
          <p14:tracePt t="192085" x="3990975" y="5510213"/>
          <p14:tracePt t="192102" x="3973513" y="5492750"/>
          <p14:tracePt t="192118" x="3946525" y="5456238"/>
          <p14:tracePt t="192135" x="3919538" y="5438775"/>
          <p14:tracePt t="192152" x="3884613" y="5411788"/>
          <p14:tracePt t="192168" x="3867150" y="5402263"/>
          <p14:tracePt t="192185" x="3848100" y="5394325"/>
          <p14:tracePt t="192225" x="3830638" y="5394325"/>
          <p14:tracePt t="192241" x="3822700" y="5394325"/>
          <p14:tracePt t="192251" x="3813175" y="5394325"/>
          <p14:tracePt t="192268" x="3795713" y="5402263"/>
          <p14:tracePt t="192286" x="3776663" y="5421313"/>
          <p14:tracePt t="192303" x="3751263" y="5438775"/>
          <p14:tracePt t="192321" x="3732213" y="5465763"/>
          <p14:tracePt t="192337" x="3724275" y="5483225"/>
          <p14:tracePt t="192352" x="3714750" y="5510213"/>
          <p14:tracePt t="192369" x="3714750" y="5537200"/>
          <p14:tracePt t="192386" x="3714750" y="5599113"/>
          <p14:tracePt t="192402" x="3741738" y="5635625"/>
          <p14:tracePt t="192419" x="3759200" y="5680075"/>
          <p14:tracePt t="192436" x="3786188" y="5707063"/>
          <p14:tracePt t="192440" x="3795713" y="5715000"/>
          <p14:tracePt t="192453" x="3857625" y="5734050"/>
          <p14:tracePt t="192470" x="3946525" y="5761038"/>
          <p14:tracePt t="192486" x="4062413" y="5795963"/>
          <p14:tracePt t="192503" x="4133850" y="5822950"/>
          <p14:tracePt t="192519" x="4197350" y="5822950"/>
          <p14:tracePt t="192536" x="4224338" y="5822950"/>
          <p14:tracePt t="192552" x="4241800" y="5813425"/>
          <p14:tracePt t="192569" x="4259263" y="5795963"/>
          <p14:tracePt t="192588" x="4276725" y="5795963"/>
          <p14:tracePt t="192619" x="4303713" y="5795963"/>
          <p14:tracePt t="192636" x="4322763" y="5795963"/>
          <p14:tracePt t="192653" x="4340225" y="5795963"/>
          <p14:tracePt t="192669" x="4357688" y="5795963"/>
          <p14:tracePt t="192686" x="4375150" y="5786438"/>
          <p14:tracePt t="192703" x="4402138" y="5786438"/>
          <p14:tracePt t="192719" x="4419600" y="5786438"/>
          <p14:tracePt t="192735" x="4446588" y="5786438"/>
          <p14:tracePt t="192752" x="4465638" y="5778500"/>
          <p14:tracePt t="192768" x="4483100" y="5768975"/>
          <p14:tracePt t="192785" x="4510088" y="5768975"/>
          <p14:tracePt t="192802" x="4527550" y="5768975"/>
          <p14:tracePt t="192819" x="4545013" y="5768975"/>
          <p14:tracePt t="192835" x="4562475" y="5778500"/>
          <p14:tracePt t="192852" x="4589463" y="5778500"/>
          <p14:tracePt t="192993" x="4598988" y="5795963"/>
          <p14:tracePt t="193009" x="4608513" y="5795963"/>
          <p14:tracePt t="193017" x="4608513" y="5813425"/>
          <p14:tracePt t="193488" x="4598988" y="5813425"/>
          <p14:tracePt t="193627" x="4589463" y="5813425"/>
          <p14:tracePt t="193635" x="4572000" y="5813425"/>
          <p14:tracePt t="193643" x="4562475" y="5813425"/>
          <p14:tracePt t="193653" x="4554538" y="5813425"/>
          <p14:tracePt t="193675" x="4545013" y="5813425"/>
          <p14:tracePt t="193697" x="4537075" y="5813425"/>
          <p14:tracePt t="193722" x="4527550" y="5813425"/>
          <p14:tracePt t="193815" x="4518025" y="5822950"/>
          <p14:tracePt t="193823" x="4500563" y="5822950"/>
          <p14:tracePt t="193836" x="4491038" y="5822950"/>
          <p14:tracePt t="193932" x="4483100" y="5832475"/>
          <p14:tracePt t="200476" x="4483100" y="5849938"/>
          <p14:tracePt t="200485" x="4510088" y="5894388"/>
          <p14:tracePt t="200493" x="4545013" y="5948363"/>
          <p14:tracePt t="200503" x="4554538" y="5992813"/>
          <p14:tracePt t="200520" x="4581525" y="6037263"/>
          <p14:tracePt t="200538" x="4608513" y="6072188"/>
          <p14:tracePt t="200555" x="4633913" y="6099175"/>
          <p14:tracePt t="200570" x="4633913" y="6118225"/>
          <p14:tracePt t="200587" x="4633913" y="6135688"/>
          <p14:tracePt t="200604" x="4633913" y="6153150"/>
          <p14:tracePt t="200621" x="4633913" y="6170613"/>
          <p14:tracePt t="200637" x="4633913" y="6189663"/>
          <p14:tracePt t="200654" x="4633913" y="6207125"/>
          <p14:tracePt t="200670" x="4633913" y="6215063"/>
          <p14:tracePt t="200717" x="4616450" y="6224588"/>
          <p14:tracePt t="200733" x="4608513" y="6234113"/>
          <p14:tracePt t="200741" x="4589463" y="6242050"/>
          <p14:tracePt t="200753" x="4562475" y="6242050"/>
          <p14:tracePt t="200769" x="4500563" y="6242050"/>
          <p14:tracePt t="200787" x="4456113" y="6242050"/>
          <p14:tracePt t="200804" x="4375150" y="6224588"/>
          <p14:tracePt t="200820" x="4348163" y="6207125"/>
          <p14:tracePt t="200836" x="4322763" y="6189663"/>
          <p14:tracePt t="200853" x="4303713" y="6162675"/>
          <p14:tracePt t="200869" x="4286250" y="6153150"/>
          <p14:tracePt t="200886" x="4276725" y="6143625"/>
          <p14:tracePt t="200920" x="4268788" y="6126163"/>
          <p14:tracePt t="200936" x="4268788" y="6108700"/>
          <p14:tracePt t="200954" x="4276725" y="6081713"/>
          <p14:tracePt t="200969" x="4295775" y="6072188"/>
          <p14:tracePt t="200986" x="4313238" y="6054725"/>
          <p14:tracePt t="201003" x="4322763" y="6046788"/>
          <p14:tracePt t="201020" x="4340225" y="6037263"/>
          <p14:tracePt t="201036" x="4348163" y="6037263"/>
          <p14:tracePt t="201055" x="4384675" y="6037263"/>
          <p14:tracePt t="201070" x="4411663" y="6037263"/>
          <p14:tracePt t="201087" x="4446588" y="6037263"/>
          <p14:tracePt t="201103" x="4473575" y="6037263"/>
          <p14:tracePt t="201120" x="4500563" y="6037263"/>
          <p14:tracePt t="201137" x="4545013" y="6046788"/>
          <p14:tracePt t="201154" x="4581525" y="6046788"/>
          <p14:tracePt t="201170" x="4598988" y="6046788"/>
          <p14:tracePt t="201188" x="4625975" y="6046788"/>
          <p14:tracePt t="201205" x="4643438" y="6046788"/>
          <p14:tracePt t="201221" x="4660900" y="6046788"/>
          <p14:tracePt t="201237" x="4670425" y="6046788"/>
          <p14:tracePt t="201254" x="4679950" y="6046788"/>
          <p14:tracePt t="201270" x="4687888" y="6046788"/>
          <p14:tracePt t="201393" x="4697413" y="6046788"/>
          <p14:tracePt t="201401" x="4705350" y="6046788"/>
          <p14:tracePt t="201409" x="4714875" y="6046788"/>
          <p14:tracePt t="201420" x="4732338" y="6046788"/>
          <p14:tracePt t="201815" x="4741863" y="6046788"/>
          <p14:tracePt t="201829" x="4751388" y="6046788"/>
          <p14:tracePt t="201956" x="4759325" y="6046788"/>
          <p14:tracePt t="201962" x="4776788" y="6046788"/>
          <p14:tracePt t="201972" x="4795838" y="6046788"/>
          <p14:tracePt t="201986" x="4813300" y="6046788"/>
          <p14:tracePt t="202003" x="4830763" y="6046788"/>
          <p14:tracePt t="202020" x="4848225" y="6046788"/>
          <p14:tracePt t="202037" x="4867275" y="6046788"/>
          <p14:tracePt t="202054" x="4875213" y="6046788"/>
          <p14:tracePt t="202070" x="4894263" y="6046788"/>
          <p14:tracePt t="202086" x="4902200" y="6046788"/>
          <p14:tracePt t="202183" x="4911725" y="6046788"/>
          <p14:tracePt t="202198" x="4921250" y="6046788"/>
          <p14:tracePt t="203819" x="4911725" y="6046788"/>
          <p14:tracePt t="203827" x="4902200" y="6046788"/>
          <p14:tracePt t="203849" x="4894263" y="6046788"/>
          <p14:tracePt t="203857" x="4884738" y="6054725"/>
          <p14:tracePt t="203873" x="4875213" y="6054725"/>
          <p14:tracePt t="203921" x="4857750" y="6054725"/>
          <p14:tracePt t="203929" x="4848225" y="6054725"/>
          <p14:tracePt t="203937" x="4840288" y="6054725"/>
          <p14:tracePt t="203954" x="4813300" y="6064250"/>
          <p14:tracePt t="203970" x="4751388" y="6064250"/>
          <p14:tracePt t="203987" x="4714875" y="6081713"/>
          <p14:tracePt t="204005" x="4697413" y="6081713"/>
          <p14:tracePt t="204021" x="4670425" y="6091238"/>
          <p14:tracePt t="204038" x="4660900" y="6091238"/>
          <p14:tracePt t="204070" x="4643438" y="6091238"/>
          <p14:tracePt t="204087" x="4625975" y="6091238"/>
          <p14:tracePt t="204103" x="4589463" y="6091238"/>
          <p14:tracePt t="204121" x="4572000" y="6091238"/>
          <p14:tracePt t="204139" x="4518025" y="6091238"/>
          <p14:tracePt t="204155" x="4473575" y="6091238"/>
          <p14:tracePt t="204171" x="4411663" y="6091238"/>
          <p14:tracePt t="204187" x="4330700" y="6072188"/>
          <p14:tracePt t="204204" x="4251325" y="6046788"/>
          <p14:tracePt t="204220" x="4205288" y="6037263"/>
          <p14:tracePt t="204237" x="4160838" y="6037263"/>
          <p14:tracePt t="204254" x="4133850" y="6027738"/>
          <p14:tracePt t="204271" x="4116388" y="6027738"/>
          <p14:tracePt t="204288" x="4089400" y="6027738"/>
          <p14:tracePt t="204304" x="4071938" y="6027738"/>
          <p14:tracePt t="204351" x="4062413" y="6027738"/>
          <p14:tracePt t="204413" x="4089400" y="6027738"/>
          <p14:tracePt t="204421" x="4098925" y="6027738"/>
          <p14:tracePt t="204429" x="4108450" y="6027738"/>
          <p14:tracePt t="204438" x="4116388" y="6027738"/>
          <p14:tracePt t="204454" x="4187825" y="6027738"/>
          <p14:tracePt t="204471" x="4286250" y="6027738"/>
          <p14:tracePt t="204487" x="4357688" y="6046788"/>
          <p14:tracePt t="204504" x="4438650" y="6046788"/>
          <p14:tracePt t="204520" x="4456113" y="6054725"/>
          <p14:tracePt t="204735" x="4446588" y="6054725"/>
          <p14:tracePt t="204741" x="4438650" y="6064250"/>
          <p14:tracePt t="204754" x="4429125" y="6064250"/>
          <p14:tracePt t="204771" x="4394200" y="6072188"/>
          <p14:tracePt t="204789" x="4367213" y="6081713"/>
          <p14:tracePt t="204804" x="4357688" y="6081713"/>
          <p14:tracePt t="204821" x="4340225" y="6081713"/>
          <p14:tracePt t="204838" x="4330700" y="6081713"/>
          <p14:tracePt t="204871" x="4322763" y="6081713"/>
          <p14:tracePt t="204887" x="4303713" y="6081713"/>
          <p14:tracePt t="204904" x="4286250" y="6081713"/>
          <p14:tracePt t="204921" x="4259263" y="6081713"/>
          <p14:tracePt t="204937" x="4241800" y="6081713"/>
          <p14:tracePt t="204954" x="4232275" y="6081713"/>
          <p14:tracePt t="204971" x="4224338" y="6081713"/>
          <p14:tracePt t="205047" x="4214813" y="6081713"/>
          <p14:tracePt t="205079" x="4197350" y="6081713"/>
          <p14:tracePt t="205087" x="4179888" y="6072188"/>
          <p14:tracePt t="205094" x="4152900" y="6072188"/>
          <p14:tracePt t="205104" x="4143375" y="6072188"/>
          <p14:tracePt t="205120" x="4125913" y="6064250"/>
          <p14:tracePt t="205137" x="4108450" y="6064250"/>
          <p14:tracePt t="205154" x="4081463" y="6064250"/>
          <p14:tracePt t="205170" x="4062413" y="6054725"/>
          <p14:tracePt t="205187" x="4044950" y="6037263"/>
          <p14:tracePt t="205469" x="4054475" y="6027738"/>
          <p14:tracePt t="205485" x="4081463" y="6019800"/>
          <p14:tracePt t="205493" x="4089400" y="6019800"/>
          <p14:tracePt t="205504" x="4108450" y="6010275"/>
          <p14:tracePt t="205521" x="4170363" y="5992813"/>
          <p14:tracePt t="205538" x="4232275" y="5992813"/>
          <p14:tracePt t="205556" x="4322763" y="5992813"/>
          <p14:tracePt t="205571" x="4348163" y="5992813"/>
          <p14:tracePt t="205588" x="4367213" y="5992813"/>
          <p14:tracePt t="205604" x="4394200" y="5992813"/>
          <p14:tracePt t="205621" x="4411663" y="5992813"/>
          <p14:tracePt t="205637" x="4419600" y="5992813"/>
          <p14:tracePt t="205654" x="4429125" y="5992813"/>
          <p14:tracePt t="205687" x="4438650" y="5992813"/>
          <p14:tracePt t="205704" x="4456113" y="5992813"/>
          <p14:tracePt t="206001" x="4465638" y="6000750"/>
          <p14:tracePt t="206009" x="4473575" y="6010275"/>
          <p14:tracePt t="206021" x="4483100" y="6027738"/>
          <p14:tracePt t="206038" x="4491038" y="6037263"/>
          <p14:tracePt t="206135" x="4518025" y="6054725"/>
          <p14:tracePt t="209024" x="4500563" y="6054725"/>
          <p14:tracePt t="209032" x="4491038" y="6054725"/>
          <p14:tracePt t="209040" x="4483100" y="6054725"/>
          <p14:tracePt t="209062" x="4473575" y="6054725"/>
          <p14:tracePt t="209071" x="4465638" y="6054725"/>
          <p14:tracePt t="209088" x="4456113" y="6054725"/>
          <p14:tracePt t="209104" x="4438650" y="6054725"/>
          <p14:tracePt t="209156" x="4419600" y="6046788"/>
          <p14:tracePt t="209164" x="4411663" y="6027738"/>
          <p14:tracePt t="209173" x="4402138" y="6000750"/>
          <p14:tracePt t="209188" x="4348163" y="5921375"/>
          <p14:tracePt t="209205" x="4259263" y="5840413"/>
          <p14:tracePt t="209221" x="4179888" y="5761038"/>
          <p14:tracePt t="209238" x="4098925" y="5670550"/>
          <p14:tracePt t="209255" x="4017963" y="5591175"/>
          <p14:tracePt t="209272" x="3965575" y="5527675"/>
          <p14:tracePt t="209288" x="3902075" y="5492750"/>
          <p14:tracePt t="209306" x="3786188" y="5367338"/>
          <p14:tracePt t="209322" x="3705225" y="5259388"/>
          <p14:tracePt t="209337" x="3608388" y="5116513"/>
          <p14:tracePt t="209354" x="3500438" y="4948238"/>
          <p14:tracePt t="209370" x="3384550" y="4778375"/>
          <p14:tracePt t="209388" x="3313113" y="4679950"/>
          <p14:tracePt t="209405" x="3241675" y="4598988"/>
          <p14:tracePt t="209422" x="3205163" y="4510088"/>
          <p14:tracePt t="209438" x="3170238" y="4456113"/>
          <p14:tracePt t="209455" x="3125788" y="4367213"/>
          <p14:tracePt t="209471" x="3044825" y="4278313"/>
          <p14:tracePt t="209489" x="2990850" y="4197350"/>
          <p14:tracePt t="209505" x="2911475" y="4116388"/>
          <p14:tracePt t="209521" x="2874963" y="4054475"/>
          <p14:tracePt t="209538" x="2847975" y="4037013"/>
          <p14:tracePt t="209556" x="2830513" y="4010025"/>
          <p14:tracePt t="209571" x="2822575" y="4000500"/>
          <p14:tracePt t="209588" x="2813050" y="3983038"/>
          <p14:tracePt t="209605" x="2795588" y="3965575"/>
          <p14:tracePt t="209621" x="2776538" y="3948113"/>
          <p14:tracePt t="209638" x="2768600" y="3921125"/>
          <p14:tracePt t="209655" x="2759075" y="3902075"/>
          <p14:tracePt t="209671" x="2751138" y="3884613"/>
          <p14:tracePt t="209688" x="2732088" y="3849688"/>
          <p14:tracePt t="209705" x="2732088" y="3822700"/>
          <p14:tracePt t="209721" x="2732088" y="3795713"/>
          <p14:tracePt t="209738" x="2732088" y="3778250"/>
          <p14:tracePt t="209755" x="2732088" y="3759200"/>
          <p14:tracePt t="209771" x="2732088" y="3741738"/>
          <p14:tracePt t="209788" x="2732088" y="3714750"/>
          <p14:tracePt t="209806" x="2732088" y="3687763"/>
          <p14:tracePt t="209822" x="2741613" y="3670300"/>
          <p14:tracePt t="209838" x="2741613" y="3643313"/>
          <p14:tracePt t="209854" x="2751138" y="3616325"/>
          <p14:tracePt t="209871" x="2751138" y="3571875"/>
          <p14:tracePt t="209887" x="2751138" y="3527425"/>
          <p14:tracePt t="209904" x="2751138" y="3465513"/>
          <p14:tracePt t="209921" x="2751138" y="3384550"/>
          <p14:tracePt t="209938" x="2724150" y="3303588"/>
          <p14:tracePt t="209942" x="2705100" y="3268663"/>
          <p14:tracePt t="209955" x="2679700" y="3206750"/>
          <p14:tracePt t="209971" x="2660650" y="3125788"/>
          <p14:tracePt t="209988" x="2616200" y="3044825"/>
          <p14:tracePt t="210005" x="2554288" y="2982913"/>
          <p14:tracePt t="210021" x="2446338" y="2894013"/>
          <p14:tracePt t="210039" x="2322513" y="2795588"/>
          <p14:tracePt t="210056" x="2259013" y="2759075"/>
          <p14:tracePt t="210072" x="2179638" y="2724150"/>
          <p14:tracePt t="210088" x="2116138" y="2670175"/>
          <p14:tracePt t="210105" x="2036763" y="2616200"/>
          <p14:tracePt t="210121" x="1982788" y="2544763"/>
          <p14:tracePt t="210138" x="1919288" y="2482850"/>
          <p14:tracePt t="210155" x="1857375" y="2455863"/>
          <p14:tracePt t="210171" x="1776413" y="2428875"/>
          <p14:tracePt t="210188" x="1679575" y="2401888"/>
          <p14:tracePt t="210206" x="1536700" y="2374900"/>
          <p14:tracePt t="210221" x="1428750" y="2366963"/>
          <p14:tracePt t="210238" x="1330325" y="2366963"/>
          <p14:tracePt t="210255" x="1258888" y="2349500"/>
          <p14:tracePt t="210271" x="1179513" y="2349500"/>
          <p14:tracePt t="210288" x="1089025" y="2349500"/>
          <p14:tracePt t="210306" x="928688" y="2366963"/>
          <p14:tracePt t="210322" x="847725" y="2366963"/>
          <p14:tracePt t="210338" x="776288" y="2366963"/>
          <p14:tracePt t="210355" x="696913" y="2366963"/>
          <p14:tracePt t="210372" x="625475" y="2366963"/>
          <p14:tracePt t="210388" x="554038" y="2393950"/>
          <p14:tracePt t="210405" x="509588" y="2401888"/>
          <p14:tracePt t="210421" x="465138" y="2428875"/>
          <p14:tracePt t="210437" x="411163" y="2455863"/>
          <p14:tracePt t="210439" x="401638" y="2465388"/>
          <p14:tracePt t="210454" x="393700" y="2473325"/>
          <p14:tracePt t="210471" x="357188" y="2509838"/>
          <p14:tracePt t="210487" x="339725" y="2554288"/>
          <p14:tracePt t="210505" x="312738" y="2616200"/>
          <p14:tracePt t="210521" x="312738" y="2635250"/>
          <p14:tracePt t="210538" x="312738" y="2670175"/>
          <p14:tracePt t="210555" x="312738" y="2706688"/>
          <p14:tracePt t="210573" x="357188" y="2803525"/>
          <p14:tracePt t="210588" x="374650" y="2867025"/>
          <p14:tracePt t="210605" x="401638" y="2911475"/>
          <p14:tracePt t="210621" x="428625" y="2965450"/>
          <p14:tracePt t="210638" x="446088" y="3009900"/>
          <p14:tracePt t="210655" x="473075" y="3027363"/>
          <p14:tracePt t="210671" x="490538" y="3063875"/>
          <p14:tracePt t="210688" x="509588" y="3089275"/>
          <p14:tracePt t="210706" x="561975" y="3187700"/>
          <p14:tracePt t="210723" x="615950" y="3251200"/>
          <p14:tracePt t="210738" x="633413" y="3286125"/>
          <p14:tracePt t="210755" x="669925" y="3313113"/>
          <p14:tracePt t="210771" x="714375" y="3340100"/>
          <p14:tracePt t="210788" x="741363" y="3357563"/>
          <p14:tracePt t="210805" x="768350" y="3394075"/>
          <p14:tracePt t="210821" x="822325" y="3455988"/>
          <p14:tracePt t="210839" x="911225" y="3509963"/>
          <p14:tracePt t="210855" x="928688" y="3527425"/>
          <p14:tracePt t="210871" x="965200" y="3536950"/>
          <p14:tracePt t="210888" x="1017588" y="3563938"/>
          <p14:tracePt t="210905" x="1098550" y="3589338"/>
          <p14:tracePt t="210922" x="1160463" y="3616325"/>
          <p14:tracePt t="210939" x="1231900" y="3625850"/>
          <p14:tracePt t="210955" x="1268413" y="3643313"/>
          <p14:tracePt t="210971" x="1303338" y="3643313"/>
          <p14:tracePt t="210987" x="1322388" y="3643313"/>
          <p14:tracePt t="211004" x="1384300" y="3652838"/>
          <p14:tracePt t="211021" x="1428750" y="3662363"/>
          <p14:tracePt t="211038" x="1482725" y="3679825"/>
          <p14:tracePt t="211056" x="1500188" y="3679825"/>
          <p14:tracePt t="211071" x="1527175" y="3679825"/>
          <p14:tracePt t="211088" x="1581150" y="3670300"/>
          <p14:tracePt t="211105" x="1660525" y="3662363"/>
          <p14:tracePt t="211121" x="1724025" y="3652838"/>
          <p14:tracePt t="211138" x="1803400" y="3635375"/>
          <p14:tracePt t="211155" x="1866900" y="3625850"/>
          <p14:tracePt t="211171" x="1901825" y="3625850"/>
          <p14:tracePt t="211188" x="1928813" y="3608388"/>
          <p14:tracePt t="211206" x="1982788" y="3608388"/>
          <p14:tracePt t="211222" x="2000250" y="3608388"/>
          <p14:tracePt t="211238" x="2027238" y="3608388"/>
          <p14:tracePt t="211255" x="2044700" y="3616325"/>
          <p14:tracePt t="211271" x="2062163" y="3616325"/>
          <p14:tracePt t="211289" x="2089150" y="3616325"/>
          <p14:tracePt t="211305" x="2108200" y="3616325"/>
          <p14:tracePt t="211321" x="2125663" y="3616325"/>
          <p14:tracePt t="211338" x="2133600" y="3608388"/>
          <p14:tracePt t="211356" x="2170113" y="3608388"/>
          <p14:tracePt t="211371" x="2187575" y="3608388"/>
          <p14:tracePt t="211388" x="2205038" y="3608388"/>
          <p14:tracePt t="211405" x="2224088" y="3608388"/>
          <p14:tracePt t="211422" x="2276475" y="3598863"/>
          <p14:tracePt t="211438" x="2322513" y="3571875"/>
          <p14:tracePt t="211456" x="2374900" y="3563938"/>
          <p14:tracePt t="211473" x="2393950" y="3554413"/>
          <p14:tracePt t="211488" x="2428875" y="3554413"/>
          <p14:tracePt t="211504" x="2446338" y="3544888"/>
          <p14:tracePt t="211521" x="2455863" y="3544888"/>
          <p14:tracePt t="211557" x="2473325" y="3544888"/>
          <p14:tracePt t="211573" x="2482850" y="3536950"/>
          <p14:tracePt t="211587" x="2490788" y="3536950"/>
          <p14:tracePt t="211604" x="2509838" y="3517900"/>
          <p14:tracePt t="211623" x="2536825" y="3492500"/>
          <p14:tracePt t="211638" x="2562225" y="3473450"/>
          <p14:tracePt t="211655" x="2581275" y="3455988"/>
          <p14:tracePt t="211671" x="2598738" y="3438525"/>
          <p14:tracePt t="211688" x="2598738" y="3421063"/>
          <p14:tracePt t="211705" x="2625725" y="3402013"/>
          <p14:tracePt t="211723" x="2633663" y="3357563"/>
          <p14:tracePt t="211738" x="2633663" y="3313113"/>
          <p14:tracePt t="211755" x="2616200" y="3241675"/>
          <p14:tracePt t="211772" x="2571750" y="3143250"/>
          <p14:tracePt t="211788" x="2544763" y="3063875"/>
          <p14:tracePt t="211805" x="2517775" y="3000375"/>
          <p14:tracePt t="211822" x="2500313" y="2965450"/>
          <p14:tracePt t="211839" x="2473325" y="2901950"/>
          <p14:tracePt t="211856" x="2428875" y="2830513"/>
          <p14:tracePt t="211872" x="2384425" y="2778125"/>
          <p14:tracePt t="211888" x="2339975" y="2741613"/>
          <p14:tracePt t="211905" x="2286000" y="2687638"/>
          <p14:tracePt t="211922" x="2241550" y="2643188"/>
          <p14:tracePt t="211938" x="2205038" y="2608263"/>
          <p14:tracePt t="211955" x="2179638" y="2589213"/>
          <p14:tracePt t="211971" x="2160588" y="2563813"/>
          <p14:tracePt t="211989" x="2116138" y="2536825"/>
          <p14:tracePt t="212006" x="2071688" y="2509838"/>
          <p14:tracePt t="212022" x="1990725" y="2482850"/>
          <p14:tracePt t="212038" x="1911350" y="2455863"/>
          <p14:tracePt t="212054" x="1839913" y="2446338"/>
          <p14:tracePt t="212070" x="1758950" y="2428875"/>
          <p14:tracePt t="212087" x="1697038" y="2411413"/>
          <p14:tracePt t="212104" x="1633538" y="2411413"/>
          <p14:tracePt t="212121" x="1598613" y="2411413"/>
          <p14:tracePt t="212137" x="1544638" y="2411413"/>
          <p14:tracePt t="212154" x="1527175" y="2411413"/>
          <p14:tracePt t="212170" x="1517650" y="2411413"/>
          <p14:tracePt t="212187" x="1490663" y="2411413"/>
          <p14:tracePt t="212204" x="1473200" y="2411413"/>
          <p14:tracePt t="212220" x="1428750" y="2411413"/>
          <p14:tracePt t="212237" x="1366838" y="2411413"/>
          <p14:tracePt t="212254" x="1285875" y="2411413"/>
          <p14:tracePt t="212271" x="1268413" y="2420938"/>
          <p14:tracePt t="212287" x="1223963" y="2428875"/>
          <p14:tracePt t="212304" x="1152525" y="2455863"/>
          <p14:tracePt t="212321" x="1108075" y="2482850"/>
          <p14:tracePt t="212337" x="1027113" y="2509838"/>
          <p14:tracePt t="212354" x="982663" y="2536825"/>
          <p14:tracePt t="212370" x="901700" y="2554288"/>
          <p14:tracePt t="212387" x="785813" y="2598738"/>
          <p14:tracePt t="212404" x="723900" y="2625725"/>
          <p14:tracePt t="212420" x="696913" y="2643188"/>
          <p14:tracePt t="212437" x="652463" y="2670175"/>
          <p14:tracePt t="212455" x="615950" y="2687638"/>
          <p14:tracePt t="212471" x="598488" y="2706688"/>
          <p14:tracePt t="212488" x="561975" y="2732088"/>
          <p14:tracePt t="212506" x="536575" y="2759075"/>
          <p14:tracePt t="212521" x="517525" y="2778125"/>
          <p14:tracePt t="212538" x="500063" y="2803525"/>
          <p14:tracePt t="212555" x="482600" y="2813050"/>
          <p14:tracePt t="212572" x="473075" y="2822575"/>
          <p14:tracePt t="212588" x="465138" y="2830513"/>
          <p14:tracePt t="212605" x="455613" y="2840038"/>
          <p14:tracePt t="212623" x="446088" y="2857500"/>
          <p14:tracePt t="212638" x="446088" y="2874963"/>
          <p14:tracePt t="212655" x="446088" y="2894013"/>
          <p14:tracePt t="212672" x="438150" y="2911475"/>
          <p14:tracePt t="212688" x="438150" y="2928938"/>
          <p14:tracePt t="212705" x="438150" y="2955925"/>
          <p14:tracePt t="212721" x="438150" y="2973388"/>
          <p14:tracePt t="212738" x="438150" y="2992438"/>
          <p14:tracePt t="212756" x="465138" y="3036888"/>
          <p14:tracePt t="212773" x="490538" y="3054350"/>
          <p14:tracePt t="212788" x="509588" y="3108325"/>
          <p14:tracePt t="212806" x="544513" y="3135313"/>
          <p14:tracePt t="212822" x="561975" y="3152775"/>
          <p14:tracePt t="212839" x="571500" y="3152775"/>
          <p14:tracePt t="212872" x="588963" y="3152775"/>
          <p14:tracePt t="212912" x="598488" y="3152775"/>
          <p14:tracePt t="212936" x="608013" y="3152775"/>
          <p14:tracePt t="213015" x="615950" y="3152775"/>
          <p14:tracePt t="213022" x="625475" y="3170238"/>
          <p14:tracePt t="213030" x="633413" y="3179763"/>
          <p14:tracePt t="213038" x="642938" y="3187700"/>
          <p14:tracePt t="213054" x="669925" y="3206750"/>
          <p14:tracePt t="213071" x="687388" y="3224213"/>
          <p14:tracePt t="213088" x="696913" y="3241675"/>
          <p14:tracePt t="213104" x="704850" y="3251200"/>
          <p14:tracePt t="213122" x="714375" y="3251200"/>
          <p14:tracePt t="215183" x="723900" y="3251200"/>
          <p14:tracePt t="215191" x="750888" y="3251200"/>
          <p14:tracePt t="215207" x="768350" y="3251200"/>
          <p14:tracePt t="215222" x="803275" y="3251200"/>
          <p14:tracePt t="215238" x="866775" y="3251200"/>
          <p14:tracePt t="215255" x="938213" y="3259138"/>
          <p14:tracePt t="215272" x="982663" y="3259138"/>
          <p14:tracePt t="215288" x="1017588" y="3268663"/>
          <p14:tracePt t="215307" x="1071563" y="3303588"/>
          <p14:tracePt t="215323" x="1125538" y="3330575"/>
          <p14:tracePt t="215339" x="1169988" y="3349625"/>
          <p14:tracePt t="215355" x="1223963" y="3375025"/>
          <p14:tracePt t="215372" x="1250950" y="3402013"/>
          <p14:tracePt t="215388" x="1276350" y="3421063"/>
          <p14:tracePt t="215405" x="1303338" y="3438525"/>
          <p14:tracePt t="215422" x="1366838" y="3465513"/>
          <p14:tracePt t="215439" x="1428750" y="3492500"/>
          <p14:tracePt t="215442" x="1455738" y="3500438"/>
          <p14:tracePt t="215456" x="1517650" y="3527425"/>
          <p14:tracePt t="215472" x="1598613" y="3581400"/>
          <p14:tracePt t="215488" x="1741488" y="3662363"/>
          <p14:tracePt t="215506" x="1901825" y="3759200"/>
          <p14:tracePt t="215522" x="2054225" y="3894138"/>
          <p14:tracePt t="215538" x="2205038" y="4027488"/>
          <p14:tracePt t="215555" x="2401888" y="4170363"/>
          <p14:tracePt t="215573" x="2697163" y="4376738"/>
          <p14:tracePt t="215588" x="2840038" y="4554538"/>
          <p14:tracePt t="215605" x="2973388" y="4697413"/>
          <p14:tracePt t="215621" x="3062288" y="4849813"/>
          <p14:tracePt t="215638" x="3179763" y="4973638"/>
          <p14:tracePt t="215655" x="3259138" y="5054600"/>
          <p14:tracePt t="215672" x="3330575" y="5135563"/>
          <p14:tracePt t="215688" x="3394075" y="5214938"/>
          <p14:tracePt t="215706" x="3429000" y="5278438"/>
          <p14:tracePt t="215723" x="3455988" y="5322888"/>
          <p14:tracePt t="215739" x="3490913" y="5367338"/>
          <p14:tracePt t="215755" x="3509963" y="5402263"/>
          <p14:tracePt t="215772" x="3517900" y="5421313"/>
          <p14:tracePt t="215789" x="3536950" y="5438775"/>
          <p14:tracePt t="215805" x="3554413" y="5456238"/>
          <p14:tracePt t="215823" x="3581400" y="5527675"/>
          <p14:tracePt t="215839" x="3598863" y="5608638"/>
          <p14:tracePt t="215856" x="3625850" y="5680075"/>
          <p14:tracePt t="215872" x="3652838" y="5734050"/>
          <p14:tracePt t="215888" x="3670300" y="5751513"/>
          <p14:tracePt t="215905" x="3697288" y="5778500"/>
          <p14:tracePt t="215922" x="3705225" y="5795963"/>
          <p14:tracePt t="215939" x="3724275" y="5813425"/>
          <p14:tracePt t="215943" x="3724275" y="5822950"/>
          <p14:tracePt t="215957" x="3741738" y="5849938"/>
          <p14:tracePt t="215974" x="3768725" y="5876925"/>
          <p14:tracePt t="215989" x="3786188" y="5929313"/>
          <p14:tracePt t="216005" x="3813175" y="5983288"/>
          <p14:tracePt t="216022" x="3840163" y="6046788"/>
          <p14:tracePt t="216039" x="3857625" y="6072188"/>
          <p14:tracePt t="216056" x="3867150" y="6081713"/>
          <p14:tracePt t="216247" x="3875088" y="6081713"/>
          <p14:tracePt t="216264" x="3884613" y="6081713"/>
          <p14:tracePt t="216271" x="3919538" y="6081713"/>
          <p14:tracePt t="216277" x="3929063" y="6081713"/>
          <p14:tracePt t="216289" x="3946525" y="6081713"/>
          <p14:tracePt t="216309" x="3956050" y="6081713"/>
          <p14:tracePt t="216322" x="3965575" y="6081713"/>
          <p14:tracePt t="216339" x="3983038" y="6081713"/>
          <p14:tracePt t="216355" x="4000500" y="6081713"/>
          <p14:tracePt t="216372" x="4027488" y="6072188"/>
          <p14:tracePt t="216389" x="4037013" y="6072188"/>
          <p14:tracePt t="216422" x="4044950" y="6072188"/>
          <p14:tracePt t="216439" x="4054475" y="6072188"/>
          <p14:tracePt t="216465" x="4062413" y="6072188"/>
          <p14:tracePt t="216475" x="4071938" y="6072188"/>
          <p14:tracePt t="216489" x="4081463" y="6072188"/>
          <p14:tracePt t="216560" x="4098925" y="6072188"/>
          <p14:tracePt t="216600" x="4108450" y="6072188"/>
          <p14:tracePt t="216607" x="4116388" y="6081713"/>
          <p14:tracePt t="216624" x="4133850" y="6091238"/>
          <p14:tracePt t="216639" x="4143375" y="6099175"/>
          <p14:tracePt t="216722" x="4152900" y="6099175"/>
          <p14:tracePt t="216762" x="4170363" y="6099175"/>
          <p14:tracePt t="216808" x="4179888" y="6099175"/>
          <p14:tracePt t="216824" x="4214813" y="6108700"/>
          <p14:tracePt t="216834" x="4224338" y="6108700"/>
          <p14:tracePt t="216842" x="4232275" y="6108700"/>
          <p14:tracePt t="216858" x="4241800" y="6108700"/>
          <p14:tracePt t="216951" x="4251325" y="6108700"/>
          <p14:tracePt t="216967" x="4259263" y="6108700"/>
          <p14:tracePt t="216975" x="4268788" y="6108700"/>
          <p14:tracePt t="217671" x="4259263" y="6108700"/>
          <p14:tracePt t="217680" x="4251325" y="6108700"/>
          <p14:tracePt t="217703" x="4241800" y="6108700"/>
          <p14:tracePt t="217717" x="4232275" y="6108700"/>
          <p14:tracePt t="217726" x="4224338" y="6108700"/>
          <p14:tracePt t="217742" x="4205288" y="6126163"/>
          <p14:tracePt t="217758" x="4197350" y="6126163"/>
          <p14:tracePt t="217843" x="4187825" y="6126163"/>
          <p14:tracePt t="217875" x="4179888" y="6126163"/>
          <p14:tracePt t="217881" x="4170363" y="6126163"/>
          <p14:tracePt t="218063" x="4160838" y="6126163"/>
          <p14:tracePt t="218069" x="4152900" y="6118225"/>
          <p14:tracePt t="218077" x="4143375" y="6108700"/>
          <p14:tracePt t="218088" x="4125913" y="6108700"/>
          <p14:tracePt t="218105" x="4116388" y="6099175"/>
          <p14:tracePt t="218121" x="4098925" y="6091238"/>
          <p14:tracePt t="218138" x="4081463" y="6081713"/>
          <p14:tracePt t="218155" x="4044950" y="6054725"/>
          <p14:tracePt t="218171" x="4027488" y="6037263"/>
          <p14:tracePt t="218188" x="4017963" y="6027738"/>
          <p14:tracePt t="218205" x="4010025" y="6019800"/>
          <p14:tracePt t="218510" x="4017963" y="6019800"/>
          <p14:tracePt t="218516" x="4037013" y="6019800"/>
          <p14:tracePt t="218524" x="4054475" y="6027738"/>
          <p14:tracePt t="218541" x="4071938" y="6046788"/>
          <p14:tracePt t="218556" x="4089400" y="6046788"/>
          <p14:tracePt t="218572" x="4125913" y="6064250"/>
          <p14:tracePt t="218589" x="4143375" y="6064250"/>
          <p14:tracePt t="218606" x="4152900" y="6064250"/>
          <p14:tracePt t="218622" x="4160838" y="6064250"/>
          <p14:tracePt t="218655" x="4170363" y="6064250"/>
          <p14:tracePt t="218674" x="4205288" y="6072188"/>
          <p14:tracePt t="218689" x="4224338" y="6072188"/>
          <p14:tracePt t="218706" x="4251325" y="6081713"/>
          <p14:tracePt t="218722" x="4268788" y="6081713"/>
          <p14:tracePt t="218739" x="4276725" y="6091238"/>
          <p14:tracePt t="218756" x="4295775" y="6118225"/>
          <p14:tracePt t="218772" x="4303713" y="6118225"/>
          <p14:tracePt t="218789" x="4322763" y="6126163"/>
          <p14:tracePt t="218807" x="4330700" y="6126163"/>
          <p14:tracePt t="218823" x="4340225" y="6126163"/>
          <p14:tracePt t="218839" x="4348163" y="6126163"/>
          <p14:tracePt t="218856" x="4348163" y="6135688"/>
          <p14:tracePt t="218876" x="4357688" y="6135688"/>
          <p14:tracePt t="218892" x="4384675" y="6135688"/>
          <p14:tracePt t="218906" x="4394200" y="6143625"/>
          <p14:tracePt t="218923" x="4402138" y="6143625"/>
          <p14:tracePt t="219353" x="4411663" y="6143625"/>
          <p14:tracePt t="219369" x="4419600" y="6143625"/>
          <p14:tracePt t="219377" x="4419600" y="6135688"/>
          <p14:tracePt t="219416" x="4429125" y="6126163"/>
          <p14:tracePt t="219432" x="4438650" y="6118225"/>
          <p14:tracePt t="219440" x="4438650" y="6099175"/>
          <p14:tracePt t="220606" x="4419600" y="6099175"/>
          <p14:tracePt t="220614" x="4411663" y="6099175"/>
          <p14:tracePt t="220623" x="4402138" y="6099175"/>
          <p14:tracePt t="220639" x="4384675" y="6099175"/>
          <p14:tracePt t="220656" x="4367213" y="6108700"/>
          <p14:tracePt t="220672" x="4357688" y="6108700"/>
          <p14:tracePt t="220689" x="4348163" y="6108700"/>
          <p14:tracePt t="220732" x="4340225" y="6108700"/>
          <p14:tracePt t="225437" x="4340225" y="6099175"/>
          <p14:tracePt t="225443" x="4348163" y="6091238"/>
          <p14:tracePt t="225456" x="4419600" y="5992813"/>
          <p14:tracePt t="225474" x="4491038" y="5778500"/>
          <p14:tracePt t="225491" x="4465638" y="5670550"/>
          <p14:tracePt t="225506" x="4411663" y="5554663"/>
          <p14:tracePt t="225523" x="4340225" y="5448300"/>
          <p14:tracePt t="225541" x="4295775" y="5384800"/>
          <p14:tracePt t="225557" x="4276725" y="5367338"/>
          <p14:tracePt t="225573" x="4259263" y="5357813"/>
          <p14:tracePt t="225590" x="4259263" y="5349875"/>
          <p14:tracePt t="225671" x="4251325" y="5349875"/>
          <p14:tracePt t="225679" x="4214813" y="5357813"/>
          <p14:tracePt t="225690" x="4170363" y="5367338"/>
          <p14:tracePt t="225706" x="4152900" y="5384800"/>
          <p14:tracePt t="225724" x="4133850" y="5402263"/>
          <p14:tracePt t="225741" x="4116388" y="5421313"/>
          <p14:tracePt t="225758" x="4098925" y="5438775"/>
          <p14:tracePt t="225773" x="4098925" y="5473700"/>
          <p14:tracePt t="225790" x="4108450" y="5519738"/>
          <p14:tracePt t="225806" x="4133850" y="5546725"/>
          <p14:tracePt t="225822" x="4205288" y="5564188"/>
          <p14:tracePt t="225839" x="4268788" y="5564188"/>
          <p14:tracePt t="225856" x="4295775" y="5546725"/>
          <p14:tracePt t="225875" x="4322763" y="5519738"/>
          <p14:tracePt t="225937" x="4286250" y="5519738"/>
          <p14:tracePt t="225946" x="4259263" y="5527675"/>
          <p14:tracePt t="225957" x="4232275" y="5537200"/>
          <p14:tracePt t="225973" x="4170363" y="5564188"/>
          <p14:tracePt t="225992" x="4054475" y="5599113"/>
          <p14:tracePt t="226007" x="3990975" y="5618163"/>
          <p14:tracePt t="226023" x="3973513" y="5618163"/>
          <p14:tracePt t="226041" x="3965575" y="5618163"/>
          <p14:tracePt t="226093" x="4000500" y="5599113"/>
          <p14:tracePt t="226101" x="4037013" y="5599113"/>
          <p14:tracePt t="226109" x="4071938" y="5599113"/>
          <p14:tracePt t="226123" x="4133850" y="5626100"/>
          <p14:tracePt t="226141" x="4357688" y="5734050"/>
          <p14:tracePt t="226156" x="4438650" y="5805488"/>
          <p14:tracePt t="226173" x="4473575" y="5822950"/>
          <p14:tracePt t="226207" x="4465638" y="5840413"/>
          <p14:tracePt t="226223" x="4446588" y="5849938"/>
          <p14:tracePt t="226240" x="4402138" y="5876925"/>
          <p14:tracePt t="226258" x="4313238" y="5911850"/>
          <p14:tracePt t="226273" x="4224338" y="5938838"/>
          <p14:tracePt t="226291" x="4143375" y="5965825"/>
          <p14:tracePt t="226307" x="4089400" y="5983288"/>
          <p14:tracePt t="226324" x="4081463" y="5983288"/>
          <p14:tracePt t="226374" x="4089400" y="5983288"/>
          <p14:tracePt t="226382" x="4125913" y="5975350"/>
          <p14:tracePt t="226391" x="4170363" y="5965825"/>
          <p14:tracePt t="226406" x="4251325" y="5921375"/>
          <p14:tracePt t="226423" x="4322763" y="5884863"/>
          <p14:tracePt t="226439" x="4375150" y="5849938"/>
          <p14:tracePt t="226456" x="4394200" y="5832475"/>
          <p14:tracePt t="226473" x="4394200" y="5813425"/>
          <p14:tracePt t="226509" x="4394200" y="5805488"/>
          <p14:tracePt t="226523" x="4375150" y="5805488"/>
          <p14:tracePt t="226540" x="4330700" y="5805488"/>
          <p14:tracePt t="226557" x="4295775" y="5805488"/>
          <p14:tracePt t="226573" x="4276725" y="5805488"/>
          <p14:tracePt t="226590" x="4259263" y="5805488"/>
          <p14:tracePt t="226607" x="4251325" y="5805488"/>
          <p14:tracePt t="226681" x="4251325" y="5795963"/>
          <p14:tracePt t="226759" x="4259263" y="5786438"/>
          <p14:tracePt t="226781" x="4276725" y="5778500"/>
          <p14:tracePt t="226790" x="4286250" y="5778500"/>
          <p14:tracePt t="226797" x="4303713" y="5778500"/>
          <p14:tracePt t="226807" x="4313238" y="5778500"/>
          <p14:tracePt t="226824" x="4357688" y="5778500"/>
          <p14:tracePt t="226841" x="4402138" y="5805488"/>
          <p14:tracePt t="226856" x="4473575" y="5840413"/>
          <p14:tracePt t="226873" x="4537075" y="5911850"/>
          <p14:tracePt t="226890" x="4643438" y="6027738"/>
          <p14:tracePt t="226906" x="4732338" y="6135688"/>
          <p14:tracePt t="226923" x="4822825" y="6261100"/>
          <p14:tracePt t="226939" x="4921250" y="6403975"/>
          <p14:tracePt t="226956" x="5018088" y="6527800"/>
          <p14:tracePt t="226973" x="5054600" y="6626225"/>
          <p14:tracePt t="226989" x="5081588" y="6689725"/>
          <p14:tracePt t="227006" x="5081588" y="6707188"/>
          <p14:tracePt t="227023" x="5081588" y="6734175"/>
          <p14:tracePt t="227039" x="5081588" y="6761163"/>
          <p14:tracePt t="227056" x="5072063" y="6778625"/>
          <p14:tracePt t="227072" x="5072063" y="6805613"/>
          <p14:tracePt t="227089" x="5064125" y="6805613"/>
          <p14:tracePt t="227204" x="5054600" y="6796088"/>
          <p14:tracePt t="227219" x="5027613" y="6769100"/>
          <p14:tracePt t="227228" x="5018088" y="6751638"/>
          <p14:tracePt t="227240" x="5010150" y="6742113"/>
          <p14:tracePt t="227257" x="4973638" y="6724650"/>
          <p14:tracePt t="227273" x="4902200" y="6662738"/>
          <p14:tracePt t="227291" x="4759325" y="6546850"/>
          <p14:tracePt t="227306" x="4679950" y="6510338"/>
          <p14:tracePt t="227322" x="4598988" y="6483350"/>
          <p14:tracePt t="227340" x="4483100" y="6438900"/>
          <p14:tracePt t="227357" x="4394200" y="6411913"/>
          <p14:tracePt t="227374" x="4313238" y="6384925"/>
          <p14:tracePt t="227390" x="4232275" y="6376988"/>
          <p14:tracePt t="227407" x="4116388" y="6350000"/>
          <p14:tracePt t="227423" x="4071938" y="6350000"/>
          <p14:tracePt t="227439" x="4037013" y="6367463"/>
          <p14:tracePt t="227456" x="4000500" y="6384925"/>
          <p14:tracePt t="227473" x="3983038" y="6394450"/>
          <p14:tracePt t="227490" x="3938588" y="6394450"/>
          <p14:tracePt t="227507" x="3894138" y="6394450"/>
          <p14:tracePt t="227523" x="3875088" y="6394450"/>
          <p14:tracePt t="227540" x="3803650" y="6411913"/>
          <p14:tracePt t="227556" x="3724275" y="6438900"/>
          <p14:tracePt t="227572" x="3660775" y="6456363"/>
          <p14:tracePt t="227589" x="3643313" y="6465888"/>
          <p14:tracePt t="227607" x="3633788" y="6465888"/>
          <p14:tracePt t="227846" x="3633788" y="6448425"/>
          <p14:tracePt t="227852" x="3660775" y="6438900"/>
          <p14:tracePt t="227860" x="3687763" y="6438900"/>
          <p14:tracePt t="227872" x="3705225" y="6429375"/>
          <p14:tracePt t="227889" x="3741738" y="6403975"/>
          <p14:tracePt t="227906" x="3776663" y="6403975"/>
          <p14:tracePt t="227923" x="3795713" y="6394450"/>
          <p14:tracePt t="227940" x="3822700" y="6384925"/>
          <p14:tracePt t="227957" x="3848100" y="6376988"/>
          <p14:tracePt t="228065" x="3857625" y="6376988"/>
          <p14:tracePt t="228081" x="3894138" y="6384925"/>
          <p14:tracePt t="228089" x="3929063" y="6403975"/>
          <p14:tracePt t="228097" x="3956050" y="6411913"/>
          <p14:tracePt t="228107" x="3990975" y="6429375"/>
          <p14:tracePt t="228123" x="4027488" y="6438900"/>
          <p14:tracePt t="228140" x="4062413" y="6448425"/>
          <p14:tracePt t="228156" x="4081463" y="6456363"/>
          <p14:tracePt t="228173" x="4098925" y="6456363"/>
          <p14:tracePt t="228190" x="4108450" y="6456363"/>
          <p14:tracePt t="228206" x="4133850" y="6456363"/>
          <p14:tracePt t="228223" x="4152900" y="6456363"/>
          <p14:tracePt t="228239" x="4197350" y="6448425"/>
          <p14:tracePt t="228256" x="4241800" y="6438900"/>
          <p14:tracePt t="228272" x="4286250" y="6438900"/>
          <p14:tracePt t="228291" x="4322763" y="6438900"/>
          <p14:tracePt t="228307" x="4348163" y="6438900"/>
          <p14:tracePt t="228324" x="4375150" y="6421438"/>
          <p14:tracePt t="228341" x="4394200" y="6421438"/>
          <p14:tracePt t="228357" x="4411663" y="6421438"/>
          <p14:tracePt t="228373" x="4438650" y="6421438"/>
          <p14:tracePt t="228390" x="4456113" y="6421438"/>
          <p14:tracePt t="228406" x="4473575" y="6429375"/>
          <p14:tracePt t="228423" x="4491038" y="6438900"/>
          <p14:tracePt t="228441" x="4527550" y="6438900"/>
          <p14:tracePt t="228456" x="4537075" y="6438900"/>
          <p14:tracePt t="228473" x="4554538" y="6438900"/>
          <p14:tracePt t="228490" x="4572000" y="6438900"/>
          <p14:tracePt t="228506" x="4625975" y="6448425"/>
          <p14:tracePt t="228523" x="4670425" y="6448425"/>
          <p14:tracePt t="228540" x="4732338" y="6448425"/>
          <p14:tracePt t="228557" x="4768850" y="6448425"/>
          <p14:tracePt t="228573" x="4776788" y="6448425"/>
          <p14:tracePt t="229214" x="4795838" y="6448425"/>
          <p14:tracePt t="229223" x="4803775" y="6448425"/>
          <p14:tracePt t="229231" x="4813300" y="6448425"/>
          <p14:tracePt t="229240" x="4822825" y="6448425"/>
          <p14:tracePt t="229257" x="4830763" y="6438900"/>
          <p14:tracePt t="229273" x="4848225" y="6438900"/>
          <p14:tracePt t="229290" x="4867275" y="6429375"/>
          <p14:tracePt t="229307" x="4884738" y="6429375"/>
          <p14:tracePt t="229324" x="4894263" y="6421438"/>
          <p14:tracePt t="229342" x="4921250" y="6403975"/>
          <p14:tracePt t="229358" x="4946650" y="6394450"/>
          <p14:tracePt t="229374" x="4965700" y="6394450"/>
          <p14:tracePt t="229390" x="4983163" y="6384925"/>
          <p14:tracePt t="229407" x="5027613" y="6376988"/>
          <p14:tracePt t="229424" x="5089525" y="6367463"/>
          <p14:tracePt t="229440" x="5170488" y="6367463"/>
          <p14:tracePt t="229443" x="5207000" y="6350000"/>
          <p14:tracePt t="229458" x="5286375" y="6323013"/>
          <p14:tracePt t="229474" x="5367338" y="6313488"/>
          <p14:tracePt t="229490" x="5473700" y="6286500"/>
          <p14:tracePt t="229508" x="5626100" y="6269038"/>
          <p14:tracePt t="229524" x="5849938" y="6251575"/>
          <p14:tracePt t="229540" x="6037263" y="6251575"/>
          <p14:tracePt t="229557" x="6232525" y="6251575"/>
          <p14:tracePt t="229574" x="6340475" y="6242050"/>
          <p14:tracePt t="229592" x="6483350" y="6242050"/>
          <p14:tracePt t="229608" x="6545263" y="6242050"/>
          <p14:tracePt t="229624" x="6589713" y="6242050"/>
          <p14:tracePt t="229640" x="6635750" y="6242050"/>
          <p14:tracePt t="229657" x="6661150" y="6224588"/>
          <p14:tracePt t="229674" x="6670675" y="6224588"/>
          <p14:tracePt t="229691" x="6680200" y="6234113"/>
          <p14:tracePt t="229710" x="6688138" y="6242050"/>
          <p14:tracePt t="229725" x="6697663" y="6242050"/>
          <p14:tracePt t="229741" x="6724650" y="6251575"/>
          <p14:tracePt t="229758" x="6732588" y="6251575"/>
          <p14:tracePt t="229825" x="6742113" y="6261100"/>
          <p14:tracePt t="229841" x="6751638" y="6269038"/>
          <p14:tracePt t="229848" x="6759575" y="6269038"/>
          <p14:tracePt t="229857" x="6769100" y="6278563"/>
          <p14:tracePt t="229873" x="6778625" y="6286500"/>
          <p14:tracePt t="229890" x="6786563" y="6296025"/>
          <p14:tracePt t="229907" x="6813550" y="6323013"/>
          <p14:tracePt t="229924" x="6875463" y="6357938"/>
          <p14:tracePt t="229941" x="6921500" y="6394450"/>
          <p14:tracePt t="229944" x="6929438" y="6403975"/>
          <p14:tracePt t="229958" x="6946900" y="6411913"/>
          <p14:tracePt t="229973" x="6973888" y="6421438"/>
          <p14:tracePt t="230169" x="6983413" y="6421438"/>
          <p14:tracePt t="230398" x="6973888" y="6421438"/>
          <p14:tracePt t="234797" x="7000875" y="6411913"/>
          <p14:tracePt t="234805" x="7037388" y="6384925"/>
          <p14:tracePt t="234812" x="7081838" y="6340475"/>
          <p14:tracePt t="234824" x="7143750" y="6296025"/>
          <p14:tracePt t="234841" x="7259638" y="6207125"/>
          <p14:tracePt t="234859" x="7421563" y="6091238"/>
          <p14:tracePt t="234874" x="7572375" y="5992813"/>
          <p14:tracePt t="234891" x="7688263" y="5948363"/>
          <p14:tracePt t="234907" x="7732713" y="5929313"/>
          <p14:tracePt t="234924" x="7742238" y="5921375"/>
          <p14:tracePt t="234941" x="7751763" y="5921375"/>
          <p14:tracePt t="235111" x="7742238" y="5938838"/>
          <p14:tracePt t="235117" x="7732713" y="5956300"/>
          <p14:tracePt t="235125" x="7715250" y="5965825"/>
          <p14:tracePt t="235141" x="7707313" y="5992813"/>
          <p14:tracePt t="235158" x="7707313" y="6000750"/>
          <p14:tracePt t="235174" x="7697788" y="6019800"/>
          <p14:tracePt t="235191" x="7688263" y="6037263"/>
          <p14:tracePt t="235208" x="7680325" y="6064250"/>
          <p14:tracePt t="235224" x="7680325" y="6091238"/>
          <p14:tracePt t="235243" x="7707313" y="6143625"/>
          <p14:tracePt t="235259" x="7715250" y="6170613"/>
          <p14:tracePt t="235275" x="7724775" y="6189663"/>
          <p14:tracePt t="235292" x="7742238" y="6207125"/>
          <p14:tracePt t="235308" x="7759700" y="6215063"/>
          <p14:tracePt t="235324" x="7786688" y="6215063"/>
          <p14:tracePt t="235406" x="7786688" y="6224588"/>
          <p14:tracePt t="242828" x="7778750" y="6242050"/>
          <p14:tracePt t="242836" x="7769225" y="6251575"/>
          <p14:tracePt t="242844" x="7759700" y="6261100"/>
          <p14:tracePt t="242859" x="7751763" y="6269038"/>
          <p14:tracePt t="242914" x="7751763" y="6278563"/>
          <p14:tracePt t="242939" x="7742238" y="6278563"/>
          <p14:tracePt t="243225" x="7742238" y="6269038"/>
          <p14:tracePt t="243249" x="7732713" y="6269038"/>
          <p14:tracePt t="243586" x="7715250" y="6296025"/>
          <p14:tracePt t="243594" x="7707313" y="6332538"/>
          <p14:tracePt t="243610" x="7697788" y="6394450"/>
          <p14:tracePt t="243627" x="7680325" y="6438900"/>
          <p14:tracePt t="243642" x="7680325" y="6465888"/>
          <p14:tracePt t="243659" x="7680325" y="6475413"/>
          <p14:tracePt t="244314" x="7680325" y="6465888"/>
          <p14:tracePt t="244322" x="7688263" y="6448425"/>
          <p14:tracePt t="244345" x="7688263" y="6438900"/>
          <p14:tracePt t="244384" x="7688263" y="6429375"/>
          <p14:tracePt t="244392" x="7688263" y="6421438"/>
          <p14:tracePt t="244400" x="7707313" y="6421438"/>
          <p14:tracePt t="244543" x="7707313" y="6403975"/>
          <p14:tracePt t="244558" x="7707313" y="6384925"/>
          <p14:tracePt t="244564" x="7707313" y="6376988"/>
          <p14:tracePt t="244575" x="7707313" y="6367463"/>
          <p14:tracePt t="246867" x="7697788" y="6367463"/>
          <p14:tracePt t="246875" x="7688263" y="6367463"/>
          <p14:tracePt t="246882" x="7670800" y="6384925"/>
          <p14:tracePt t="246892" x="7661275" y="6394450"/>
          <p14:tracePt t="246909" x="7653338" y="6403975"/>
          <p14:tracePt t="246925" x="7635875" y="6411913"/>
          <p14:tracePt t="247037" x="7626350" y="6411913"/>
          <p14:tracePt t="247061" x="7616825" y="6411913"/>
          <p14:tracePt t="247078" x="7608888" y="6411913"/>
          <p14:tracePt t="247083" x="7599363" y="6411913"/>
          <p14:tracePt t="247092" x="7589838" y="6411913"/>
          <p14:tracePt t="247108" x="7581900" y="6411913"/>
          <p14:tracePt t="247280" x="7589838" y="6411913"/>
          <p14:tracePt t="247288" x="7635875" y="6367463"/>
          <p14:tracePt t="247296" x="7697788" y="6323013"/>
          <p14:tracePt t="247308" x="7732713" y="6305550"/>
          <p14:tracePt t="247326" x="7813675" y="6251575"/>
          <p14:tracePt t="247343" x="7921625" y="6215063"/>
          <p14:tracePt t="247359" x="7966075" y="6207125"/>
          <p14:tracePt t="247376" x="8027988" y="6207125"/>
          <p14:tracePt t="247392" x="8054975" y="6207125"/>
          <p14:tracePt t="247409" x="8081963" y="6197600"/>
          <p14:tracePt t="247426" x="8099425" y="6170613"/>
          <p14:tracePt t="247442" x="8116888" y="6153150"/>
          <p14:tracePt t="247445" x="8126413" y="6143625"/>
          <p14:tracePt t="247459" x="8143875" y="6135688"/>
          <p14:tracePt t="247476" x="8143875" y="6108700"/>
          <p14:tracePt t="247571" x="8143875" y="6118225"/>
          <p14:tracePt t="247595" x="8143875" y="6126163"/>
          <p14:tracePt t="247681" x="8135938" y="6135688"/>
          <p14:tracePt t="247697" x="8126413" y="6143625"/>
          <p14:tracePt t="247703" x="8089900" y="6153150"/>
          <p14:tracePt t="247711" x="8072438" y="6170613"/>
          <p14:tracePt t="247727" x="8037513" y="6180138"/>
          <p14:tracePt t="247743" x="8018463" y="6180138"/>
          <p14:tracePt t="247760" x="8010525" y="6180138"/>
          <p14:tracePt t="247775" x="7993063" y="6180138"/>
          <p14:tracePt t="247812" x="7983538" y="6170613"/>
          <p14:tracePt t="248213" x="7983538" y="6180138"/>
          <p14:tracePt t="248221" x="8001000" y="6189663"/>
          <p14:tracePt t="248229" x="8001000" y="6197600"/>
          <p14:tracePt t="248243" x="8001000" y="6207125"/>
          <p14:tracePt t="248259" x="8010525" y="6215063"/>
          <p14:tracePt t="248423" x="8010525" y="6234113"/>
          <p14:tracePt t="248799" x="8018463" y="6234113"/>
          <p14:tracePt t="248816" x="8027988" y="6234113"/>
          <p14:tracePt t="248846" x="8037513" y="6234113"/>
          <p14:tracePt t="249581" x="8037513" y="6242050"/>
          <p14:tracePt t="249589" x="8037513" y="6251575"/>
          <p14:tracePt t="249596" x="8037513" y="6261100"/>
          <p14:tracePt t="249609" x="8037513" y="6269038"/>
          <p14:tracePt t="249625" x="8037513" y="6278563"/>
          <p14:tracePt t="249642" x="8037513" y="6286500"/>
          <p14:tracePt t="249887" x="8037513" y="6278563"/>
          <p14:tracePt t="250137" x="8010525" y="6269038"/>
          <p14:tracePt t="250154" x="8001000" y="6269038"/>
          <p14:tracePt t="250178" x="7993063" y="6269038"/>
          <p14:tracePt t="250185" x="7983538" y="6269038"/>
          <p14:tracePt t="250194" x="7966075" y="6269038"/>
          <p14:tracePt t="250210" x="7921625" y="6278563"/>
          <p14:tracePt t="250226" x="7867650" y="6305550"/>
          <p14:tracePt t="250242" x="7831138" y="6332538"/>
          <p14:tracePt t="250259" x="7786688" y="6340475"/>
          <p14:tracePt t="250276" x="7688263" y="6367463"/>
          <p14:tracePt t="250293" x="7518400" y="6403975"/>
          <p14:tracePt t="250309" x="7385050" y="6438900"/>
          <p14:tracePt t="250326" x="7089775" y="6492875"/>
          <p14:tracePt t="250342" x="6680200" y="6572250"/>
          <p14:tracePt t="250359" x="6251575" y="6608763"/>
          <p14:tracePt t="250375" x="5938838" y="6643688"/>
          <p14:tracePt t="250392" x="5697538" y="6680200"/>
          <p14:tracePt t="250410" x="5510213" y="6697663"/>
          <p14:tracePt t="250428" x="5446713" y="6697663"/>
          <p14:tracePt t="250443" x="5429250" y="6697663"/>
          <p14:tracePt t="250460" x="5421313" y="6697663"/>
          <p14:tracePt t="250476" x="5411788" y="6697663"/>
          <p14:tracePt t="250493" x="5394325" y="6697663"/>
          <p14:tracePt t="250584" x="5384800" y="6697663"/>
          <p14:tracePt t="252360" x="5349875" y="6697663"/>
          <p14:tracePt t="252368" x="5313363" y="6697663"/>
          <p14:tracePt t="252376" x="5259388" y="6707188"/>
          <p14:tracePt t="252393" x="5170488" y="6724650"/>
          <p14:tracePt t="252410" x="4946650" y="6761163"/>
          <p14:tracePt t="252426" x="4697413" y="6778625"/>
          <p14:tracePt t="252443" x="4483100" y="6778625"/>
          <p14:tracePt t="252460" x="4197350" y="6769100"/>
          <p14:tracePt t="252477" x="3687763" y="6734175"/>
          <p14:tracePt t="252494" x="3375025" y="6707188"/>
          <p14:tracePt t="252510" x="3062288" y="6689725"/>
          <p14:tracePt t="252526" x="2732088" y="6724650"/>
          <p14:tracePt t="252542" x="2339975" y="6778625"/>
          <p14:tracePt t="252843" x="919163" y="6376988"/>
          <p14:tracePt t="252860" x="1009650" y="6332538"/>
          <p14:tracePt t="252878" x="1179513" y="6261100"/>
          <p14:tracePt t="252894" x="1295400" y="6234113"/>
          <p14:tracePt t="252910" x="1401763" y="6207125"/>
          <p14:tracePt t="252926" x="1490663" y="6207125"/>
          <p14:tracePt t="252943" x="1527175" y="6207125"/>
          <p14:tracePt t="252960" x="1536700" y="6207125"/>
          <p14:tracePt t="252976" x="1562100" y="6207125"/>
          <p14:tracePt t="252993" x="1571625" y="6215063"/>
          <p14:tracePt t="253034" x="1581150" y="6215063"/>
          <p14:tracePt t="253050" x="1589088" y="6215063"/>
          <p14:tracePt t="253127" x="1598613" y="6215063"/>
          <p14:tracePt t="253134" x="1625600" y="6224588"/>
          <p14:tracePt t="253143" x="1633538" y="6242050"/>
          <p14:tracePt t="253159" x="1652588" y="6261100"/>
          <p14:tracePt t="253176" x="1670050" y="6278563"/>
          <p14:tracePt t="253251" x="1670050" y="6286500"/>
          <p14:tracePt t="253268" x="1679575" y="6296025"/>
          <p14:tracePt t="253276" x="1679575" y="6350000"/>
          <p14:tracePt t="253284" x="1679575" y="6384925"/>
          <p14:tracePt t="253293" x="1660525" y="6421438"/>
          <p14:tracePt t="253477" x="687388" y="6332538"/>
          <p14:tracePt t="253493" x="652463" y="6313488"/>
          <p14:tracePt t="253510" x="615950" y="6286500"/>
          <p14:tracePt t="253527" x="473075" y="6162675"/>
          <p14:tracePt t="253543" x="366713" y="6037263"/>
          <p14:tracePt t="253560" x="250825" y="5911850"/>
          <p14:tracePt t="253577" x="214313" y="5813425"/>
          <p14:tracePt t="253594" x="196850" y="5734050"/>
          <p14:tracePt t="253610" x="187325" y="5715000"/>
          <p14:tracePt t="253628" x="187325" y="5670550"/>
          <p14:tracePt t="253643" x="187325" y="5608638"/>
          <p14:tracePt t="253660" x="187325" y="5546725"/>
          <p14:tracePt t="253677" x="214313" y="5510213"/>
          <p14:tracePt t="253693" x="231775" y="5465763"/>
          <p14:tracePt t="253710" x="258763" y="5384800"/>
          <p14:tracePt t="253727" x="285750" y="5295900"/>
          <p14:tracePt t="253743" x="312738" y="5197475"/>
          <p14:tracePt t="253759" x="330200" y="5091113"/>
          <p14:tracePt t="253776" x="330200" y="4983163"/>
          <p14:tracePt t="253792" x="330200" y="4822825"/>
          <p14:tracePt t="253809" x="339725" y="4714875"/>
          <p14:tracePt t="253828" x="374650" y="4554538"/>
          <p14:tracePt t="253844" x="393700" y="4402138"/>
          <p14:tracePt t="253860" x="401638" y="4259263"/>
          <p14:tracePt t="253878" x="438150" y="4044950"/>
          <p14:tracePt t="253894" x="465138" y="3876675"/>
          <p14:tracePt t="253910" x="482600" y="3714750"/>
          <p14:tracePt t="253927" x="490538" y="3608388"/>
          <p14:tracePt t="253943" x="509588" y="3500438"/>
          <p14:tracePt t="253960" x="544513" y="3278188"/>
          <p14:tracePt t="253977" x="581025" y="2992438"/>
          <p14:tracePt t="253993" x="608013" y="2786063"/>
          <p14:tracePt t="254010" x="642938" y="2635250"/>
          <p14:tracePt t="254028" x="669925" y="2482850"/>
          <p14:tracePt t="254045" x="669925" y="2393950"/>
          <p14:tracePt t="254061" x="669925" y="2303463"/>
          <p14:tracePt t="254077" x="679450" y="2206625"/>
          <p14:tracePt t="254094" x="714375" y="2081213"/>
          <p14:tracePt t="254110" x="741363" y="1928813"/>
          <p14:tracePt t="254127" x="741363" y="1822450"/>
          <p14:tracePt t="254144" x="741363" y="1687513"/>
          <p14:tracePt t="254160" x="741363" y="1581150"/>
          <p14:tracePt t="254177" x="741363" y="1438275"/>
          <p14:tracePt t="254193" x="741363" y="1330325"/>
          <p14:tracePt t="254210" x="758825" y="1196975"/>
          <p14:tracePt t="254226" x="768350" y="1089025"/>
          <p14:tracePt t="254243" x="785813" y="1000125"/>
          <p14:tracePt t="254262" x="812800" y="884238"/>
          <p14:tracePt t="254278" x="839788" y="803275"/>
          <p14:tracePt t="254295" x="866775" y="741363"/>
          <p14:tracePt t="254310" x="884238" y="687388"/>
          <p14:tracePt t="254326" x="911225" y="642938"/>
          <p14:tracePt t="254343" x="938213" y="598488"/>
          <p14:tracePt t="254359" x="955675" y="544513"/>
          <p14:tracePt t="254376" x="1027113" y="482600"/>
          <p14:tracePt t="254393" x="1089025" y="411163"/>
          <p14:tracePt t="254545" x="1438275" y="482600"/>
          <p14:tracePt t="254552" x="1446213" y="500063"/>
          <p14:tracePt t="254561" x="1465263" y="509588"/>
          <p14:tracePt t="254577" x="1482725" y="554038"/>
          <p14:tracePt t="254593" x="1509713" y="588963"/>
          <p14:tracePt t="254610" x="1527175" y="625475"/>
          <p14:tracePt t="254627" x="1527175" y="642938"/>
          <p14:tracePt t="254643" x="1536700" y="679450"/>
          <p14:tracePt t="254660" x="1554163" y="723900"/>
          <p14:tracePt t="254677" x="1571625" y="758825"/>
          <p14:tracePt t="254693" x="1571625" y="776288"/>
          <p14:tracePt t="254710" x="1581150" y="795338"/>
          <p14:tracePt t="254727" x="1581150" y="830263"/>
          <p14:tracePt t="254743" x="1581150" y="874713"/>
          <p14:tracePt t="254760" x="1562100" y="919163"/>
          <p14:tracePt t="254778" x="1554163" y="982663"/>
          <p14:tracePt t="254795" x="1554163" y="1000125"/>
          <p14:tracePt t="254811" x="1554163" y="1017588"/>
          <p14:tracePt t="254828" x="1536700" y="1054100"/>
          <p14:tracePt t="254844" x="1509713" y="1133475"/>
          <p14:tracePt t="254860" x="1490663" y="1179513"/>
          <p14:tracePt t="254876" x="1482725" y="1241425"/>
          <p14:tracePt t="254893" x="1482725" y="1268413"/>
          <p14:tracePt t="254909" x="1473200" y="1295400"/>
          <p14:tracePt t="254926" x="1473200" y="1312863"/>
          <p14:tracePt t="254943" x="1473200" y="1339850"/>
          <p14:tracePt t="254960" x="1490663" y="1366838"/>
          <p14:tracePt t="254976" x="1517650" y="1393825"/>
          <p14:tracePt t="254993" x="1536700" y="1428750"/>
          <p14:tracePt t="255010" x="1554163" y="1446213"/>
          <p14:tracePt t="255027" x="1562100" y="1473200"/>
          <p14:tracePt t="255045" x="1589088" y="1500188"/>
          <p14:tracePt t="255061" x="1608138" y="1517650"/>
          <p14:tracePt t="255077" x="1625600" y="1517650"/>
          <p14:tracePt t="255093" x="1660525" y="1527175"/>
          <p14:tracePt t="255110" x="1687513" y="1527175"/>
          <p14:tracePt t="255127" x="1714500" y="1527175"/>
          <p14:tracePt t="255143" x="1724025" y="1527175"/>
          <p14:tracePt t="255160" x="1741488" y="1527175"/>
          <p14:tracePt t="255178" x="1785938" y="1527175"/>
          <p14:tracePt t="255194" x="1830388" y="1527175"/>
          <p14:tracePt t="255210" x="1874838" y="1527175"/>
          <p14:tracePt t="255226" x="1893888" y="1517650"/>
          <p14:tracePt t="255243" x="1901825" y="1509713"/>
          <p14:tracePt t="255260" x="1911350" y="1482725"/>
          <p14:tracePt t="255277" x="1928813" y="1465263"/>
          <p14:tracePt t="255295" x="1938338" y="1446213"/>
          <p14:tracePt t="255310" x="1946275" y="1428750"/>
          <p14:tracePt t="255327" x="1946275" y="1393825"/>
          <p14:tracePt t="255343" x="1928813" y="1347788"/>
          <p14:tracePt t="255360" x="1911350" y="1295400"/>
          <p14:tracePt t="255377" x="1884363" y="1268413"/>
          <p14:tracePt t="255394" x="1866900" y="1231900"/>
          <p14:tracePt t="255410" x="1830388" y="1196975"/>
          <p14:tracePt t="255428" x="1724025" y="1160463"/>
          <p14:tracePt t="255444" x="1652588" y="1143000"/>
          <p14:tracePt t="255460" x="1571625" y="1133475"/>
          <p14:tracePt t="255476" x="1482725" y="1133475"/>
          <p14:tracePt t="255493" x="1401763" y="1133475"/>
          <p14:tracePt t="255510" x="1339850" y="1133475"/>
          <p14:tracePt t="255527" x="1276350" y="1160463"/>
          <p14:tracePt t="255544" x="1214438" y="1187450"/>
          <p14:tracePt t="255560" x="1143000" y="1223963"/>
          <p14:tracePt t="255578" x="1089025" y="1250950"/>
          <p14:tracePt t="255594" x="1071563" y="1268413"/>
          <p14:tracePt t="255610" x="1062038" y="1285875"/>
          <p14:tracePt t="255627" x="1044575" y="1312863"/>
          <p14:tracePt t="255644" x="1017588" y="1339850"/>
          <p14:tracePt t="255660" x="1000125" y="1393825"/>
          <p14:tracePt t="255678" x="1000125" y="1490663"/>
          <p14:tracePt t="255695" x="1000125" y="1554163"/>
          <p14:tracePt t="255710" x="1009650" y="1598613"/>
          <p14:tracePt t="255727" x="1036638" y="1679575"/>
          <p14:tracePt t="255743" x="1062038" y="1741488"/>
          <p14:tracePt t="255760" x="1089025" y="1803400"/>
          <p14:tracePt t="255777" x="1108075" y="1839913"/>
          <p14:tracePt t="255795" x="1160463" y="1920875"/>
          <p14:tracePt t="255810" x="1204913" y="1965325"/>
          <p14:tracePt t="255827" x="1276350" y="2017713"/>
          <p14:tracePt t="255844" x="1339850" y="2036763"/>
          <p14:tracePt t="255860" x="1374775" y="2054225"/>
          <p14:tracePt t="255877" x="1411288" y="2063750"/>
          <p14:tracePt t="255893" x="1428750" y="2071688"/>
          <p14:tracePt t="255910" x="1473200" y="2081213"/>
          <p14:tracePt t="255928" x="1554163" y="2081213"/>
          <p14:tracePt t="255945" x="1633538" y="2081213"/>
          <p14:tracePt t="255961" x="1714500" y="2054225"/>
          <p14:tracePt t="255977" x="1785938" y="2027238"/>
          <p14:tracePt t="255993" x="1857375" y="2000250"/>
          <p14:tracePt t="256009" x="1884363" y="1982788"/>
          <p14:tracePt t="256026" x="1911350" y="1973263"/>
          <p14:tracePt t="256043" x="1938338" y="1946275"/>
          <p14:tracePt t="256060" x="1973263" y="1928813"/>
          <p14:tracePt t="256078" x="2000250" y="1893888"/>
          <p14:tracePt t="256094" x="2009775" y="1884363"/>
          <p14:tracePt t="256110" x="2017713" y="1874838"/>
          <p14:tracePt t="256127" x="2036763" y="1857375"/>
          <p14:tracePt t="256143" x="2044700" y="1795463"/>
          <p14:tracePt t="256160" x="2054225" y="1731963"/>
          <p14:tracePt t="256178" x="2036763" y="1616075"/>
          <p14:tracePt t="256195" x="2009775" y="1536700"/>
          <p14:tracePt t="256210" x="1982788" y="1455738"/>
          <p14:tracePt t="256227" x="1965325" y="1393825"/>
          <p14:tracePt t="256243" x="1938338" y="1366838"/>
          <p14:tracePt t="256260" x="1911350" y="1330325"/>
          <p14:tracePt t="256277" x="1839913" y="1303338"/>
          <p14:tracePt t="256294" x="1768475" y="1276350"/>
          <p14:tracePt t="256311" x="1687513" y="1250950"/>
          <p14:tracePt t="256328" x="1571625" y="1214438"/>
          <p14:tracePt t="256344" x="1473200" y="1187450"/>
          <p14:tracePt t="256360" x="1366838" y="1169988"/>
          <p14:tracePt t="256377" x="1285875" y="1160463"/>
          <p14:tracePt t="256394" x="1214438" y="1160463"/>
          <p14:tracePt t="256410" x="1160463" y="1160463"/>
          <p14:tracePt t="256427" x="1133475" y="1187450"/>
          <p14:tracePt t="256444" x="1098550" y="1204913"/>
          <p14:tracePt t="256447" x="1071563" y="1214438"/>
          <p14:tracePt t="256461" x="1054100" y="1241425"/>
          <p14:tracePt t="256477" x="1017588" y="1268413"/>
          <p14:tracePt t="256494" x="1000125" y="1330325"/>
          <p14:tracePt t="256510" x="982663" y="1347788"/>
          <p14:tracePt t="256526" x="982663" y="1374775"/>
          <p14:tracePt t="256543" x="982663" y="1393825"/>
          <p14:tracePt t="256562" x="982663" y="1473200"/>
          <p14:tracePt t="256579" x="1009650" y="1554163"/>
          <p14:tracePt t="256595" x="1044575" y="1633538"/>
          <p14:tracePt t="256610" x="1098550" y="1697038"/>
          <p14:tracePt t="256627" x="1187450" y="1776413"/>
          <p14:tracePt t="256644" x="1276350" y="1839913"/>
          <p14:tracePt t="256660" x="1374775" y="1874838"/>
          <p14:tracePt t="256677" x="1455738" y="1920875"/>
          <p14:tracePt t="256694" x="1536700" y="1946275"/>
          <p14:tracePt t="256712" x="1589088" y="1973263"/>
          <p14:tracePt t="256727" x="1616075" y="2000250"/>
          <p14:tracePt t="256744" x="1633538" y="2009775"/>
          <p14:tracePt t="256760" x="1652588" y="2009775"/>
          <p14:tracePt t="256776" x="1670050" y="2009775"/>
          <p14:tracePt t="256793" x="1697038" y="2009775"/>
          <p14:tracePt t="256810" x="1714500" y="2009775"/>
          <p14:tracePt t="256828" x="1741488" y="2000250"/>
          <p14:tracePt t="256845" x="1768475" y="1973263"/>
          <p14:tracePt t="256860" x="1785938" y="1955800"/>
          <p14:tracePt t="256877" x="1803400" y="1938338"/>
          <p14:tracePt t="256894" x="1812925" y="1911350"/>
          <p14:tracePt t="256910" x="1830388" y="1893888"/>
          <p14:tracePt t="256927" x="1839913" y="1866900"/>
          <p14:tracePt t="256944" x="1847850" y="1830388"/>
          <p14:tracePt t="256947" x="1847850" y="1803400"/>
          <p14:tracePt t="256960" x="1847850" y="1785938"/>
          <p14:tracePt t="256977" x="1847850" y="1670050"/>
          <p14:tracePt t="256994" x="1830388" y="1589088"/>
          <p14:tracePt t="257010" x="1830388" y="1500188"/>
          <p14:tracePt t="257027" x="1822450" y="1393825"/>
          <p14:tracePt t="257044" x="1822450" y="1303338"/>
          <p14:tracePt t="257060" x="1803400" y="1268413"/>
          <p14:tracePt t="257076" x="1795463" y="1241425"/>
          <p14:tracePt t="257095" x="1776413" y="1214438"/>
          <p14:tracePt t="257110" x="1768475" y="1204913"/>
          <p14:tracePt t="257127" x="1758950" y="1204913"/>
          <p14:tracePt t="257144" x="1741488" y="1196975"/>
          <p14:tracePt t="257160" x="1724025" y="1187450"/>
          <p14:tracePt t="257177" x="1714500" y="1169988"/>
          <p14:tracePt t="257194" x="1697038" y="1169988"/>
          <p14:tracePt t="257210" x="1687513" y="1169988"/>
          <p14:tracePt t="257228" x="1652588" y="1160463"/>
          <p14:tracePt t="257243" x="1633538" y="1160463"/>
          <p14:tracePt t="257260" x="1616075" y="1160463"/>
          <p14:tracePt t="257277" x="1589088" y="1179513"/>
          <p14:tracePt t="257294" x="1571625" y="1196975"/>
          <p14:tracePt t="257310" x="1562100" y="1204913"/>
          <p14:tracePt t="257328" x="1562100" y="1214438"/>
          <p14:tracePt t="257346" x="1562100" y="1223963"/>
          <p14:tracePt t="257360" x="1562100" y="1250950"/>
          <p14:tracePt t="257377" x="1562100" y="1276350"/>
          <p14:tracePt t="257394" x="1562100" y="1339850"/>
          <p14:tracePt t="257410" x="1581150" y="1374775"/>
          <p14:tracePt t="257427" x="1598613" y="1393825"/>
          <p14:tracePt t="257444" x="1633538" y="1428750"/>
          <p14:tracePt t="257447" x="1643063" y="1438275"/>
          <p14:tracePt t="257460" x="1652588" y="1446213"/>
          <p14:tracePt t="257477" x="1670050" y="1465263"/>
          <p14:tracePt t="257495" x="1697038" y="1473200"/>
          <p14:tracePt t="257510" x="1714500" y="1490663"/>
          <p14:tracePt t="257527" x="1741488" y="1500188"/>
          <p14:tracePt t="257545" x="1795463" y="1482725"/>
          <p14:tracePt t="257560" x="1822450" y="1473200"/>
          <p14:tracePt t="257576" x="1839913" y="1446213"/>
          <p14:tracePt t="257594" x="1847850" y="1446213"/>
          <p14:tracePt t="257610" x="1866900" y="1446213"/>
          <p14:tracePt t="258065" x="1874838" y="1428750"/>
          <p14:tracePt t="258073" x="1874838" y="1393825"/>
          <p14:tracePt t="258081" x="1893888" y="1339850"/>
          <p14:tracePt t="258094" x="1893888" y="1285875"/>
          <p14:tracePt t="258110" x="1901825" y="1169988"/>
          <p14:tracePt t="258128" x="1919288" y="1044575"/>
          <p14:tracePt t="258144" x="1919288" y="965200"/>
          <p14:tracePt t="258159" x="1919288" y="893763"/>
          <p14:tracePt t="258176" x="1901825" y="776288"/>
          <p14:tracePt t="258193" x="1901825" y="731838"/>
          <p14:tracePt t="258209" x="1901825" y="714375"/>
          <p14:tracePt t="258226" x="1901825" y="704850"/>
          <p14:tracePt t="258243" x="1893888" y="687388"/>
          <p14:tracePt t="258331" x="1893888" y="696913"/>
          <p14:tracePt t="258339" x="1874838" y="723900"/>
          <p14:tracePt t="258347" x="1874838" y="750888"/>
          <p14:tracePt t="258360" x="1874838" y="776288"/>
          <p14:tracePt t="258377" x="1866900" y="839788"/>
          <p14:tracePt t="258395" x="1866900" y="938213"/>
          <p14:tracePt t="258410" x="1866900" y="1000125"/>
          <p14:tracePt t="258427" x="1866900" y="1054100"/>
          <p14:tracePt t="258444" x="1866900" y="1116013"/>
          <p14:tracePt t="258460" x="1857375" y="1152525"/>
          <p14:tracePt t="258477" x="1857375" y="1179513"/>
          <p14:tracePt t="258494" x="1857375" y="1204913"/>
          <p14:tracePt t="258511" x="1857375" y="1268413"/>
          <p14:tracePt t="258528" x="1857375" y="1295400"/>
          <p14:tracePt t="258545" x="1857375" y="1330325"/>
          <p14:tracePt t="258561" x="1857375" y="1411288"/>
          <p14:tracePt t="258577" x="1839913" y="1500188"/>
          <p14:tracePt t="258595" x="1830388" y="1616075"/>
          <p14:tracePt t="258610" x="1803400" y="1724025"/>
          <p14:tracePt t="258629" x="1776413" y="1857375"/>
          <p14:tracePt t="258645" x="1758950" y="1893888"/>
          <p14:tracePt t="258661" x="1751013" y="1920875"/>
          <p14:tracePt t="258678" x="1751013" y="1955800"/>
          <p14:tracePt t="258694" x="1751013" y="2000250"/>
          <p14:tracePt t="258710" x="1741488" y="2044700"/>
          <p14:tracePt t="258726" x="1741488" y="2081213"/>
          <p14:tracePt t="258744" x="1724025" y="2152650"/>
          <p14:tracePt t="258760" x="1724025" y="2251075"/>
          <p14:tracePt t="258776" x="1714500" y="2411413"/>
          <p14:tracePt t="258793" x="1687513" y="2517775"/>
          <p14:tracePt t="258810" x="1687513" y="2643188"/>
          <p14:tracePt t="258826" x="1687513" y="2751138"/>
          <p14:tracePt t="258843" x="1714500" y="2849563"/>
          <p14:tracePt t="258860" x="1741488" y="2955925"/>
          <p14:tracePt t="258876" x="1768475" y="3071813"/>
          <p14:tracePt t="258893" x="1785938" y="3179763"/>
          <p14:tracePt t="258910" x="1795463" y="3375025"/>
          <p14:tracePt t="258927" x="1830388" y="3554413"/>
          <p14:tracePt t="258944" x="1866900" y="3733800"/>
          <p14:tracePt t="258961" x="1866900" y="3921125"/>
          <p14:tracePt t="258977" x="1857375" y="4125913"/>
          <p14:tracePt t="258994" x="1822450" y="4322763"/>
          <p14:tracePt t="259010" x="1822450" y="4519613"/>
          <p14:tracePt t="259029" x="1822450" y="4830763"/>
          <p14:tracePt t="259045" x="1822450" y="5045075"/>
          <p14:tracePt t="259061" x="1822450" y="5197475"/>
          <p14:tracePt t="259078" x="1795463" y="5305425"/>
          <p14:tracePt t="259094" x="1776413" y="5394325"/>
          <p14:tracePt t="259110" x="1776413" y="5473700"/>
          <p14:tracePt t="259129" x="1776413" y="5591175"/>
          <p14:tracePt t="259146" x="1768475" y="5662613"/>
          <p14:tracePt t="259160" x="1768475" y="5697538"/>
          <p14:tracePt t="259177" x="1768475" y="5715000"/>
          <p14:tracePt t="259194" x="1758950" y="5741988"/>
          <p14:tracePt t="259210" x="1758950" y="5751513"/>
          <p14:tracePt t="259227" x="1751013" y="5768975"/>
          <p14:tracePt t="259244" x="1751013" y="5778500"/>
          <p14:tracePt t="259261" x="1751013" y="5786438"/>
          <p14:tracePt t="259277" x="1741488" y="5786438"/>
          <p14:tracePt t="259356" x="1741488" y="5795963"/>
          <p14:tracePt t="259567" x="1751013" y="5761038"/>
          <p14:tracePt t="259575" x="1768475" y="5707063"/>
          <p14:tracePt t="259583" x="1785938" y="5608638"/>
          <p14:tracePt t="259594" x="1785938" y="5492750"/>
          <p14:tracePt t="259610" x="1768475" y="5180013"/>
          <p14:tracePt t="259627" x="1731963" y="4840288"/>
          <p14:tracePt t="259645" x="1731963" y="4500563"/>
          <p14:tracePt t="259661" x="1731963" y="4357688"/>
          <p14:tracePt t="259677" x="1731963" y="4179888"/>
          <p14:tracePt t="259694" x="1741488" y="3938588"/>
          <p14:tracePt t="259710" x="1741488" y="3625850"/>
          <p14:tracePt t="259727" x="1714500" y="3313113"/>
          <p14:tracePt t="259744" x="1697038" y="3098800"/>
          <p14:tracePt t="259760" x="1697038" y="2946400"/>
          <p14:tracePt t="259779" x="1697038" y="2813050"/>
          <p14:tracePt t="259796" x="1697038" y="2724150"/>
          <p14:tracePt t="259811" x="1697038" y="2616200"/>
          <p14:tracePt t="259828" x="1714500" y="2509838"/>
          <p14:tracePt t="259844" x="1741488" y="2411413"/>
          <p14:tracePt t="259860" x="1768475" y="2330450"/>
          <p14:tracePt t="259877" x="1795463" y="2259013"/>
          <p14:tracePt t="259893" x="1822450" y="2197100"/>
          <p14:tracePt t="259910" x="1847850" y="2116138"/>
          <p14:tracePt t="259927" x="1901825" y="1992313"/>
          <p14:tracePt t="259944" x="1955800" y="1920875"/>
          <p14:tracePt t="259961" x="1990725" y="1866900"/>
          <p14:tracePt t="259977" x="2044700" y="1785938"/>
          <p14:tracePt t="259994" x="2108200" y="1704975"/>
          <p14:tracePt t="260010" x="2160588" y="1625600"/>
          <p14:tracePt t="260027" x="2205038" y="1527175"/>
          <p14:tracePt t="260045" x="2241550" y="1366838"/>
          <p14:tracePt t="260062" x="2259013" y="1258888"/>
          <p14:tracePt t="260077" x="2259013" y="1179513"/>
          <p14:tracePt t="260093" x="2259013" y="1143000"/>
          <p14:tracePt t="260110" x="2259013" y="1125538"/>
          <p14:tracePt t="260126" x="2259013" y="1098550"/>
          <p14:tracePt t="260143" x="2241550" y="1062038"/>
          <p14:tracePt t="260160" x="2232025" y="1036638"/>
          <p14:tracePt t="260176" x="2232025" y="1017588"/>
          <p14:tracePt t="260365" x="2224088" y="1017588"/>
          <p14:tracePt t="260390" x="2224088" y="1027113"/>
          <p14:tracePt t="260397" x="2224088" y="1044575"/>
          <p14:tracePt t="260422" x="2224088" y="1054100"/>
          <p14:tracePt t="261524" x="2214563" y="1062038"/>
          <p14:tracePt t="261532" x="2214563" y="1071563"/>
          <p14:tracePt t="261545" x="2214563" y="1081088"/>
          <p14:tracePt t="261561" x="2214563" y="1098550"/>
          <p14:tracePt t="261578" x="2214563" y="1133475"/>
          <p14:tracePt t="261596" x="2214563" y="1152525"/>
          <p14:tracePt t="261611" x="2214563" y="1169988"/>
          <p14:tracePt t="261628" x="2214563" y="1196975"/>
          <p14:tracePt t="261644" x="2214563" y="1204913"/>
          <p14:tracePt t="261661" x="2214563" y="1223963"/>
          <p14:tracePt t="261677" x="2214563" y="1231900"/>
          <p14:tracePt t="261694" x="2214563" y="1250950"/>
          <p14:tracePt t="261712" x="2214563" y="1285875"/>
          <p14:tracePt t="261727" x="2214563" y="1295400"/>
          <p14:tracePt t="261744" x="2214563" y="1312863"/>
          <p14:tracePt t="261760" x="2214563" y="1322388"/>
          <p14:tracePt t="261777" x="2214563" y="1347788"/>
          <p14:tracePt t="261793" x="2214563" y="1366838"/>
          <p14:tracePt t="261810" x="2214563" y="1384300"/>
          <p14:tracePt t="261826" x="2214563" y="1411288"/>
          <p14:tracePt t="261843" x="2214563" y="1428750"/>
          <p14:tracePt t="261860" x="2214563" y="1455738"/>
          <p14:tracePt t="261876" x="2214563" y="1490663"/>
          <p14:tracePt t="261893" x="2214563" y="1536700"/>
          <p14:tracePt t="261910" x="2214563" y="1581150"/>
          <p14:tracePt t="261927" x="2214563" y="1625600"/>
          <p14:tracePt t="261944" x="2214563" y="1660525"/>
          <p14:tracePt t="261947" x="2214563" y="1679575"/>
          <p14:tracePt t="261961" x="2214563" y="1687513"/>
          <p14:tracePt t="261977" x="2214563" y="1724025"/>
          <p14:tracePt t="261994" x="2224088" y="1741488"/>
          <p14:tracePt t="262011" x="2224088" y="1758950"/>
          <p14:tracePt t="262027" x="2251075" y="1785938"/>
          <p14:tracePt t="262045" x="2259013" y="1812925"/>
          <p14:tracePt t="262061" x="2259013" y="1830388"/>
          <p14:tracePt t="262079" x="2259013" y="1893888"/>
          <p14:tracePt t="262096" x="2268538" y="1920875"/>
          <p14:tracePt t="262111" x="2268538" y="1938338"/>
          <p14:tracePt t="262128" x="2276475" y="1965325"/>
          <p14:tracePt t="262144" x="2276475" y="1982788"/>
          <p14:tracePt t="262161" x="2276475" y="2017713"/>
          <p14:tracePt t="262177" x="2286000" y="2036763"/>
          <p14:tracePt t="262194" x="2286000" y="2063750"/>
          <p14:tracePt t="262211" x="2286000" y="2089150"/>
          <p14:tracePt t="262228" x="2286000" y="2098675"/>
          <p14:tracePt t="262244" x="2286000" y="2125663"/>
          <p14:tracePt t="262261" x="2286000" y="2152650"/>
          <p14:tracePt t="262278" x="2286000" y="2170113"/>
          <p14:tracePt t="262296" x="2286000" y="2179638"/>
          <p14:tracePt t="262312" x="2286000" y="2197100"/>
          <p14:tracePt t="262327" x="2286000" y="2206625"/>
          <p14:tracePt t="262345" x="2286000" y="2241550"/>
          <p14:tracePt t="262360" x="2286000" y="2259013"/>
          <p14:tracePt t="262378" x="2286000" y="2278063"/>
          <p14:tracePt t="262395" x="2286000" y="2286000"/>
          <p14:tracePt t="262411" x="2286000" y="2312988"/>
          <p14:tracePt t="262428" x="2286000" y="2339975"/>
          <p14:tracePt t="262444" x="2276475" y="2393950"/>
          <p14:tracePt t="262447" x="2276475" y="2411413"/>
          <p14:tracePt t="262461" x="2276475" y="2438400"/>
          <p14:tracePt t="262477" x="2276475" y="2500313"/>
          <p14:tracePt t="262495" x="2276475" y="2608263"/>
          <p14:tracePt t="262511" x="2259013" y="2687638"/>
          <p14:tracePt t="262528" x="2259013" y="2751138"/>
          <p14:tracePt t="262545" x="2251075" y="2830513"/>
          <p14:tracePt t="262561" x="2251075" y="2901950"/>
          <p14:tracePt t="262578" x="2232025" y="2965450"/>
          <p14:tracePt t="262596" x="2205038" y="3081338"/>
          <p14:tracePt t="262613" x="2179638" y="3179763"/>
          <p14:tracePt t="262628" x="2170113" y="3241675"/>
          <p14:tracePt t="262644" x="2160588" y="3286125"/>
          <p14:tracePt t="262661" x="2160588" y="3322638"/>
          <p14:tracePt t="262678" x="2160588" y="3367088"/>
          <p14:tracePt t="262694" x="2160588" y="3394075"/>
          <p14:tracePt t="262711" x="2160588" y="3429000"/>
          <p14:tracePt t="262727" x="2160588" y="3455988"/>
          <p14:tracePt t="262746" x="2160588" y="3500438"/>
          <p14:tracePt t="262761" x="2160588" y="3536950"/>
          <p14:tracePt t="262777" x="2160588" y="3581400"/>
          <p14:tracePt t="262795" x="2179638" y="3625850"/>
          <p14:tracePt t="262811" x="2179638" y="3652838"/>
          <p14:tracePt t="262828" x="2179638" y="3706813"/>
          <p14:tracePt t="262845" x="2187575" y="3733800"/>
          <p14:tracePt t="262861" x="2214563" y="3805238"/>
          <p14:tracePt t="262877" x="2224088" y="3830638"/>
          <p14:tracePt t="262894" x="2224088" y="3857625"/>
          <p14:tracePt t="262910" x="2232025" y="3876675"/>
          <p14:tracePt t="262927" x="2232025" y="3902075"/>
          <p14:tracePt t="262944" x="2241550" y="3929063"/>
          <p14:tracePt t="262961" x="2241550" y="3948113"/>
          <p14:tracePt t="262978" x="2251075" y="3973513"/>
          <p14:tracePt t="262996" x="2251075" y="4000500"/>
          <p14:tracePt t="263012" x="2251075" y="4019550"/>
          <p14:tracePt t="263028" x="2251075" y="4044950"/>
          <p14:tracePt t="263044" x="2251075" y="4064000"/>
          <p14:tracePt t="263061" x="2251075" y="4098925"/>
          <p14:tracePt t="263078" x="2251075" y="4116388"/>
          <p14:tracePt t="263095" x="2251075" y="4135438"/>
          <p14:tracePt t="263111" x="2251075" y="4152900"/>
          <p14:tracePt t="263128" x="2251075" y="4187825"/>
          <p14:tracePt t="263144" x="2251075" y="4206875"/>
          <p14:tracePt t="263161" x="2251075" y="4224338"/>
          <p14:tracePt t="263178" x="2251075" y="4251325"/>
          <p14:tracePt t="263194" x="2251075" y="4268788"/>
          <p14:tracePt t="263211" x="2259013" y="4295775"/>
          <p14:tracePt t="263228" x="2259013" y="4349750"/>
          <p14:tracePt t="263246" x="2259013" y="4411663"/>
          <p14:tracePt t="263262" x="2259013" y="4465638"/>
          <p14:tracePt t="263278" x="2259013" y="4510088"/>
          <p14:tracePt t="263295" x="2259013" y="4554538"/>
          <p14:tracePt t="263311" x="2251075" y="4598988"/>
          <p14:tracePt t="263328" x="2224088" y="4652963"/>
          <p14:tracePt t="263344" x="2214563" y="4679950"/>
          <p14:tracePt t="263361" x="2197100" y="4714875"/>
          <p14:tracePt t="263380" x="2187575" y="4759325"/>
          <p14:tracePt t="263395" x="2179638" y="4805363"/>
          <p14:tracePt t="263412" x="2152650" y="4849813"/>
          <p14:tracePt t="263427" x="2152650" y="4894263"/>
          <p14:tracePt t="263444" x="2143125" y="4956175"/>
          <p14:tracePt t="263460" x="2125663" y="5019675"/>
          <p14:tracePt t="263477" x="2125663" y="5064125"/>
          <p14:tracePt t="263494" x="2116138" y="5116513"/>
          <p14:tracePt t="263511" x="2089150" y="5170488"/>
          <p14:tracePt t="263528" x="2081213" y="5214938"/>
          <p14:tracePt t="263544" x="2054225" y="5268913"/>
          <p14:tracePt t="263562" x="2044700" y="5313363"/>
          <p14:tracePt t="263578" x="2036763" y="5349875"/>
          <p14:tracePt t="263595" x="2017713" y="5394325"/>
          <p14:tracePt t="263611" x="2017713" y="5421313"/>
          <p14:tracePt t="263628" x="2009775" y="5448300"/>
          <p14:tracePt t="263646" x="2000250" y="5473700"/>
          <p14:tracePt t="263661" x="2000250" y="5492750"/>
          <p14:tracePt t="263678" x="2000250" y="5519738"/>
          <p14:tracePt t="263694" x="1990725" y="5537200"/>
          <p14:tracePt t="263711" x="1990725" y="5554663"/>
          <p14:tracePt t="263744" x="1990725" y="5564188"/>
          <p14:tracePt t="263763" x="1990725" y="5581650"/>
          <p14:tracePt t="263778" x="1982788" y="5599113"/>
          <p14:tracePt t="263795" x="1982788" y="5618163"/>
          <p14:tracePt t="263811" x="1982788" y="5626100"/>
          <p14:tracePt t="263828" x="1973263" y="5653088"/>
          <p14:tracePt t="263845" x="1973263" y="5670550"/>
          <p14:tracePt t="263861" x="1973263" y="5689600"/>
          <p14:tracePt t="263879" x="1965325" y="5707063"/>
          <p14:tracePt t="263895" x="1965325" y="5715000"/>
          <p14:tracePt t="263912" x="1965325" y="5741988"/>
          <p14:tracePt t="263928" x="1946275" y="5761038"/>
          <p14:tracePt t="263945" x="1946275" y="5778500"/>
          <p14:tracePt t="263962" x="1946275" y="5805488"/>
          <p14:tracePt t="263977" x="1946275" y="5822950"/>
          <p14:tracePt t="263994" x="1946275" y="5840413"/>
          <p14:tracePt t="264011" x="1946275" y="5876925"/>
          <p14:tracePt t="264027" x="1946275" y="5894388"/>
          <p14:tracePt t="264044" x="1946275" y="5903913"/>
          <p14:tracePt t="264060" x="1946275" y="5911850"/>
          <p14:tracePt t="264216" x="1946275" y="5921375"/>
          <p14:tracePt t="264232" x="1946275" y="5948363"/>
          <p14:tracePt t="264240" x="1946275" y="5956300"/>
          <p14:tracePt t="264248" x="1955800" y="5965825"/>
          <p14:tracePt t="264261" x="1955800" y="5975350"/>
          <p14:tracePt t="264278" x="1965325" y="6000750"/>
          <p14:tracePt t="264295" x="1965325" y="6019800"/>
          <p14:tracePt t="264311" x="1965325" y="6037263"/>
          <p14:tracePt t="264726" x="1965325" y="6054725"/>
          <p14:tracePt t="264733" x="1973263" y="6064250"/>
          <p14:tracePt t="264745" x="1973263" y="6081713"/>
          <p14:tracePt t="264761" x="1982788" y="6099175"/>
          <p14:tracePt t="264778" x="1990725" y="6108700"/>
          <p14:tracePt t="265963" x="1990725" y="6118225"/>
          <p14:tracePt t="265978" x="1990725" y="6126163"/>
          <p14:tracePt t="265985" x="1982788" y="6126163"/>
          <p14:tracePt t="266033" x="1973263" y="6126163"/>
          <p14:tracePt t="266071" x="1965325" y="6126163"/>
          <p14:tracePt t="266642" x="1965325" y="6118225"/>
          <p14:tracePt t="267215" x="1946275" y="6108700"/>
          <p14:tracePt t="267230" x="1938338" y="6108700"/>
          <p14:tracePt t="267269" x="1928813" y="6099175"/>
          <p14:tracePt t="267293" x="1919288" y="6091238"/>
          <p14:tracePt t="267361" x="1911350" y="6091238"/>
          <p14:tracePt t="267527" x="1901825" y="6099175"/>
          <p14:tracePt t="267535" x="1884363" y="6126163"/>
          <p14:tracePt t="267545" x="1874838" y="6135688"/>
          <p14:tracePt t="267562" x="1857375" y="6153150"/>
          <p14:tracePt t="267578" x="1847850" y="6180138"/>
          <p14:tracePt t="267596" x="1839913" y="6197600"/>
          <p14:tracePt t="267613" x="1822450" y="6224588"/>
          <p14:tracePt t="267628" x="1803400" y="6261100"/>
          <p14:tracePt t="267645" x="1785938" y="6278563"/>
          <p14:tracePt t="267662" x="1751013" y="6313488"/>
          <p14:tracePt t="267678" x="1714500" y="6350000"/>
          <p14:tracePt t="267695" x="1697038" y="6367463"/>
          <p14:tracePt t="267711" x="1660525" y="6384925"/>
          <p14:tracePt t="267728" x="1633538" y="6411913"/>
          <p14:tracePt t="267746" x="1598613" y="6429375"/>
          <p14:tracePt t="267763" x="1581150" y="6429375"/>
          <p14:tracePt t="267778" x="1554163" y="6429375"/>
          <p14:tracePt t="267796" x="1500188" y="6448425"/>
          <p14:tracePt t="267950" x="1036638" y="6234113"/>
          <p14:tracePt t="267962" x="990600" y="6170613"/>
          <p14:tracePt t="267978" x="919163" y="6091238"/>
          <p14:tracePt t="267995" x="884238" y="6027738"/>
          <p14:tracePt t="268012" x="803275" y="5911850"/>
          <p14:tracePt t="268028" x="785813" y="5813425"/>
          <p14:tracePt t="268045" x="758825" y="5626100"/>
          <p14:tracePt t="268061" x="741363" y="5402263"/>
          <p14:tracePt t="268078" x="704850" y="5108575"/>
          <p14:tracePt t="268094" x="669925" y="4840288"/>
          <p14:tracePt t="268111" x="652463" y="4598988"/>
          <p14:tracePt t="268128" x="633413" y="4402138"/>
          <p14:tracePt t="268145" x="598488" y="4108450"/>
          <p14:tracePt t="268161" x="598488" y="3911600"/>
          <p14:tracePt t="268177" x="608013" y="3687763"/>
          <p14:tracePt t="268194" x="608013" y="3446463"/>
          <p14:tracePt t="268211" x="598488" y="3232150"/>
          <p14:tracePt t="268228" x="561975" y="3027363"/>
          <p14:tracePt t="268247" x="554038" y="2849563"/>
          <p14:tracePt t="268263" x="554038" y="2741613"/>
          <p14:tracePt t="268278" x="571500" y="2608263"/>
          <p14:tracePt t="268295" x="598488" y="2455863"/>
          <p14:tracePt t="268312" x="633413" y="2232025"/>
          <p14:tracePt t="268328" x="679450" y="2089150"/>
          <p14:tracePt t="268345" x="704850" y="2000250"/>
          <p14:tracePt t="268362" x="731838" y="1920875"/>
          <p14:tracePt t="268378" x="758825" y="1839913"/>
          <p14:tracePt t="268396" x="803275" y="1724025"/>
          <p14:tracePt t="268412" x="830263" y="1633538"/>
          <p14:tracePt t="268428" x="874713" y="1490663"/>
          <p14:tracePt t="268445" x="901700" y="1357313"/>
          <p14:tracePt t="268462" x="938213" y="1276350"/>
          <p14:tracePt t="268478" x="965200" y="1214438"/>
          <p14:tracePt t="268496" x="1000125" y="1160463"/>
          <p14:tracePt t="268513" x="1017588" y="1125538"/>
          <p14:tracePt t="268528" x="1044575" y="1089025"/>
          <p14:tracePt t="268545" x="1081088" y="1036638"/>
          <p14:tracePt t="268562" x="1133475" y="982663"/>
          <p14:tracePt t="268579" x="1214438" y="911225"/>
          <p14:tracePt t="268595" x="1276350" y="866775"/>
          <p14:tracePt t="268612" x="1339850" y="812800"/>
          <p14:tracePt t="268628" x="1419225" y="768350"/>
          <p14:tracePt t="268647" x="1509713" y="731838"/>
          <p14:tracePt t="268663" x="1527175" y="714375"/>
          <p14:tracePt t="268678" x="1554163" y="704850"/>
          <p14:tracePt t="268695" x="1571625" y="679450"/>
          <p14:tracePt t="268711" x="1589088" y="669925"/>
          <p14:tracePt t="268728" x="1616075" y="652463"/>
          <p14:tracePt t="268745" x="1633538" y="633413"/>
          <p14:tracePt t="268763" x="1660525" y="598488"/>
          <p14:tracePt t="268779" x="1679575" y="581025"/>
          <p14:tracePt t="268796" x="1679575" y="571500"/>
          <p14:tracePt t="268934" x="1697038" y="571500"/>
          <p14:tracePt t="268951" x="1704975" y="561975"/>
          <p14:tracePt t="268960" x="1714500" y="561975"/>
          <p14:tracePt t="269084" x="1724025" y="561975"/>
          <p14:tracePt t="269092" x="1731963" y="554038"/>
          <p14:tracePt t="269100" x="1741488" y="536575"/>
          <p14:tracePt t="269111" x="1751013" y="536575"/>
          <p14:tracePt t="269187" x="1768475" y="536575"/>
          <p14:tracePt t="269561" x="1776413" y="536575"/>
          <p14:tracePt t="269577" x="1785938" y="536575"/>
          <p14:tracePt t="269585" x="1795463" y="536575"/>
          <p14:tracePt t="269595" x="1803400" y="536575"/>
          <p14:tracePt t="269612" x="1803400" y="527050"/>
          <p14:tracePt t="269628" x="1812925" y="527050"/>
          <p14:tracePt t="274212" x="1822450" y="527050"/>
          <p14:tracePt t="274220" x="1857375" y="554038"/>
          <p14:tracePt t="274229" x="1901825" y="581025"/>
          <p14:tracePt t="274246" x="1938338" y="615950"/>
          <p14:tracePt t="274262" x="1982788" y="642938"/>
          <p14:tracePt t="274279" x="2036763" y="687388"/>
          <p14:tracePt t="274295" x="2062163" y="723900"/>
          <p14:tracePt t="274312" x="2089150" y="758825"/>
          <p14:tracePt t="274328" x="2108200" y="785813"/>
          <p14:tracePt t="274345" x="2116138" y="822325"/>
          <p14:tracePt t="274362" x="2143125" y="847725"/>
          <p14:tracePt t="274379" x="2152650" y="874713"/>
          <p14:tracePt t="274396" x="2160588" y="893763"/>
          <p14:tracePt t="274414" x="2179638" y="919163"/>
          <p14:tracePt t="274430" x="2179638" y="946150"/>
          <p14:tracePt t="274446" x="2179638" y="955675"/>
          <p14:tracePt t="274462" x="2197100" y="965200"/>
          <p14:tracePt t="274479" x="2205038" y="982663"/>
          <p14:tracePt t="274496" x="2205038" y="1009650"/>
          <p14:tracePt t="274512" x="2214563" y="1027113"/>
          <p14:tracePt t="274529" x="2224088" y="103663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Instruction Fetch</a:t>
            </a:r>
            <a:endParaRPr lang="en-US" dirty="0"/>
          </a:p>
        </p:txBody>
      </p:sp>
      <p:sp>
        <p:nvSpPr>
          <p:cNvPr id="45" name="Content Placeholder 44"/>
          <p:cNvSpPr>
            <a:spLocks noGrp="1"/>
          </p:cNvSpPr>
          <p:nvPr>
            <p:ph idx="1"/>
          </p:nvPr>
        </p:nvSpPr>
        <p:spPr>
          <a:xfrm>
            <a:off x="455613" y="1059931"/>
            <a:ext cx="5587047" cy="5101172"/>
          </a:xfrm>
        </p:spPr>
        <p:txBody>
          <a:bodyPr/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/>
              <a:t>The CPU is always in an infinite loop, fetching </a:t>
            </a:r>
            <a:r>
              <a:rPr lang="en-US" sz="2000" dirty="0" smtClean="0"/>
              <a:t>instructions </a:t>
            </a:r>
            <a:r>
              <a:rPr lang="en-US" sz="2000" dirty="0"/>
              <a:t>from memory and executing </a:t>
            </a:r>
            <a:r>
              <a:rPr lang="en-US" sz="2000" dirty="0" smtClean="0"/>
              <a:t>them</a:t>
            </a:r>
            <a:endParaRPr lang="en-US" sz="2000" dirty="0"/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The </a:t>
            </a:r>
            <a:r>
              <a:rPr lang="en-US" sz="2000" dirty="0">
                <a:solidFill>
                  <a:schemeClr val="accent1"/>
                </a:solidFill>
              </a:rPr>
              <a:t>program counter </a:t>
            </a:r>
            <a:r>
              <a:rPr lang="en-US" sz="2000" dirty="0"/>
              <a:t>or </a:t>
            </a:r>
            <a:r>
              <a:rPr lang="en-US" sz="2000" dirty="0">
                <a:solidFill>
                  <a:schemeClr val="accent1"/>
                </a:solidFill>
              </a:rPr>
              <a:t>PC</a:t>
            </a:r>
            <a:r>
              <a:rPr lang="en-US" sz="2000" dirty="0"/>
              <a:t> register holds the </a:t>
            </a:r>
            <a:r>
              <a:rPr lang="en-US" sz="2000" dirty="0" smtClean="0"/>
              <a:t>address </a:t>
            </a:r>
            <a:r>
              <a:rPr lang="en-US" sz="2000" dirty="0"/>
              <a:t>of the current </a:t>
            </a:r>
            <a:r>
              <a:rPr lang="en-US" sz="2000" dirty="0" smtClean="0"/>
              <a:t>instruction</a:t>
            </a:r>
            <a:endParaRPr lang="en-US" sz="2000" dirty="0"/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/>
              <a:t>MIPS </a:t>
            </a:r>
            <a:r>
              <a:rPr lang="en-US" sz="2000" dirty="0"/>
              <a:t>instructions are each four bytes long, so </a:t>
            </a:r>
            <a:r>
              <a:rPr lang="en-US" sz="2000" dirty="0" smtClean="0"/>
              <a:t>the </a:t>
            </a:r>
            <a:r>
              <a:rPr lang="en-US" sz="2000" dirty="0"/>
              <a:t>PC should be incremented by four to read </a:t>
            </a:r>
            <a:r>
              <a:rPr lang="en-US" sz="2000" dirty="0" smtClean="0"/>
              <a:t>the </a:t>
            </a:r>
            <a:r>
              <a:rPr lang="en-US" sz="2000" dirty="0"/>
              <a:t>next instruction in </a:t>
            </a:r>
            <a:r>
              <a:rPr lang="en-US" sz="2000" dirty="0" smtClean="0"/>
              <a:t>sequence</a:t>
            </a:r>
            <a:endParaRPr lang="en-US" sz="2000" dirty="0"/>
          </a:p>
          <a:p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6695101" y="1397086"/>
            <a:ext cx="1923305" cy="1574605"/>
            <a:chOff x="6695101" y="1397086"/>
            <a:chExt cx="1923305" cy="1574605"/>
          </a:xfrm>
        </p:grpSpPr>
        <p:cxnSp>
          <p:nvCxnSpPr>
            <p:cNvPr id="19" name="Elbow Connector 18"/>
            <p:cNvCxnSpPr>
              <a:stCxn id="12" idx="3"/>
              <a:endCxn id="34" idx="0"/>
            </p:cNvCxnSpPr>
            <p:nvPr/>
          </p:nvCxnSpPr>
          <p:spPr bwMode="auto">
            <a:xfrm flipH="1">
              <a:off x="6731675" y="1916860"/>
              <a:ext cx="1881453" cy="218017"/>
            </a:xfrm>
            <a:prstGeom prst="bentConnector4">
              <a:avLst>
                <a:gd name="adj1" fmla="val -12150"/>
                <a:gd name="adj2" fmla="val -341617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26" name="Oval 25"/>
            <p:cNvSpPr/>
            <p:nvPr/>
          </p:nvSpPr>
          <p:spPr bwMode="auto">
            <a:xfrm>
              <a:off x="6695101" y="2899219"/>
              <a:ext cx="72472" cy="72472"/>
            </a:xfrm>
            <a:prstGeom prst="ellipse">
              <a:avLst/>
            </a:prstGeom>
            <a:solidFill>
              <a:schemeClr val="tx1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28" name="Elbow Connector 27"/>
            <p:cNvCxnSpPr>
              <a:stCxn id="26" idx="6"/>
              <a:endCxn id="29" idx="1"/>
            </p:cNvCxnSpPr>
            <p:nvPr/>
          </p:nvCxnSpPr>
          <p:spPr bwMode="auto">
            <a:xfrm flipV="1">
              <a:off x="6767573" y="1626206"/>
              <a:ext cx="1319960" cy="1309249"/>
            </a:xfrm>
            <a:prstGeom prst="bentConnector3">
              <a:avLst>
                <a:gd name="adj1" fmla="val 38839"/>
              </a:avLst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grpSp>
          <p:nvGrpSpPr>
            <p:cNvPr id="30" name="Group 29"/>
            <p:cNvGrpSpPr/>
            <p:nvPr/>
          </p:nvGrpSpPr>
          <p:grpSpPr>
            <a:xfrm>
              <a:off x="8087533" y="1397086"/>
              <a:ext cx="530873" cy="1050601"/>
              <a:chOff x="5030045" y="2169459"/>
              <a:chExt cx="530873" cy="1050601"/>
            </a:xfrm>
          </p:grpSpPr>
          <p:sp>
            <p:nvSpPr>
              <p:cNvPr id="11" name="Freeform 127"/>
              <p:cNvSpPr>
                <a:spLocks/>
              </p:cNvSpPr>
              <p:nvPr/>
            </p:nvSpPr>
            <p:spPr bwMode="auto">
              <a:xfrm>
                <a:off x="5030045" y="2169459"/>
                <a:ext cx="530873" cy="1050601"/>
              </a:xfrm>
              <a:custGeom>
                <a:avLst/>
                <a:gdLst>
                  <a:gd name="T0" fmla="*/ 0 w 210"/>
                  <a:gd name="T1" fmla="*/ 0 h 413"/>
                  <a:gd name="T2" fmla="*/ 0 w 210"/>
                  <a:gd name="T3" fmla="*/ 167 h 413"/>
                  <a:gd name="T4" fmla="*/ 91 w 210"/>
                  <a:gd name="T5" fmla="*/ 207 h 413"/>
                  <a:gd name="T6" fmla="*/ 0 w 210"/>
                  <a:gd name="T7" fmla="*/ 245 h 413"/>
                  <a:gd name="T8" fmla="*/ 0 w 210"/>
                  <a:gd name="T9" fmla="*/ 412 h 413"/>
                  <a:gd name="T10" fmla="*/ 284 w 210"/>
                  <a:gd name="T11" fmla="*/ 286 h 413"/>
                  <a:gd name="T12" fmla="*/ 284 w 210"/>
                  <a:gd name="T13" fmla="*/ 127 h 413"/>
                  <a:gd name="T14" fmla="*/ 0 w 210"/>
                  <a:gd name="T15" fmla="*/ 0 h 413"/>
                  <a:gd name="T16" fmla="*/ 0 w 210"/>
                  <a:gd name="T17" fmla="*/ 0 h 413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210"/>
                  <a:gd name="T28" fmla="*/ 0 h 413"/>
                  <a:gd name="T29" fmla="*/ 210 w 210"/>
                  <a:gd name="T30" fmla="*/ 413 h 413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210" h="413">
                    <a:moveTo>
                      <a:pt x="0" y="0"/>
                    </a:moveTo>
                    <a:lnTo>
                      <a:pt x="0" y="167"/>
                    </a:lnTo>
                    <a:lnTo>
                      <a:pt x="67" y="207"/>
                    </a:lnTo>
                    <a:lnTo>
                      <a:pt x="0" y="245"/>
                    </a:lnTo>
                    <a:lnTo>
                      <a:pt x="0" y="412"/>
                    </a:lnTo>
                    <a:lnTo>
                      <a:pt x="209" y="286"/>
                    </a:lnTo>
                    <a:lnTo>
                      <a:pt x="209" y="127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5189220" y="2604594"/>
                <a:ext cx="366420" cy="1692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100" dirty="0" smtClean="0">
                    <a:latin typeface="Neo Sans Intel Medium" panose="020B0604020202020204" pitchFamily="34" charset="0"/>
                  </a:rPr>
                  <a:t>Add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5030045" y="2313940"/>
                <a:ext cx="113455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5030045" y="2921239"/>
                <a:ext cx="113455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00" dirty="0" smtClean="0">
                    <a:latin typeface="Neo Sans Intel" panose="020B0504020202020204" pitchFamily="34" charset="0"/>
                  </a:rPr>
                  <a:t> </a:t>
                </a:r>
              </a:p>
            </p:txBody>
          </p:sp>
        </p:grpSp>
        <p:sp>
          <p:nvSpPr>
            <p:cNvPr id="33" name="TextBox 32"/>
            <p:cNvSpPr txBox="1"/>
            <p:nvPr/>
          </p:nvSpPr>
          <p:spPr>
            <a:xfrm>
              <a:off x="7546420" y="2064078"/>
              <a:ext cx="3048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>
                  <a:latin typeface="Neo Sans Intel" panose="020B0504020202020204" pitchFamily="34" charset="0"/>
                </a:rPr>
                <a:t>4</a:t>
              </a:r>
            </a:p>
          </p:txBody>
        </p:sp>
        <p:cxnSp>
          <p:nvCxnSpPr>
            <p:cNvPr id="35" name="Straight Arrow Connector 34"/>
            <p:cNvCxnSpPr>
              <a:stCxn id="33" idx="3"/>
              <a:endCxn id="32" idx="1"/>
            </p:cNvCxnSpPr>
            <p:nvPr/>
          </p:nvCxnSpPr>
          <p:spPr bwMode="auto">
            <a:xfrm>
              <a:off x="7851312" y="2233355"/>
              <a:ext cx="236221" cy="15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38" name="Group 37"/>
          <p:cNvGrpSpPr/>
          <p:nvPr/>
        </p:nvGrpSpPr>
        <p:grpSpPr>
          <a:xfrm>
            <a:off x="6404965" y="3417338"/>
            <a:ext cx="2024953" cy="1386326"/>
            <a:chOff x="6404965" y="3417338"/>
            <a:chExt cx="2024953" cy="1386326"/>
          </a:xfrm>
        </p:grpSpPr>
        <p:grpSp>
          <p:nvGrpSpPr>
            <p:cNvPr id="6" name="Group 5"/>
            <p:cNvGrpSpPr/>
            <p:nvPr/>
          </p:nvGrpSpPr>
          <p:grpSpPr>
            <a:xfrm>
              <a:off x="6404965" y="3417338"/>
              <a:ext cx="1550894" cy="1386326"/>
              <a:chOff x="3021106" y="3598050"/>
              <a:chExt cx="1550894" cy="1386326"/>
            </a:xfrm>
          </p:grpSpPr>
          <p:sp>
            <p:nvSpPr>
              <p:cNvPr id="4" name="Rectangle 3"/>
              <p:cNvSpPr/>
              <p:nvPr/>
            </p:nvSpPr>
            <p:spPr bwMode="auto">
              <a:xfrm>
                <a:off x="3021106" y="3598050"/>
                <a:ext cx="1550894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3021106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Instruction [31-0]</a:t>
                </a: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3377209" y="4147773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</p:grpSp>
        <p:cxnSp>
          <p:nvCxnSpPr>
            <p:cNvPr id="40" name="Straight Arrow Connector 39"/>
            <p:cNvCxnSpPr>
              <a:stCxn id="7" idx="3"/>
            </p:cNvCxnSpPr>
            <p:nvPr/>
          </p:nvCxnSpPr>
          <p:spPr bwMode="auto">
            <a:xfrm>
              <a:off x="7955859" y="3635985"/>
              <a:ext cx="474059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37" name="Group 36"/>
          <p:cNvGrpSpPr/>
          <p:nvPr/>
        </p:nvGrpSpPr>
        <p:grpSpPr>
          <a:xfrm>
            <a:off x="6530087" y="2134877"/>
            <a:ext cx="379637" cy="1282461"/>
            <a:chOff x="6530087" y="2134877"/>
            <a:chExt cx="379637" cy="1282461"/>
          </a:xfrm>
        </p:grpSpPr>
        <p:cxnSp>
          <p:nvCxnSpPr>
            <p:cNvPr id="17" name="Straight Arrow Connector 16"/>
            <p:cNvCxnSpPr>
              <a:stCxn id="34" idx="2"/>
              <a:endCxn id="26" idx="4"/>
            </p:cNvCxnSpPr>
            <p:nvPr/>
          </p:nvCxnSpPr>
          <p:spPr bwMode="auto">
            <a:xfrm flipH="1">
              <a:off x="6731337" y="2760497"/>
              <a:ext cx="338" cy="211194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25" name="Group 24"/>
            <p:cNvGrpSpPr/>
            <p:nvPr/>
          </p:nvGrpSpPr>
          <p:grpSpPr>
            <a:xfrm>
              <a:off x="6530087" y="2134877"/>
              <a:ext cx="379637" cy="625620"/>
              <a:chOff x="155044" y="1514471"/>
              <a:chExt cx="379637" cy="625620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78582" y="1514471"/>
                <a:ext cx="356099" cy="625620"/>
                <a:chOff x="2991378" y="2694759"/>
                <a:chExt cx="468998" cy="823968"/>
              </a:xfrm>
            </p:grpSpPr>
            <p:sp>
              <p:nvSpPr>
                <p:cNvPr id="34" name="Rectangle 33"/>
                <p:cNvSpPr/>
                <p:nvPr/>
              </p:nvSpPr>
              <p:spPr bwMode="auto">
                <a:xfrm>
                  <a:off x="2991378" y="2694759"/>
                  <a:ext cx="468998" cy="82396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endParaRPr lang="en-US" sz="2000" b="1" smtClean="0">
                    <a:latin typeface="Neo Sans Intel" pitchFamily="34" charset="0"/>
                    <a:cs typeface="Arial" pitchFamily="34" charset="0"/>
                  </a:endParaRPr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3030150" y="2872568"/>
                  <a:ext cx="39145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400" dirty="0" smtClean="0">
                      <a:latin typeface="Neo Sans Intel Medium" panose="020B0604020202020204" pitchFamily="34" charset="0"/>
                    </a:rPr>
                    <a:t>PC</a:t>
                  </a:r>
                </a:p>
              </p:txBody>
            </p:sp>
          </p:grpSp>
          <p:sp>
            <p:nvSpPr>
              <p:cNvPr id="31" name="Isosceles Triangle 30"/>
              <p:cNvSpPr/>
              <p:nvPr/>
            </p:nvSpPr>
            <p:spPr bwMode="auto">
              <a:xfrm rot="19800000">
                <a:off x="155044" y="1973506"/>
                <a:ext cx="89552" cy="77200"/>
              </a:xfrm>
              <a:prstGeom prst="triangl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cxnSp>
          <p:nvCxnSpPr>
            <p:cNvPr id="20" name="Straight Arrow Connector 19"/>
            <p:cNvCxnSpPr>
              <a:stCxn id="26" idx="4"/>
              <a:endCxn id="5" idx="0"/>
            </p:cNvCxnSpPr>
            <p:nvPr/>
          </p:nvCxnSpPr>
          <p:spPr bwMode="auto">
            <a:xfrm>
              <a:off x="6731337" y="2971691"/>
              <a:ext cx="0" cy="445647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68259576"/>
      </p:ext>
    </p:extLst>
  </p:cSld>
  <p:clrMapOvr>
    <a:masterClrMapping/>
  </p:clrMapOvr>
  <p:transition advTm="102865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266" x="2401888" y="1036638"/>
          <p14:tracePt t="99275" x="2633663" y="1036638"/>
          <p14:tracePt t="99282" x="2874963" y="1027113"/>
          <p14:tracePt t="99291" x="3116263" y="1027113"/>
          <p14:tracePt t="99307" x="3608388" y="1036638"/>
          <p14:tracePt t="99324" x="4143375" y="1116013"/>
          <p14:tracePt t="99340" x="4652963" y="1223963"/>
          <p14:tracePt t="99357" x="5108575" y="1258888"/>
          <p14:tracePt t="99374" x="5421313" y="1312863"/>
          <p14:tracePt t="99391" x="5875338" y="1465263"/>
          <p14:tracePt t="99407" x="6108700" y="1589088"/>
          <p14:tracePt t="99424" x="6232525" y="1704975"/>
          <p14:tracePt t="99441" x="6303963" y="1785938"/>
          <p14:tracePt t="99458" x="6323013" y="1830388"/>
          <p14:tracePt t="99475" x="6350000" y="1884363"/>
          <p14:tracePt t="99491" x="6367463" y="1946275"/>
          <p14:tracePt t="99507" x="6402388" y="2036763"/>
          <p14:tracePt t="99525" x="6527800" y="2224088"/>
          <p14:tracePt t="99541" x="6616700" y="2349500"/>
          <p14:tracePt t="99558" x="6661150" y="2428875"/>
          <p14:tracePt t="99574" x="6680200" y="2465388"/>
          <p14:tracePt t="99591" x="6707188" y="2492375"/>
          <p14:tracePt t="99607" x="6715125" y="2527300"/>
          <p14:tracePt t="99624" x="6732588" y="2554288"/>
          <p14:tracePt t="99641" x="6759575" y="2679700"/>
          <p14:tracePt t="99658" x="6778625" y="2751138"/>
          <p14:tracePt t="99675" x="6786563" y="2830513"/>
          <p14:tracePt t="99692" x="6796088" y="2857500"/>
          <p14:tracePt t="99709" x="6804025" y="2884488"/>
          <p14:tracePt t="99725" x="6823075" y="2911475"/>
          <p14:tracePt t="99741" x="6823075" y="2955925"/>
          <p14:tracePt t="99758" x="6823075" y="3017838"/>
          <p14:tracePt t="99775" x="6813550" y="3116263"/>
          <p14:tracePt t="99791" x="6804025" y="3197225"/>
          <p14:tracePt t="99808" x="6786563" y="3259138"/>
          <p14:tracePt t="99824" x="6778625" y="3295650"/>
          <p14:tracePt t="99841" x="6778625" y="3313113"/>
          <p14:tracePt t="99857" x="6778625" y="3330575"/>
          <p14:tracePt t="99874" x="6778625" y="3349625"/>
          <p14:tracePt t="99890" x="6778625" y="3357563"/>
          <p14:tracePt t="99907" x="6778625" y="3367088"/>
          <p14:tracePt t="99924" x="6769100" y="3384550"/>
          <p14:tracePt t="99941" x="6769100" y="3394075"/>
          <p14:tracePt t="99979" x="6759575" y="3402013"/>
          <p14:tracePt t="99995" x="6759575" y="3421063"/>
          <p14:tracePt t="100007" x="6742113" y="3429000"/>
          <p14:tracePt t="100048" x="6742113" y="3438525"/>
          <p14:tracePt t="100073" x="6742113" y="3446463"/>
          <p14:tracePt t="100089" x="6732588" y="3455988"/>
          <p14:tracePt t="100095" x="6732588" y="3465513"/>
          <p14:tracePt t="100107" x="6724650" y="3473450"/>
          <p14:tracePt t="100124" x="6715125" y="3500438"/>
          <p14:tracePt t="100141" x="6715125" y="3517900"/>
          <p14:tracePt t="100157" x="6715125" y="3527425"/>
          <p14:tracePt t="100174" x="6707188" y="3536950"/>
          <p14:tracePt t="100253" x="6707188" y="3544888"/>
          <p14:tracePt t="100267" x="6697663" y="3571875"/>
          <p14:tracePt t="100275" x="6697663" y="3581400"/>
          <p14:tracePt t="100283" x="6697663" y="3589338"/>
          <p14:tracePt t="100292" x="6697663" y="3598863"/>
          <p14:tracePt t="100308" x="6697663" y="3625850"/>
          <p14:tracePt t="100324" x="6697663" y="3643313"/>
          <p14:tracePt t="100341" x="6697663" y="3670300"/>
          <p14:tracePt t="100357" x="6680200" y="3697288"/>
          <p14:tracePt t="100374" x="6680200" y="3706813"/>
          <p14:tracePt t="100390" x="6680200" y="3714750"/>
          <p14:tracePt t="100407" x="6680200" y="3724275"/>
          <p14:tracePt t="100424" x="6680200" y="3741738"/>
          <p14:tracePt t="100440" x="6680200" y="3778250"/>
          <p14:tracePt t="100457" x="6670675" y="3795713"/>
          <p14:tracePt t="100474" x="6670675" y="3805238"/>
          <p14:tracePt t="100492" x="6670675" y="3813175"/>
          <p14:tracePt t="100508" x="6661150" y="3840163"/>
          <p14:tracePt t="100511" x="6661150" y="3849688"/>
          <p14:tracePt t="100542" x="6653213" y="3884613"/>
          <p14:tracePt t="100558" x="6643688" y="3902075"/>
          <p14:tracePt t="100575" x="6643688" y="3921125"/>
          <p14:tracePt t="100591" x="6635750" y="3929063"/>
          <p14:tracePt t="100608" x="6635750" y="3948113"/>
          <p14:tracePt t="100625" x="6626225" y="3973513"/>
          <p14:tracePt t="100642" x="6626225" y="3992563"/>
          <p14:tracePt t="100658" x="6626225" y="4000500"/>
          <p14:tracePt t="100675" x="6626225" y="4010025"/>
          <p14:tracePt t="100692" x="6626225" y="4019550"/>
          <p14:tracePt t="100708" x="6626225" y="4027488"/>
          <p14:tracePt t="100725" x="6626225" y="4037013"/>
          <p14:tracePt t="100754" x="6626225" y="4054475"/>
          <p14:tracePt t="100762" x="6626225" y="4064000"/>
          <p14:tracePt t="100793" x="6626225" y="4071938"/>
          <p14:tracePt t="100800" x="6626225" y="4081463"/>
          <p14:tracePt t="100832" x="6626225" y="4090988"/>
          <p14:tracePt t="100873" x="6626225" y="4098925"/>
          <p14:tracePt t="100949" x="6626225" y="4108450"/>
          <p14:tracePt t="100957" x="6626225" y="4125913"/>
          <p14:tracePt t="100965" x="6626225" y="4152900"/>
          <p14:tracePt t="100974" x="6626225" y="4179888"/>
          <p14:tracePt t="100990" x="6626225" y="4214813"/>
          <p14:tracePt t="101007" x="6626225" y="4233863"/>
          <p14:tracePt t="101024" x="6626225" y="4251325"/>
          <p14:tracePt t="101041" x="6635750" y="4278313"/>
          <p14:tracePt t="101058" x="6643688" y="4305300"/>
          <p14:tracePt t="101074" x="6653213" y="4322763"/>
          <p14:tracePt t="101091" x="6653213" y="4357688"/>
          <p14:tracePt t="101108" x="6653213" y="4376738"/>
          <p14:tracePt t="101125" x="6661150" y="4394200"/>
          <p14:tracePt t="101141" x="6661150" y="4402138"/>
          <p14:tracePt t="101158" x="6661150" y="4421188"/>
          <p14:tracePt t="101254" x="6661150" y="4429125"/>
          <p14:tracePt t="101270" x="6680200" y="4448175"/>
          <p14:tracePt t="101278" x="6688138" y="4456113"/>
          <p14:tracePt t="101292" x="6697663" y="4473575"/>
          <p14:tracePt t="101310" x="6715125" y="4500563"/>
          <p14:tracePt t="101327" x="6724650" y="4519613"/>
          <p14:tracePt t="101342" x="6732588" y="4527550"/>
          <p14:tracePt t="101358" x="6732588" y="4554538"/>
          <p14:tracePt t="101375" x="6732588" y="4564063"/>
          <p14:tracePt t="101392" x="6751638" y="4572000"/>
          <p14:tracePt t="101497" x="6751638" y="4581525"/>
          <p14:tracePt t="101512" x="6759575" y="4591050"/>
          <p14:tracePt t="101592" x="6769100" y="4598988"/>
          <p14:tracePt t="101607" x="6778625" y="4608513"/>
          <p14:tracePt t="101765" x="6786563" y="4625975"/>
          <p14:tracePt t="101786" x="6786563" y="4635500"/>
          <p14:tracePt t="101810" x="6796088" y="4635500"/>
          <p14:tracePt t="101827" x="6804025" y="4643438"/>
          <p14:tracePt t="101834" x="6813550" y="4652963"/>
          <p14:tracePt t="101850" x="6813550" y="4662488"/>
          <p14:tracePt t="101864" x="6831013" y="4662488"/>
          <p14:tracePt t="101880" x="6840538" y="4662488"/>
          <p14:tracePt t="101891" x="6840538" y="4670425"/>
          <p14:tracePt t="101908" x="6858000" y="4670425"/>
          <p14:tracePt t="101925" x="6867525" y="4679950"/>
          <p14:tracePt t="101942" x="6884988" y="4679950"/>
          <p14:tracePt t="101959" x="6921500" y="4679950"/>
          <p14:tracePt t="101975" x="6929438" y="4697413"/>
          <p14:tracePt t="101991" x="6946900" y="4714875"/>
          <p14:tracePt t="102008" x="6973888" y="4733925"/>
          <p14:tracePt t="102024" x="6992938" y="4741863"/>
          <p14:tracePt t="102041" x="7010400" y="4751388"/>
          <p14:tracePt t="102058" x="7027863" y="4759325"/>
          <p14:tracePt t="102074" x="7054850" y="4778375"/>
          <p14:tracePt t="102092" x="7072313" y="4778375"/>
          <p14:tracePt t="102162" x="7081838" y="4778375"/>
          <p14:tracePt t="102187" x="7081838" y="4786313"/>
          <p14:tracePt t="102210" x="7089775" y="4786313"/>
          <p14:tracePt t="102224" x="7099300" y="4795838"/>
          <p14:tracePt t="102233" x="7108825" y="4795838"/>
          <p14:tracePt t="102249" x="7126288" y="4795838"/>
          <p14:tracePt t="102258" x="7135813" y="4795838"/>
          <p14:tracePt t="102275" x="7143750" y="4795838"/>
          <p14:tracePt t="102358" x="7153275" y="4795838"/>
          <p14:tracePt t="102678" x="7180263" y="4805363"/>
          <p14:tracePt t="102685" x="7188200" y="4805363"/>
          <p14:tracePt t="102694" x="7197725" y="4805363"/>
          <p14:tracePt t="102708" x="7207250" y="4805363"/>
          <p14:tracePt t="102749" x="7215188" y="4813300"/>
          <p14:tracePt t="102898" x="7224713" y="4813300"/>
          <p14:tracePt t="103123" x="7232650" y="4813300"/>
          <p14:tracePt t="103139" x="7251700" y="4813300"/>
          <p14:tracePt t="103148" x="7259638" y="4813300"/>
          <p14:tracePt t="104729" x="7269163" y="4813300"/>
          <p14:tracePt t="104737" x="7286625" y="4805363"/>
          <p14:tracePt t="104745" x="7296150" y="4795838"/>
          <p14:tracePt t="104759" x="7313613" y="4786313"/>
          <p14:tracePt t="104777" x="7340600" y="4768850"/>
          <p14:tracePt t="104792" x="7340600" y="4759325"/>
          <p14:tracePt t="105629" x="7375525" y="4759325"/>
          <p14:tracePt t="105637" x="7412038" y="4759325"/>
          <p14:tracePt t="105645" x="7421563" y="4759325"/>
          <p14:tracePt t="105659" x="7429500" y="4759325"/>
          <p14:tracePt t="105677" x="7466013" y="4759325"/>
          <p14:tracePt t="105694" x="7483475" y="4751388"/>
          <p14:tracePt t="105709" x="7500938" y="4751388"/>
          <p14:tracePt t="105725" x="7527925" y="4751388"/>
          <p14:tracePt t="105742" x="7545388" y="4751388"/>
          <p14:tracePt t="105759" x="7564438" y="4751388"/>
          <p14:tracePt t="105776" x="7572375" y="4751388"/>
          <p14:tracePt t="105792" x="7581900" y="4741863"/>
          <p14:tracePt t="105809" x="7608888" y="4741863"/>
          <p14:tracePt t="105826" x="7626350" y="4741863"/>
          <p14:tracePt t="105842" x="7635875" y="4741863"/>
          <p14:tracePt t="105859" x="7643813" y="4733925"/>
          <p14:tracePt t="105876" x="7653338" y="4733925"/>
          <p14:tracePt t="105943" x="7670800" y="4724400"/>
          <p14:tracePt t="105951" x="7680325" y="4724400"/>
          <p14:tracePt t="105960" x="7688263" y="4714875"/>
          <p14:tracePt t="105976" x="7697788" y="4714875"/>
          <p14:tracePt t="105992" x="7707313" y="4714875"/>
          <p14:tracePt t="106069" x="7715250" y="4706938"/>
          <p14:tracePt t="106075" x="7724775" y="4706938"/>
          <p14:tracePt t="106083" x="7742238" y="4706938"/>
          <p14:tracePt t="106115" x="7751763" y="4687888"/>
          <p14:tracePt t="106124" x="7759700" y="4687888"/>
          <p14:tracePt t="106131" x="7769225" y="4687888"/>
          <p14:tracePt t="106287" x="7778750" y="4687888"/>
          <p14:tracePt t="106295" x="7804150" y="4679950"/>
          <p14:tracePt t="106309" x="7813675" y="4670425"/>
          <p14:tracePt t="106327" x="7840663" y="4652963"/>
          <p14:tracePt t="106342" x="7858125" y="4643438"/>
          <p14:tracePt t="106359" x="7858125" y="4625975"/>
          <p14:tracePt t="106375" x="7885113" y="4616450"/>
          <p14:tracePt t="106392" x="7902575" y="4598988"/>
          <p14:tracePt t="106409" x="7912100" y="4581525"/>
          <p14:tracePt t="106427" x="7929563" y="4554538"/>
          <p14:tracePt t="106443" x="7939088" y="4537075"/>
          <p14:tracePt t="106459" x="7956550" y="4519613"/>
          <p14:tracePt t="106513" x="7956550" y="4510088"/>
          <p14:tracePt t="106521" x="7956550" y="4500563"/>
          <p14:tracePt t="106528" x="7956550" y="4492625"/>
          <p14:tracePt t="106542" x="7966075" y="4473575"/>
          <p14:tracePt t="106558" x="7966075" y="4456113"/>
          <p14:tracePt t="106575" x="7974013" y="4411663"/>
          <p14:tracePt t="106592" x="7974013" y="4313238"/>
          <p14:tracePt t="106608" x="7974013" y="4251325"/>
          <p14:tracePt t="106625" x="7974013" y="4206875"/>
          <p14:tracePt t="106642" x="7974013" y="4152900"/>
          <p14:tracePt t="106658" x="7974013" y="4135438"/>
          <p14:tracePt t="106675" x="7974013" y="4116388"/>
          <p14:tracePt t="106692" x="7947025" y="4071938"/>
          <p14:tracePt t="106708" x="7939088" y="3983038"/>
          <p14:tracePt t="106725" x="7875588" y="3840163"/>
          <p14:tracePt t="106742" x="7813675" y="3724275"/>
          <p14:tracePt t="106758" x="7769225" y="3625850"/>
          <p14:tracePt t="106776" x="7742238" y="3563938"/>
          <p14:tracePt t="106794" x="7715250" y="3517900"/>
          <p14:tracePt t="106811" x="7697788" y="3500438"/>
          <p14:tracePt t="106825" x="7688263" y="3492500"/>
          <p14:tracePt t="106843" x="7653338" y="3446463"/>
          <p14:tracePt t="106859" x="7626350" y="3384550"/>
          <p14:tracePt t="106875" x="7589838" y="3303588"/>
          <p14:tracePt t="106892" x="7554913" y="3251200"/>
          <p14:tracePt t="106909" x="7527925" y="3206750"/>
          <p14:tracePt t="106925" x="7510463" y="3170238"/>
          <p14:tracePt t="106942" x="7483475" y="3152775"/>
          <p14:tracePt t="106959" x="7456488" y="3125788"/>
          <p14:tracePt t="106975" x="7439025" y="3098800"/>
          <p14:tracePt t="106992" x="7412038" y="3081338"/>
          <p14:tracePt t="107009" x="7394575" y="3063875"/>
          <p14:tracePt t="107026" x="7358063" y="3036888"/>
          <p14:tracePt t="107043" x="7340600" y="3017838"/>
          <p14:tracePt t="107061" x="7313613" y="3000375"/>
          <p14:tracePt t="107075" x="7304088" y="3000375"/>
          <p14:tracePt t="107093" x="7269163" y="2982913"/>
          <p14:tracePt t="107109" x="7251700" y="2982913"/>
          <p14:tracePt t="107126" x="7232650" y="2965450"/>
          <p14:tracePt t="107142" x="7197725" y="2955925"/>
          <p14:tracePt t="107159" x="7153275" y="2946400"/>
          <p14:tracePt t="107176" x="7116763" y="2938463"/>
          <p14:tracePt t="107192" x="7081838" y="2921000"/>
          <p14:tracePt t="107208" x="7064375" y="2901950"/>
          <p14:tracePt t="107225" x="7018338" y="2901950"/>
          <p14:tracePt t="107241" x="7000875" y="2894013"/>
          <p14:tracePt t="107258" x="6983413" y="2894013"/>
          <p14:tracePt t="107275" x="6965950" y="2894013"/>
          <p14:tracePt t="107292" x="6938963" y="2894013"/>
          <p14:tracePt t="107308" x="6921500" y="2894013"/>
          <p14:tracePt t="107325" x="6875463" y="2894013"/>
          <p14:tracePt t="107341" x="6831013" y="2894013"/>
          <p14:tracePt t="107358" x="6759575" y="2901950"/>
          <p14:tracePt t="107376" x="6732588" y="2921000"/>
          <p14:tracePt t="107393" x="6707188" y="2938463"/>
          <p14:tracePt t="107409" x="6688138" y="2946400"/>
          <p14:tracePt t="107425" x="6670675" y="2946400"/>
          <p14:tracePt t="107442" x="6661150" y="2946400"/>
          <p14:tracePt t="107458" x="6661150" y="2955925"/>
          <p14:tracePt t="107491" x="6626225" y="2973388"/>
          <p14:tracePt t="107508" x="6608763" y="2992438"/>
          <p14:tracePt t="107525" x="6581775" y="3009900"/>
          <p14:tracePt t="107576" x="6572250" y="3017838"/>
          <p14:tracePt t="107584" x="6564313" y="3027363"/>
          <p14:tracePt t="107593" x="6554788" y="3036888"/>
          <p14:tracePt t="107609" x="6537325" y="3063875"/>
          <p14:tracePt t="107626" x="6510338" y="3081338"/>
          <p14:tracePt t="107643" x="6492875" y="3098800"/>
          <p14:tracePt t="107660" x="6473825" y="3116263"/>
          <p14:tracePt t="107675" x="6456363" y="3143250"/>
          <p14:tracePt t="107692" x="6421438" y="3160713"/>
          <p14:tracePt t="107708" x="6394450" y="3197225"/>
          <p14:tracePt t="107727" x="6367463" y="3241675"/>
          <p14:tracePt t="107744" x="6350000" y="3259138"/>
          <p14:tracePt t="107759" x="6323013" y="3303588"/>
          <p14:tracePt t="107776" x="6303963" y="3340100"/>
          <p14:tracePt t="107792" x="6286500" y="3375025"/>
          <p14:tracePt t="107809" x="6278563" y="3402013"/>
          <p14:tracePt t="107825" x="6269038" y="3438525"/>
          <p14:tracePt t="107841" x="6242050" y="3500438"/>
          <p14:tracePt t="107858" x="6207125" y="3635375"/>
          <p14:tracePt t="107876" x="6188075" y="3697288"/>
          <p14:tracePt t="107893" x="6180138" y="3724275"/>
          <p14:tracePt t="107909" x="6170613" y="3741738"/>
          <p14:tracePt t="107925" x="6170613" y="3751263"/>
          <p14:tracePt t="107942" x="6170613" y="3768725"/>
          <p14:tracePt t="107958" x="6170613" y="3786188"/>
          <p14:tracePt t="107975" x="6170613" y="3813175"/>
          <p14:tracePt t="107993" x="6170613" y="3849688"/>
          <p14:tracePt t="108010" x="6170613" y="3867150"/>
          <p14:tracePt t="108025" x="6170613" y="3894138"/>
          <p14:tracePt t="108042" x="6170613" y="3902075"/>
          <p14:tracePt t="108075" x="6170613" y="3911600"/>
          <p14:tracePt t="108110" x="6170613" y="3921125"/>
          <p14:tracePt t="108116" x="6180138" y="3921125"/>
          <p14:tracePt t="108132" x="6188075" y="3921125"/>
          <p14:tracePt t="108141" x="6197600" y="3921125"/>
          <p14:tracePt t="108158" x="6224588" y="3921125"/>
          <p14:tracePt t="108175" x="6242050" y="3921125"/>
          <p14:tracePt t="108191" x="6259513" y="3921125"/>
          <p14:tracePt t="108208" x="6286500" y="3929063"/>
          <p14:tracePt t="108225" x="6313488" y="3956050"/>
          <p14:tracePt t="108242" x="6367463" y="3973513"/>
          <p14:tracePt t="108258" x="6456363" y="4027488"/>
          <p14:tracePt t="108275" x="6483350" y="4064000"/>
          <p14:tracePt t="108291" x="6510338" y="4108450"/>
          <p14:tracePt t="108308" x="6537325" y="4162425"/>
          <p14:tracePt t="108325" x="6554788" y="4179888"/>
          <p14:tracePt t="108341" x="6572250" y="4197350"/>
          <p14:tracePt t="108358" x="6589713" y="4206875"/>
          <p14:tracePt t="108398" x="6599238" y="4206875"/>
          <p14:tracePt t="108414" x="6608763" y="4206875"/>
          <p14:tracePt t="108425" x="6608763" y="4224338"/>
          <p14:tracePt t="108442" x="6616700" y="4224338"/>
          <p14:tracePt t="108458" x="6635750" y="4241800"/>
          <p14:tracePt t="108563" x="6643688" y="4251325"/>
          <p14:tracePt t="108579" x="6653213" y="4259263"/>
          <p14:tracePt t="108587" x="6670675" y="4268788"/>
          <p14:tracePt t="108596" x="6680200" y="4268788"/>
          <p14:tracePt t="108609" x="6680200" y="4278313"/>
          <p14:tracePt t="109283" x="6680200" y="4313238"/>
          <p14:tracePt t="109291" x="6680200" y="4340225"/>
          <p14:tracePt t="109299" x="6680200" y="4349750"/>
          <p14:tracePt t="109309" x="6680200" y="4367213"/>
          <p14:tracePt t="109325" x="6680200" y="4394200"/>
          <p14:tracePt t="109342" x="6680200" y="4411663"/>
          <p14:tracePt t="109988" x="6680200" y="4421188"/>
          <p14:tracePt t="110003" x="6661150" y="4456113"/>
          <p14:tracePt t="110012" x="6653213" y="4483100"/>
          <p14:tracePt t="110027" x="6626225" y="4500563"/>
          <p14:tracePt t="110042" x="6616700" y="4519613"/>
          <p14:tracePt t="110059" x="6608763" y="4519613"/>
          <p14:tracePt t="110276" x="6608763" y="4527550"/>
          <p14:tracePt t="110285" x="6608763" y="4554538"/>
          <p14:tracePt t="110293" x="6608763" y="4564063"/>
          <p14:tracePt t="110309" x="6608763" y="4581525"/>
          <p14:tracePt t="110326" x="6608763" y="4608513"/>
          <p14:tracePt t="110343" x="6608763" y="4625975"/>
          <p14:tracePt t="110359" x="6608763" y="4643438"/>
          <p14:tracePt t="110375" x="6608763" y="4670425"/>
          <p14:tracePt t="110408" x="6608763" y="4679950"/>
          <p14:tracePt t="110426" x="6608763" y="4697413"/>
          <p14:tracePt t="110442" x="6608763" y="4714875"/>
          <p14:tracePt t="110459" x="6608763" y="4724400"/>
          <p14:tracePt t="110476" x="6608763" y="4733925"/>
          <p14:tracePt t="110492" x="6608763" y="4751388"/>
          <p14:tracePt t="110509" x="6608763" y="4759325"/>
          <p14:tracePt t="110543" x="6608763" y="4768850"/>
          <p14:tracePt t="110560" x="6608763" y="4778375"/>
          <p14:tracePt t="110577" x="6608763" y="4786313"/>
          <p14:tracePt t="110630" x="6608763" y="4795838"/>
          <p14:tracePt t="110780" x="6616700" y="4795838"/>
          <p14:tracePt t="110859" x="6635750" y="4805363"/>
          <p14:tracePt t="110880" x="6643688" y="4805363"/>
          <p14:tracePt t="111022" x="6643688" y="4822825"/>
          <p14:tracePt t="111038" x="6661150" y="4830763"/>
          <p14:tracePt t="111046" x="6670675" y="4840288"/>
          <p14:tracePt t="111279" x="6688138" y="4840288"/>
          <p14:tracePt t="111286" x="6697663" y="4840288"/>
          <p14:tracePt t="111444" x="6707188" y="4840288"/>
          <p14:tracePt t="111460" x="6715125" y="4840288"/>
          <p14:tracePt t="111600" x="6724650" y="4840288"/>
          <p14:tracePt t="111608" x="6732588" y="4830763"/>
          <p14:tracePt t="111616" x="6742113" y="4830763"/>
          <p14:tracePt t="111626" x="6751638" y="4822825"/>
          <p14:tracePt t="111643" x="6769100" y="4822825"/>
          <p14:tracePt t="111659" x="6778625" y="4822825"/>
          <p14:tracePt t="111676" x="6778625" y="4805363"/>
          <p14:tracePt t="111772" x="6786563" y="4805363"/>
          <p14:tracePt t="111921" x="6796088" y="4805363"/>
          <p14:tracePt t="111937" x="6804025" y="4805363"/>
          <p14:tracePt t="111945" x="6813550" y="4805363"/>
          <p14:tracePt t="112094" x="6823075" y="4805363"/>
          <p14:tracePt t="112118" x="6840538" y="4805363"/>
          <p14:tracePt t="112132" x="6850063" y="4805363"/>
          <p14:tracePt t="112258" x="6858000" y="4805363"/>
          <p14:tracePt t="112384" x="6867525" y="4805363"/>
          <p14:tracePt t="112485" x="6875463" y="4805363"/>
          <p14:tracePt t="113345" x="6884988" y="4795838"/>
          <p14:tracePt t="113362" x="6902450" y="4759325"/>
          <p14:tracePt t="113370" x="6911975" y="4751388"/>
          <p14:tracePt t="113378" x="6921500" y="4741863"/>
          <p14:tracePt t="113393" x="6921500" y="4733925"/>
          <p14:tracePt t="113409" x="6921500" y="4724400"/>
          <p14:tracePt t="114059" x="6911975" y="4724400"/>
          <p14:tracePt t="114075" x="6894513" y="4724400"/>
          <p14:tracePt t="114127" x="6884988" y="4724400"/>
          <p14:tracePt t="114168" x="6884988" y="4697413"/>
          <p14:tracePt t="114177" x="6884988" y="4687888"/>
          <p14:tracePt t="127111" x="6921500" y="4687888"/>
          <p14:tracePt t="127119" x="6965950" y="4679950"/>
          <p14:tracePt t="127128" x="7000875" y="4679950"/>
          <p14:tracePt t="127144" x="7064375" y="4679950"/>
          <p14:tracePt t="127161" x="7081838" y="4679950"/>
          <p14:tracePt t="127177" x="7089775" y="4679950"/>
          <p14:tracePt t="127194" x="7099300" y="4679950"/>
          <p14:tracePt t="127211" x="7135813" y="4652963"/>
          <p14:tracePt t="127227" x="7153275" y="4643438"/>
          <p14:tracePt t="127244" x="7161213" y="4643438"/>
          <p14:tracePt t="127261" x="7161213" y="4635500"/>
          <p14:tracePt t="128059" x="7161213" y="4643438"/>
          <p14:tracePt t="128129" x="7180263" y="4670425"/>
          <p14:tracePt t="128145" x="7188200" y="4670425"/>
          <p14:tracePt t="128270" x="7188200" y="4679950"/>
          <p14:tracePt t="128294" x="7197725" y="4679950"/>
          <p14:tracePt t="128308" x="7197725" y="4687888"/>
          <p14:tracePt t="128927" x="7197725" y="4697413"/>
          <p14:tracePt t="128943" x="7197725" y="4706938"/>
          <p14:tracePt t="128959" x="7197725" y="4724400"/>
          <p14:tracePt t="130422" x="7197725" y="4714875"/>
          <p14:tracePt t="130430" x="7207250" y="4714875"/>
          <p14:tracePt t="130439" x="7215188" y="4706938"/>
          <p14:tracePt t="130445" x="7224713" y="4697413"/>
          <p14:tracePt t="130461" x="7232650" y="4687888"/>
          <p14:tracePt t="130478" x="7251700" y="4679950"/>
          <p14:tracePt t="130495" x="7259638" y="4679950"/>
          <p14:tracePt t="130571" x="7269163" y="4679950"/>
          <p14:tracePt t="130580" x="7278688" y="4670425"/>
          <p14:tracePt t="130595" x="7313613" y="4643438"/>
          <p14:tracePt t="130611" x="7385050" y="4616450"/>
          <p14:tracePt t="130628" x="7456488" y="4598988"/>
          <p14:tracePt t="130645" x="7500938" y="4572000"/>
          <p14:tracePt t="130661" x="7564438" y="4537075"/>
          <p14:tracePt t="130678" x="7643813" y="4465638"/>
          <p14:tracePt t="130695" x="7715250" y="4394200"/>
          <p14:tracePt t="130711" x="7850188" y="4214813"/>
          <p14:tracePt t="130728" x="7894638" y="4116388"/>
          <p14:tracePt t="130745" x="7902575" y="4054475"/>
          <p14:tracePt t="130762" x="7902575" y="4037013"/>
          <p14:tracePt t="130778" x="7902575" y="4010025"/>
          <p14:tracePt t="130795" x="7902575" y="3992563"/>
          <p14:tracePt t="130812" x="7902575" y="3973513"/>
          <p14:tracePt t="130978" x="7894638" y="3973513"/>
          <p14:tracePt t="130994" x="7875588" y="3973513"/>
          <p14:tracePt t="131002" x="7850188" y="3973513"/>
          <p14:tracePt t="131012" x="7840663" y="3965575"/>
          <p14:tracePt t="131029" x="7823200" y="3956050"/>
          <p14:tracePt t="131045" x="7796213" y="3929063"/>
          <p14:tracePt t="131063" x="7778750" y="3921125"/>
          <p14:tracePt t="131080" x="7751763" y="3894138"/>
          <p14:tracePt t="131096" x="7732713" y="3884613"/>
          <p14:tracePt t="131112" x="7707313" y="3876675"/>
          <p14:tracePt t="131129" x="7688263" y="3857625"/>
          <p14:tracePt t="131145" x="7680325" y="3849688"/>
          <p14:tracePt t="131161" x="7661275" y="3849688"/>
          <p14:tracePt t="131178" x="7626350" y="3840163"/>
          <p14:tracePt t="131195" x="7608888" y="3840163"/>
          <p14:tracePt t="131211" x="7581900" y="3840163"/>
          <p14:tracePt t="131230" x="7564438" y="3840163"/>
          <p14:tracePt t="131245" x="7554913" y="3830638"/>
          <p14:tracePt t="131292" x="7545388" y="3830638"/>
          <p14:tracePt t="131316" x="7537450" y="3830638"/>
          <p14:tracePt t="131331" x="7527925" y="3830638"/>
          <p14:tracePt t="131346" x="7510463" y="3830638"/>
          <p14:tracePt t="131370" x="7500938" y="3830638"/>
          <p14:tracePt t="131418" x="7493000" y="3830638"/>
          <p14:tracePt t="131808" x="7500938" y="3830638"/>
          <p14:tracePt t="131816" x="7518400" y="3830638"/>
          <p14:tracePt t="131832" x="7527925" y="3830638"/>
          <p14:tracePt t="131845" x="7537450" y="3830638"/>
          <p14:tracePt t="131864" x="7554913" y="3830638"/>
          <p14:tracePt t="131879" x="7572375" y="3830638"/>
          <p14:tracePt t="131895" x="7581900" y="3830638"/>
          <p14:tracePt t="131912" x="7608888" y="3830638"/>
          <p14:tracePt t="131929" x="7626350" y="3830638"/>
          <p14:tracePt t="131945" x="7643813" y="3830638"/>
          <p14:tracePt t="131964" x="7643813" y="3840163"/>
          <p14:tracePt t="131979" x="7653338" y="3840163"/>
          <p14:tracePt t="132012" x="7670800" y="3840163"/>
          <p14:tracePt t="132260" x="7680325" y="3840163"/>
          <p14:tracePt t="132292" x="7680325" y="3849688"/>
          <p14:tracePt t="132356" x="7688263" y="3849688"/>
          <p14:tracePt t="134189" x="7724775" y="3876675"/>
          <p14:tracePt t="134196" x="7840663" y="3921125"/>
          <p14:tracePt t="134202" x="7939088" y="3973513"/>
          <p14:tracePt t="134212" x="8027988" y="4027488"/>
          <p14:tracePt t="134229" x="8126413" y="4071938"/>
          <p14:tracePt t="134246" x="8143875" y="4090988"/>
          <p14:tracePt t="134262" x="8153400" y="4090988"/>
          <p14:tracePt t="134586" x="8143875" y="4090988"/>
          <p14:tracePt t="134595" x="8135938" y="4081463"/>
          <p14:tracePt t="134602" x="8126413" y="4071938"/>
          <p14:tracePt t="134612" x="8108950" y="4054475"/>
          <p14:tracePt t="134629" x="8089900" y="4037013"/>
          <p14:tracePt t="134646" x="8064500" y="4019550"/>
          <p14:tracePt t="134663" x="8027988" y="4000500"/>
          <p14:tracePt t="134680" x="7983538" y="3983038"/>
          <p14:tracePt t="134696" x="7966075" y="3973513"/>
          <p14:tracePt t="134712" x="7929563" y="3965575"/>
          <p14:tracePt t="134729" x="7902575" y="3938588"/>
          <p14:tracePt t="134746" x="7875588" y="3929063"/>
          <p14:tracePt t="134762" x="7858125" y="3929063"/>
          <p14:tracePt t="134779" x="7823200" y="3921125"/>
          <p14:tracePt t="134796" x="7804150" y="3921125"/>
          <p14:tracePt t="134814" x="7778750" y="3921125"/>
          <p14:tracePt t="134829" x="7751763" y="3921125"/>
          <p14:tracePt t="134846" x="7732713" y="3921125"/>
          <p14:tracePt t="134862" x="7715250" y="3911600"/>
          <p14:tracePt t="134880" x="7707313" y="3911600"/>
          <p14:tracePt t="134913" x="7680325" y="3911600"/>
          <p14:tracePt t="134929" x="7670800" y="3902075"/>
          <p14:tracePt t="134962" x="7661275" y="3902075"/>
          <p14:tracePt t="134979" x="7653338" y="3902075"/>
          <p14:tracePt t="142632" x="7608888" y="3902075"/>
          <p14:tracePt t="142640" x="7483475" y="3921125"/>
          <p14:tracePt t="142648" x="7340600" y="3938588"/>
          <p14:tracePt t="142663" x="7135813" y="3929063"/>
          <p14:tracePt t="142680" x="7018338" y="3876675"/>
          <p14:tracePt t="142697" x="6956425" y="3849688"/>
          <p14:tracePt t="142713" x="6938963" y="3830638"/>
          <p14:tracePt t="142730" x="6911975" y="3805238"/>
          <p14:tracePt t="142747" x="6911975" y="3795713"/>
          <p14:tracePt t="142766" x="6911975" y="3786188"/>
          <p14:tracePt t="142781" x="6929438" y="3751263"/>
          <p14:tracePt t="142797" x="6956425" y="3724275"/>
          <p14:tracePt t="142813" x="6983413" y="3697288"/>
          <p14:tracePt t="142830" x="7000875" y="3679825"/>
          <p14:tracePt t="142847" x="7072313" y="3652838"/>
          <p14:tracePt t="142864" x="7153275" y="3652838"/>
          <p14:tracePt t="142882" x="7385050" y="3687763"/>
          <p14:tracePt t="142897" x="7518400" y="3741738"/>
          <p14:tracePt t="142913" x="7616825" y="3768725"/>
          <p14:tracePt t="142930" x="7688263" y="3795713"/>
          <p14:tracePt t="142946" x="7751763" y="3813175"/>
          <p14:tracePt t="142963" x="7786688" y="3840163"/>
          <p14:tracePt t="142979" x="7823200" y="3857625"/>
          <p14:tracePt t="142996" x="7840663" y="3884613"/>
          <p14:tracePt t="143013" x="7840663" y="3894138"/>
          <p14:tracePt t="143029" x="7850188" y="3894138"/>
          <p14:tracePt t="143142" x="7840663" y="3902075"/>
          <p14:tracePt t="143150" x="7831138" y="3902075"/>
          <p14:tracePt t="143164" x="7813675" y="3902075"/>
          <p14:tracePt t="143180" x="7786688" y="3911600"/>
          <p14:tracePt t="143197" x="7769225" y="3911600"/>
          <p14:tracePt t="143213" x="7751763" y="3911600"/>
          <p14:tracePt t="143230" x="7732713" y="3911600"/>
          <p14:tracePt t="143247" x="7715250" y="3911600"/>
          <p14:tracePt t="143263" x="7697788" y="3911600"/>
          <p14:tracePt t="143281" x="7670800" y="3911600"/>
          <p14:tracePt t="144870" x="7670800" y="3921125"/>
          <p14:tracePt t="144886" x="7680325" y="3929063"/>
          <p14:tracePt t="144894" x="7680325" y="3938588"/>
          <p14:tracePt t="144902" x="7680325" y="3956050"/>
          <p14:tracePt t="144918" x="7688263" y="3965575"/>
          <p14:tracePt t="144934" x="7688263" y="3973513"/>
          <p14:tracePt t="145113" x="7688263" y="3983038"/>
          <p14:tracePt t="146647" x="7688263" y="3992563"/>
          <p14:tracePt t="146663" x="7680325" y="4000500"/>
          <p14:tracePt t="146670" x="7670800" y="4000500"/>
          <p14:tracePt t="146717" x="7661275" y="4010025"/>
          <p14:tracePt t="146826" x="7643813" y="4027488"/>
          <p14:tracePt t="146842" x="7635875" y="4037013"/>
          <p14:tracePt t="148062" x="7635875" y="4019550"/>
          <p14:tracePt t="148071" x="7653338" y="4019550"/>
          <p14:tracePt t="148081" x="7661275" y="4010025"/>
          <p14:tracePt t="149252" x="7643813" y="4010025"/>
          <p14:tracePt t="149260" x="7626350" y="4010025"/>
          <p14:tracePt t="149275" x="7616825" y="4010025"/>
          <p14:tracePt t="149292" x="7608888" y="4010025"/>
          <p14:tracePt t="149300" x="7599363" y="4010025"/>
          <p14:tracePt t="149504" x="7589838" y="4027488"/>
          <p14:tracePt t="149511" x="7589838" y="4037013"/>
          <p14:tracePt t="149520" x="7589838" y="4044950"/>
          <p14:tracePt t="149531" x="7572375" y="4054475"/>
          <p14:tracePt t="149547" x="7572375" y="4064000"/>
          <p14:tracePt t="149564" x="7564438" y="4071938"/>
          <p14:tracePt t="149581" x="7564438" y="4108450"/>
          <p14:tracePt t="149597" x="7554913" y="4125913"/>
          <p14:tracePt t="149614" x="7554913" y="4143375"/>
          <p14:tracePt t="149631" x="7545388" y="4162425"/>
          <p14:tracePt t="149648" x="7545388" y="4187825"/>
          <p14:tracePt t="149664" x="7545388" y="4206875"/>
          <p14:tracePt t="149681" x="7537450" y="4224338"/>
          <p14:tracePt t="149697" x="7537450" y="4233863"/>
          <p14:tracePt t="149755" x="7537450" y="4251325"/>
          <p14:tracePt t="149768" x="7537450" y="4259263"/>
          <p14:tracePt t="149776" x="7537450" y="4278313"/>
          <p14:tracePt t="149784" x="7545388" y="4286250"/>
          <p14:tracePt t="149796" x="7545388" y="4295775"/>
          <p14:tracePt t="149813" x="7554913" y="4322763"/>
          <p14:tracePt t="149830" x="7554913" y="4340225"/>
          <p14:tracePt t="149846" x="7554913" y="4367213"/>
          <p14:tracePt t="149863" x="7554913" y="4394200"/>
          <p14:tracePt t="149880" x="7554913" y="4402138"/>
          <p14:tracePt t="150554" x="7564438" y="4402138"/>
          <p14:tracePt t="150568" x="7589838" y="4376738"/>
          <p14:tracePt t="150575" x="7626350" y="4367213"/>
          <p14:tracePt t="150584" x="7643813" y="4340225"/>
          <p14:tracePt t="150599" x="7707313" y="4268788"/>
          <p14:tracePt t="150615" x="7759700" y="4224338"/>
          <p14:tracePt t="150631" x="7778750" y="4197350"/>
          <p14:tracePt t="150647" x="7804150" y="4179888"/>
          <p14:tracePt t="150664" x="7813675" y="4162425"/>
          <p14:tracePt t="150681" x="7823200" y="4098925"/>
          <p14:tracePt t="150697" x="7831138" y="4037013"/>
          <p14:tracePt t="150714" x="7831138" y="3992563"/>
          <p14:tracePt t="150731" x="7804150" y="3911600"/>
          <p14:tracePt t="150748" x="7724775" y="3795713"/>
          <p14:tracePt t="150764" x="7670800" y="3697288"/>
          <p14:tracePt t="150781" x="7581900" y="3589338"/>
          <p14:tracePt t="150798" x="7483475" y="3465513"/>
          <p14:tracePt t="150814" x="7375525" y="3357563"/>
          <p14:tracePt t="150830" x="7278688" y="3268663"/>
          <p14:tracePt t="150847" x="7153275" y="3179763"/>
          <p14:tracePt t="150864" x="7037388" y="3125788"/>
          <p14:tracePt t="150880" x="6956425" y="3098800"/>
          <p14:tracePt t="150896" x="6902450" y="3089275"/>
          <p14:tracePt t="150913" x="6858000" y="3071813"/>
          <p14:tracePt t="150930" x="6813550" y="3071813"/>
          <p14:tracePt t="150947" x="6769100" y="3071813"/>
          <p14:tracePt t="150964" x="6724650" y="3071813"/>
          <p14:tracePt t="150981" x="6688138" y="3071813"/>
          <p14:tracePt t="150999" x="6616700" y="3089275"/>
          <p14:tracePt t="151014" x="6599238" y="3098800"/>
          <p14:tracePt t="151031" x="6581775" y="3108325"/>
          <p14:tracePt t="151047" x="6554788" y="3135313"/>
          <p14:tracePt t="151064" x="6510338" y="3152775"/>
          <p14:tracePt t="151081" x="6473825" y="3179763"/>
          <p14:tracePt t="151099" x="6446838" y="3206750"/>
          <p14:tracePt t="151115" x="6429375" y="3224213"/>
          <p14:tracePt t="151131" x="6411913" y="3251200"/>
          <p14:tracePt t="151148" x="6394450" y="3268663"/>
          <p14:tracePt t="151164" x="6375400" y="3303588"/>
          <p14:tracePt t="151181" x="6367463" y="3322638"/>
          <p14:tracePt t="151198" x="6350000" y="3340100"/>
          <p14:tracePt t="151214" x="6350000" y="3357563"/>
          <p14:tracePt t="151231" x="6330950" y="3394075"/>
          <p14:tracePt t="151249" x="6323013" y="3465513"/>
          <p14:tracePt t="151264" x="6323013" y="3536950"/>
          <p14:tracePt t="151281" x="6323013" y="3598863"/>
          <p14:tracePt t="151297" x="6323013" y="3652838"/>
          <p14:tracePt t="151314" x="6350000" y="3679825"/>
          <p14:tracePt t="151331" x="6357938" y="3714750"/>
          <p14:tracePt t="151348" x="6367463" y="3733800"/>
          <p14:tracePt t="151365" x="6375400" y="3786188"/>
          <p14:tracePt t="151383" x="6384925" y="3822700"/>
          <p14:tracePt t="151398" x="6411913" y="3849688"/>
          <p14:tracePt t="151414" x="6421438" y="3884613"/>
          <p14:tracePt t="151431" x="6446838" y="3938588"/>
          <p14:tracePt t="151448" x="6473825" y="4010025"/>
          <p14:tracePt t="151464" x="6510338" y="4090988"/>
          <p14:tracePt t="151481" x="6554788" y="4170363"/>
          <p14:tracePt t="151499" x="6599238" y="4278313"/>
          <p14:tracePt t="151516" x="6626225" y="4313238"/>
          <p14:tracePt t="151531" x="6635750" y="4330700"/>
          <p14:tracePt t="151548" x="6661150" y="4376738"/>
          <p14:tracePt t="151564" x="6680200" y="4438650"/>
          <p14:tracePt t="151581" x="6707188" y="4500563"/>
          <p14:tracePt t="151598" x="6742113" y="4564063"/>
          <p14:tracePt t="151616" x="6778625" y="4598988"/>
          <p14:tracePt t="151632" x="6786563" y="4608513"/>
          <p14:tracePt t="151648" x="6796088" y="4608513"/>
          <p14:tracePt t="151664" x="6813550" y="4625975"/>
          <p14:tracePt t="151681" x="6840538" y="4635500"/>
          <p14:tracePt t="151698" x="6858000" y="4643438"/>
          <p14:tracePt t="151714" x="6894513" y="4662488"/>
          <p14:tracePt t="151732" x="6911975" y="4662488"/>
          <p14:tracePt t="151749" x="6938963" y="4670425"/>
          <p14:tracePt t="151766" x="6965950" y="4670425"/>
          <p14:tracePt t="151782" x="6983413" y="4670425"/>
          <p14:tracePt t="151798" x="7027863" y="4670425"/>
          <p14:tracePt t="151814" x="7054850" y="4662488"/>
          <p14:tracePt t="151831" x="7108825" y="4662488"/>
          <p14:tracePt t="151848" x="7161213" y="4662488"/>
          <p14:tracePt t="151865" x="7188200" y="4662488"/>
          <p14:tracePt t="151882" x="7215188" y="4652963"/>
          <p14:tracePt t="151897" x="7224713" y="4652963"/>
          <p14:tracePt t="151914" x="7232650" y="4652963"/>
          <p14:tracePt t="152031" x="7242175" y="4643438"/>
          <p14:tracePt t="152047" x="7259638" y="4635500"/>
          <p14:tracePt t="152297" x="7269163" y="4635500"/>
          <p14:tracePt t="152351" x="7278688" y="4635500"/>
          <p14:tracePt t="152436" x="7259638" y="4635500"/>
          <p14:tracePt t="152444" x="7251700" y="4635500"/>
          <p14:tracePt t="152452" x="7242175" y="4635500"/>
          <p14:tracePt t="152464" x="7232650" y="4635500"/>
          <p14:tracePt t="152480" x="7224713" y="4635500"/>
          <p14:tracePt t="152538" x="7224713" y="4625975"/>
          <p14:tracePt t="152546" x="7224713" y="4598988"/>
          <p14:tracePt t="152554" x="7224713" y="4591050"/>
          <p14:tracePt t="152563" x="7224713" y="4581525"/>
          <p14:tracePt t="152632" x="7251700" y="4598988"/>
          <p14:tracePt t="152642" x="7259638" y="4608513"/>
          <p14:tracePt t="203410" x="7269163" y="4608513"/>
          <p14:tracePt t="203417" x="7340600" y="4554538"/>
          <p14:tracePt t="203423" x="7421563" y="4483100"/>
          <p14:tracePt t="203438" x="7572375" y="4384675"/>
          <p14:tracePt t="203454" x="7688263" y="4313238"/>
          <p14:tracePt t="203471" x="7796213" y="4224338"/>
          <p14:tracePt t="203487" x="7894638" y="4152900"/>
          <p14:tracePt t="203504" x="7993063" y="4064000"/>
          <p14:tracePt t="203521" x="8081963" y="3992563"/>
          <p14:tracePt t="203537" x="8161338" y="3911600"/>
          <p14:tracePt t="203540" x="8197850" y="3867150"/>
          <p14:tracePt t="203554" x="8242300" y="3830638"/>
          <p14:tracePt t="203571" x="8323263" y="3751263"/>
          <p14:tracePt t="203589" x="8412163" y="3706813"/>
          <p14:tracePt t="203604" x="8474075" y="3687763"/>
          <p14:tracePt t="203620" x="8555038" y="3635375"/>
          <p14:tracePt t="203637" x="8609013" y="3563938"/>
          <p14:tracePt t="203654" x="8626475" y="3473450"/>
          <p14:tracePt t="203671" x="8636000" y="3375025"/>
          <p14:tracePt t="203689" x="8636000" y="3232150"/>
          <p14:tracePt t="203706" x="8589963" y="3098800"/>
          <p14:tracePt t="203720" x="8518525" y="2894013"/>
          <p14:tracePt t="203737" x="8394700" y="2697163"/>
          <p14:tracePt t="203753" x="8215313" y="2527300"/>
          <p14:tracePt t="203770" x="7974013" y="2322513"/>
          <p14:tracePt t="203787" x="7804150" y="2160588"/>
          <p14:tracePt t="203804" x="7680325" y="2071688"/>
          <p14:tracePt t="203820" x="7599363" y="2017713"/>
          <p14:tracePt t="203837" x="7554913" y="1982788"/>
          <p14:tracePt t="203854" x="7527925" y="1965325"/>
          <p14:tracePt t="203870" x="7473950" y="1938338"/>
          <p14:tracePt t="203886" x="7394575" y="1901825"/>
          <p14:tracePt t="203904" x="7313613" y="1857375"/>
          <p14:tracePt t="203921" x="7232650" y="1822450"/>
          <p14:tracePt t="203938" x="7153275" y="1776413"/>
          <p14:tracePt t="203954" x="7054850" y="1731963"/>
          <p14:tracePt t="203970" x="7027863" y="1704975"/>
          <p14:tracePt t="203987" x="7010400" y="1697038"/>
          <p14:tracePt t="204003" x="6946900" y="1687513"/>
          <p14:tracePt t="204021" x="6875463" y="1670050"/>
          <p14:tracePt t="204037" x="6796088" y="1660525"/>
          <p14:tracePt t="204040" x="6759575" y="1660525"/>
          <p14:tracePt t="204054" x="6724650" y="1660525"/>
          <p14:tracePt t="204070" x="6643688" y="1652588"/>
          <p14:tracePt t="204087" x="6581775" y="1625600"/>
          <p14:tracePt t="204104" x="6564313" y="1616075"/>
          <p14:tracePt t="204120" x="6545263" y="1616075"/>
          <p14:tracePt t="204137" x="6518275" y="1625600"/>
          <p14:tracePt t="204154" x="6500813" y="1643063"/>
          <p14:tracePt t="204171" x="6483350" y="1660525"/>
          <p14:tracePt t="204188" x="6465888" y="1687513"/>
          <p14:tracePt t="204204" x="6446838" y="1704975"/>
          <p14:tracePt t="204221" x="6438900" y="1751013"/>
          <p14:tracePt t="204237" x="6429375" y="1795463"/>
          <p14:tracePt t="204254" x="6429375" y="1874838"/>
          <p14:tracePt t="204271" x="6429375" y="1928813"/>
          <p14:tracePt t="204288" x="6429375" y="2009775"/>
          <p14:tracePt t="204304" x="6429375" y="2098675"/>
          <p14:tracePt t="204320" x="6456363" y="2179638"/>
          <p14:tracePt t="204338" x="6483350" y="2278063"/>
          <p14:tracePt t="204355" x="6500813" y="2357438"/>
          <p14:tracePt t="204370" x="6527800" y="2438400"/>
          <p14:tracePt t="204387" x="6554788" y="2517775"/>
          <p14:tracePt t="204404" x="6581775" y="2589213"/>
          <p14:tracePt t="204420" x="6599238" y="2670175"/>
          <p14:tracePt t="204437" x="6616700" y="2751138"/>
          <p14:tracePt t="204454" x="6643688" y="2795588"/>
          <p14:tracePt t="204470" x="6653213" y="2822575"/>
          <p14:tracePt t="204487" x="6680200" y="2849563"/>
          <p14:tracePt t="204504" x="6697663" y="2867025"/>
          <p14:tracePt t="204521" x="6724650" y="2894013"/>
          <p14:tracePt t="204538" x="6742113" y="2911475"/>
          <p14:tracePt t="204554" x="6778625" y="2911475"/>
          <p14:tracePt t="204570" x="6804025" y="2911475"/>
          <p14:tracePt t="204587" x="6840538" y="2894013"/>
          <p14:tracePt t="204604" x="6867525" y="2874963"/>
          <p14:tracePt t="204621" x="6894513" y="2867025"/>
          <p14:tracePt t="204638" x="6911975" y="2849563"/>
          <p14:tracePt t="204654" x="6929438" y="2822575"/>
          <p14:tracePt t="204670" x="6956425" y="2778125"/>
          <p14:tracePt t="204687" x="6973888" y="2732088"/>
          <p14:tracePt t="204704" x="7000875" y="2687638"/>
          <p14:tracePt t="204720" x="7010400" y="2625725"/>
          <p14:tracePt t="204739" x="7027863" y="2509838"/>
          <p14:tracePt t="204754" x="7018338" y="2420938"/>
          <p14:tracePt t="204771" x="6992938" y="2339975"/>
          <p14:tracePt t="204788" x="6965950" y="2241550"/>
          <p14:tracePt t="204804" x="6956425" y="2187575"/>
          <p14:tracePt t="204820" x="6929438" y="2135188"/>
          <p14:tracePt t="204837" x="6902450" y="2098675"/>
          <p14:tracePt t="204854" x="6875463" y="2071688"/>
          <p14:tracePt t="204870" x="6858000" y="2054225"/>
          <p14:tracePt t="204887" x="6850063" y="2027238"/>
          <p14:tracePt t="204903" x="6823075" y="2009775"/>
          <p14:tracePt t="204920" x="6813550" y="1992313"/>
          <p14:tracePt t="204936" x="6796088" y="1965325"/>
          <p14:tracePt t="204953" x="6778625" y="1946275"/>
          <p14:tracePt t="204970" x="6751638" y="1938338"/>
          <p14:tracePt t="204987" x="6742113" y="1928813"/>
          <p14:tracePt t="205003" x="6715125" y="1911350"/>
          <p14:tracePt t="205020" x="6697663" y="1893888"/>
          <p14:tracePt t="205036" x="6670675" y="1884363"/>
          <p14:tracePt t="205053" x="6661150" y="1884363"/>
          <p14:tracePt t="205070" x="6643688" y="1884363"/>
          <p14:tracePt t="205086" x="6608763" y="1884363"/>
          <p14:tracePt t="205104" x="6581775" y="1901825"/>
          <p14:tracePt t="205120" x="6564313" y="1901825"/>
          <p14:tracePt t="205136" x="6537325" y="1901825"/>
          <p14:tracePt t="205153" x="6518275" y="1920875"/>
          <p14:tracePt t="205170" x="6500813" y="1928813"/>
          <p14:tracePt t="205186" x="6483350" y="1946275"/>
          <p14:tracePt t="205203" x="6456363" y="1973263"/>
          <p14:tracePt t="205220" x="6438900" y="1992313"/>
          <p14:tracePt t="205236" x="6429375" y="2009775"/>
          <p14:tracePt t="205254" x="6411913" y="2044700"/>
          <p14:tracePt t="205270" x="6384925" y="2071688"/>
          <p14:tracePt t="205286" x="6375400" y="2089150"/>
          <p14:tracePt t="205303" x="6367463" y="2116138"/>
          <p14:tracePt t="205320" x="6357938" y="2160588"/>
          <p14:tracePt t="205336" x="6357938" y="2187575"/>
          <p14:tracePt t="205353" x="6357938" y="2224088"/>
          <p14:tracePt t="205370" x="6357938" y="2322513"/>
          <p14:tracePt t="205386" x="6357938" y="2366963"/>
          <p14:tracePt t="205403" x="6357938" y="2401888"/>
          <p14:tracePt t="205420" x="6357938" y="2420938"/>
          <p14:tracePt t="205438" x="6357938" y="2438400"/>
          <p14:tracePt t="205454" x="6357938" y="2482850"/>
          <p14:tracePt t="205471" x="6357938" y="2517775"/>
          <p14:tracePt t="205487" x="6357938" y="2563813"/>
          <p14:tracePt t="205505" x="6367463" y="2608263"/>
          <p14:tracePt t="205520" x="6394450" y="2643188"/>
          <p14:tracePt t="205537" x="6402388" y="2660650"/>
          <p14:tracePt t="205554" x="6421438" y="2679700"/>
          <p14:tracePt t="205570" x="6438900" y="2697163"/>
          <p14:tracePt t="205587" x="6456363" y="2724150"/>
          <p14:tracePt t="205604" x="6483350" y="2741613"/>
          <p14:tracePt t="205621" x="6500813" y="2759075"/>
          <p14:tracePt t="205637" x="6545263" y="2795588"/>
          <p14:tracePt t="205653" x="6564313" y="2813050"/>
          <p14:tracePt t="205670" x="6581775" y="2822575"/>
          <p14:tracePt t="205687" x="6608763" y="2830513"/>
          <p14:tracePt t="205703" x="6626225" y="2857500"/>
          <p14:tracePt t="205720" x="6643688" y="2874963"/>
          <p14:tracePt t="205737" x="6661150" y="2894013"/>
          <p14:tracePt t="205753" x="6707188" y="2911475"/>
          <p14:tracePt t="205770" x="6724650" y="2911475"/>
          <p14:tracePt t="205787" x="6751638" y="2928938"/>
          <p14:tracePt t="205803" x="6769100" y="2928938"/>
          <p14:tracePt t="205820" x="6786563" y="2928938"/>
          <p14:tracePt t="205837" x="6813550" y="2928938"/>
          <p14:tracePt t="205853" x="6831013" y="2928938"/>
          <p14:tracePt t="205870" x="6850063" y="2911475"/>
          <p14:tracePt t="205887" x="6867525" y="2894013"/>
          <p14:tracePt t="205904" x="6929438" y="2857500"/>
          <p14:tracePt t="205921" x="6956425" y="2840038"/>
          <p14:tracePt t="205937" x="6973888" y="2822575"/>
          <p14:tracePt t="205954" x="7000875" y="2813050"/>
          <p14:tracePt t="205971" x="7010400" y="2795588"/>
          <p14:tracePt t="205988" x="7037388" y="2768600"/>
          <p14:tracePt t="206005" x="7064375" y="2751138"/>
          <p14:tracePt t="206020" x="7072313" y="2732088"/>
          <p14:tracePt t="206037" x="7089775" y="2706688"/>
          <p14:tracePt t="206054" x="7099300" y="2687638"/>
          <p14:tracePt t="206070" x="7116763" y="2652713"/>
          <p14:tracePt t="206087" x="7135813" y="2608263"/>
          <p14:tracePt t="206103" x="7153275" y="2571750"/>
          <p14:tracePt t="206120" x="7153275" y="2527300"/>
          <p14:tracePt t="206137" x="7153275" y="2509838"/>
          <p14:tracePt t="206154" x="7153275" y="2482850"/>
          <p14:tracePt t="206170" x="7153275" y="2455863"/>
          <p14:tracePt t="206187" x="7153275" y="2428875"/>
          <p14:tracePt t="206203" x="7143750" y="2393950"/>
          <p14:tracePt t="206220" x="7126288" y="2357438"/>
          <p14:tracePt t="206237" x="7099300" y="2339975"/>
          <p14:tracePt t="206253" x="7081838" y="2322513"/>
          <p14:tracePt t="206270" x="7064375" y="2295525"/>
          <p14:tracePt t="206287" x="7054850" y="2268538"/>
          <p14:tracePt t="206304" x="7027863" y="2241550"/>
          <p14:tracePt t="206320" x="7010400" y="2214563"/>
          <p14:tracePt t="206337" x="6992938" y="2197100"/>
          <p14:tracePt t="206354" x="6965950" y="2179638"/>
          <p14:tracePt t="206371" x="6946900" y="2152650"/>
          <p14:tracePt t="206387" x="6929438" y="2135188"/>
          <p14:tracePt t="206404" x="6921500" y="2125663"/>
          <p14:tracePt t="206420" x="6902450" y="2108200"/>
          <p14:tracePt t="206436" x="6875463" y="2098675"/>
          <p14:tracePt t="206454" x="6858000" y="2089150"/>
          <p14:tracePt t="206488" x="6840538" y="2071688"/>
          <p14:tracePt t="206504" x="6840538" y="2063750"/>
          <p14:tracePt t="206520" x="6813550" y="2054225"/>
          <p14:tracePt t="206537" x="6796088" y="2054225"/>
          <p14:tracePt t="206554" x="6778625" y="2054225"/>
          <p14:tracePt t="206570" x="6759575" y="2054225"/>
          <p14:tracePt t="206587" x="6732588" y="2044700"/>
          <p14:tracePt t="206604" x="6715125" y="2044700"/>
          <p14:tracePt t="206620" x="6697663" y="2044700"/>
          <p14:tracePt t="206637" x="6670675" y="2044700"/>
          <p14:tracePt t="206653" x="6661150" y="2044700"/>
          <p14:tracePt t="206670" x="6653213" y="2054225"/>
          <p14:tracePt t="206687" x="6635750" y="2063750"/>
          <p14:tracePt t="206703" x="6616700" y="2081213"/>
          <p14:tracePt t="206720" x="6608763" y="2089150"/>
          <p14:tracePt t="206737" x="6589713" y="2089150"/>
          <p14:tracePt t="206753" x="6581775" y="2098675"/>
          <p14:tracePt t="206770" x="6572250" y="2098675"/>
          <p14:tracePt t="206787" x="6545263" y="2125663"/>
          <p14:tracePt t="206803" x="6510338" y="2152650"/>
          <p14:tracePt t="206820" x="6492875" y="2170113"/>
          <p14:tracePt t="206837" x="6473825" y="2187575"/>
          <p14:tracePt t="206853" x="6446838" y="2197100"/>
          <p14:tracePt t="206870" x="6438900" y="2224088"/>
          <p14:tracePt t="206887" x="6429375" y="2232025"/>
          <p14:tracePt t="206904" x="6402388" y="2251075"/>
          <p14:tracePt t="206920" x="6384925" y="2268538"/>
          <p14:tracePt t="206937" x="6375400" y="2295525"/>
          <p14:tracePt t="206953" x="6357938" y="2322513"/>
          <p14:tracePt t="206970" x="6340475" y="2339975"/>
          <p14:tracePt t="206987" x="6323013" y="2393950"/>
          <p14:tracePt t="207004" x="6323013" y="2411413"/>
          <p14:tracePt t="207020" x="6323013" y="2438400"/>
          <p14:tracePt t="207037" x="6313488" y="2473325"/>
          <p14:tracePt t="207053" x="6313488" y="2482850"/>
          <p14:tracePt t="207070" x="6313488" y="2500313"/>
          <p14:tracePt t="207087" x="6323013" y="2527300"/>
          <p14:tracePt t="207103" x="6323013" y="2544763"/>
          <p14:tracePt t="207120" x="6340475" y="2563813"/>
          <p14:tracePt t="207137" x="6357938" y="2581275"/>
          <p14:tracePt t="207154" x="6384925" y="2616200"/>
          <p14:tracePt t="207171" x="6411913" y="2643188"/>
          <p14:tracePt t="207188" x="6429375" y="2670175"/>
          <p14:tracePt t="207204" x="6465888" y="2714625"/>
          <p14:tracePt t="207221" x="6483350" y="2751138"/>
          <p14:tracePt t="207238" x="6510338" y="2768600"/>
          <p14:tracePt t="207254" x="6527800" y="2786063"/>
          <p14:tracePt t="207271" x="6537325" y="2803525"/>
          <p14:tracePt t="207288" x="6554788" y="2830513"/>
          <p14:tracePt t="207304" x="6572250" y="2840038"/>
          <p14:tracePt t="207321" x="6581775" y="2849563"/>
          <p14:tracePt t="207462" x="6589713" y="2857500"/>
          <p14:tracePt t="207477" x="6599238" y="2874963"/>
          <p14:tracePt t="207486" x="6616700" y="2884488"/>
          <p14:tracePt t="207492" x="6635750" y="2894013"/>
          <p14:tracePt t="207504" x="6643688" y="2901950"/>
          <p14:tracePt t="207521" x="6670675" y="2911475"/>
          <p14:tracePt t="207539" x="6759575" y="2928938"/>
          <p14:tracePt t="207556" x="6786563" y="2928938"/>
          <p14:tracePt t="207571" x="6823075" y="2928938"/>
          <p14:tracePt t="207588" x="6850063" y="2928938"/>
          <p14:tracePt t="207605" x="6875463" y="2901950"/>
          <p14:tracePt t="207621" x="6902450" y="2884488"/>
          <p14:tracePt t="207637" x="6929438" y="2867025"/>
          <p14:tracePt t="207654" x="6946900" y="2840038"/>
          <p14:tracePt t="207670" x="6973888" y="2813050"/>
          <p14:tracePt t="207687" x="7000875" y="2803525"/>
          <p14:tracePt t="207703" x="7018338" y="2786063"/>
          <p14:tracePt t="207720" x="7037388" y="2759075"/>
          <p14:tracePt t="207737" x="7054850" y="2741613"/>
          <p14:tracePt t="207754" x="7081838" y="2724150"/>
          <p14:tracePt t="207770" x="7099300" y="2714625"/>
          <p14:tracePt t="207787" x="7108825" y="2687638"/>
          <p14:tracePt t="207804" x="7116763" y="2660650"/>
          <p14:tracePt t="207820" x="7126288" y="2608263"/>
          <p14:tracePt t="207837" x="7143750" y="2554288"/>
          <p14:tracePt t="207853" x="7153275" y="2536825"/>
          <p14:tracePt t="207870" x="7161213" y="2500313"/>
          <p14:tracePt t="207887" x="7161213" y="2492375"/>
          <p14:tracePt t="207903" x="7161213" y="2473325"/>
          <p14:tracePt t="207920" x="7161213" y="2438400"/>
          <p14:tracePt t="207937" x="7161213" y="2384425"/>
          <p14:tracePt t="207953" x="7135813" y="2303463"/>
          <p14:tracePt t="207970" x="7108825" y="2241550"/>
          <p14:tracePt t="207987" x="7081838" y="2197100"/>
          <p14:tracePt t="208003" x="7064375" y="2160588"/>
          <p14:tracePt t="208020" x="7054850" y="2143125"/>
          <p14:tracePt t="208037" x="7037388" y="2125663"/>
          <p14:tracePt t="208038" x="7018338" y="2116138"/>
          <p14:tracePt t="208054" x="7000875" y="2089150"/>
          <p14:tracePt t="208070" x="6983413" y="2063750"/>
          <p14:tracePt t="208087" x="6956425" y="2027238"/>
          <p14:tracePt t="208103" x="6938963" y="2009775"/>
          <p14:tracePt t="208120" x="6921500" y="1982788"/>
          <p14:tracePt t="208137" x="6894513" y="1965325"/>
          <p14:tracePt t="208153" x="6875463" y="1946275"/>
          <p14:tracePt t="208170" x="6858000" y="1928813"/>
          <p14:tracePt t="208187" x="6850063" y="1911350"/>
          <p14:tracePt t="208204" x="6813550" y="1893888"/>
          <p14:tracePt t="208220" x="6796088" y="1884363"/>
          <p14:tracePt t="208237" x="6778625" y="1874838"/>
          <p14:tracePt t="208253" x="6759575" y="1866900"/>
          <p14:tracePt t="208270" x="6742113" y="1866900"/>
          <p14:tracePt t="208287" x="6732588" y="1857375"/>
          <p14:tracePt t="208305" x="6715125" y="1857375"/>
          <p14:tracePt t="208352" x="6707188" y="1857375"/>
          <p14:tracePt t="208360" x="6697663" y="1857375"/>
          <p14:tracePt t="208370" x="6688138" y="1857375"/>
          <p14:tracePt t="208387" x="6670675" y="1857375"/>
          <p14:tracePt t="208404" x="6653213" y="1857375"/>
          <p14:tracePt t="208420" x="6626225" y="1866900"/>
          <p14:tracePt t="208437" x="6589713" y="1874838"/>
          <p14:tracePt t="208454" x="6537325" y="1901825"/>
          <p14:tracePt t="208470" x="6518275" y="1911350"/>
          <p14:tracePt t="208487" x="6492875" y="1928813"/>
          <p14:tracePt t="208503" x="6473825" y="1938338"/>
          <p14:tracePt t="208520" x="6456363" y="1955800"/>
          <p14:tracePt t="208537" x="6429375" y="1982788"/>
          <p14:tracePt t="208554" x="6411913" y="2000250"/>
          <p14:tracePt t="208570" x="6384925" y="2017713"/>
          <p14:tracePt t="208587" x="6367463" y="2044700"/>
          <p14:tracePt t="208603" x="6340475" y="2063750"/>
          <p14:tracePt t="208620" x="6323013" y="2098675"/>
          <p14:tracePt t="208637" x="6296025" y="2125663"/>
          <p14:tracePt t="208654" x="6278563" y="2179638"/>
          <p14:tracePt t="208670" x="6251575" y="2224088"/>
          <p14:tracePt t="208687" x="6242050" y="2268538"/>
          <p14:tracePt t="208704" x="6242050" y="2330450"/>
          <p14:tracePt t="208721" x="6242050" y="2428875"/>
          <p14:tracePt t="208737" x="6242050" y="2455863"/>
          <p14:tracePt t="208753" x="6242050" y="2473325"/>
          <p14:tracePt t="208770" x="6242050" y="2482850"/>
          <p14:tracePt t="208787" x="6242050" y="2500313"/>
          <p14:tracePt t="208803" x="6242050" y="2527300"/>
          <p14:tracePt t="208820" x="6242050" y="2563813"/>
          <p14:tracePt t="208837" x="6251575" y="2589213"/>
          <p14:tracePt t="208853" x="6269038" y="2608263"/>
          <p14:tracePt t="208870" x="6296025" y="2635250"/>
          <p14:tracePt t="208888" x="6313488" y="2670175"/>
          <p14:tracePt t="208905" x="6330950" y="2687638"/>
          <p14:tracePt t="208921" x="6357938" y="2724150"/>
          <p14:tracePt t="208939" x="6384925" y="2778125"/>
          <p14:tracePt t="208956" x="6421438" y="2803525"/>
          <p14:tracePt t="208971" x="6438900" y="2822575"/>
          <p14:tracePt t="208988" x="6465888" y="2830513"/>
          <p14:tracePt t="209004" x="6483350" y="2849563"/>
          <p14:tracePt t="209021" x="6500813" y="2867025"/>
          <p14:tracePt t="209038" x="6537325" y="2874963"/>
          <p14:tracePt t="209041" x="6545263" y="2874963"/>
          <p14:tracePt t="209055" x="6581775" y="2874963"/>
          <p14:tracePt t="209071" x="6643688" y="2874963"/>
          <p14:tracePt t="209088" x="6751638" y="2874963"/>
          <p14:tracePt t="209104" x="6831013" y="2884488"/>
          <p14:tracePt t="209121" x="6911975" y="2901950"/>
          <p14:tracePt t="209138" x="6983413" y="2911475"/>
          <p14:tracePt t="209155" x="7064375" y="2911475"/>
          <p14:tracePt t="209172" x="7108825" y="2911475"/>
          <p14:tracePt t="209188" x="7135813" y="2911475"/>
          <p14:tracePt t="209206" x="7153275" y="2911475"/>
          <p14:tracePt t="209222" x="7170738" y="2894013"/>
          <p14:tracePt t="209238" x="7188200" y="2874963"/>
          <p14:tracePt t="209254" x="7188200" y="2857500"/>
          <p14:tracePt t="209271" x="7207250" y="2849563"/>
          <p14:tracePt t="209287" x="7207250" y="2830513"/>
          <p14:tracePt t="209304" x="7207250" y="2813050"/>
          <p14:tracePt t="209320" x="7207250" y="2786063"/>
          <p14:tracePt t="209337" x="7188200" y="2732088"/>
          <p14:tracePt t="209354" x="7180263" y="2706688"/>
          <p14:tracePt t="209370" x="7161213" y="2679700"/>
          <p14:tracePt t="209387" x="7135813" y="2660650"/>
          <p14:tracePt t="209404" x="7116763" y="2643188"/>
          <p14:tracePt t="209420" x="7099300" y="2616200"/>
          <p14:tracePt t="209437" x="7072313" y="2608263"/>
          <p14:tracePt t="209454" x="7054850" y="2598738"/>
          <p14:tracePt t="209471" x="7027863" y="2589213"/>
          <p14:tracePt t="209489" x="7000875" y="2589213"/>
          <p14:tracePt t="209504" x="6973888" y="2589213"/>
          <p14:tracePt t="209521" x="6938963" y="2598738"/>
          <p14:tracePt t="209538" x="6911975" y="2625725"/>
          <p14:tracePt t="209554" x="6884988" y="2643188"/>
          <p14:tracePt t="209571" x="6867525" y="2660650"/>
          <p14:tracePt t="209587" x="6850063" y="2687638"/>
          <p14:tracePt t="209604" x="6850063" y="2697163"/>
          <p14:tracePt t="209621" x="6840538" y="2697163"/>
          <p14:tracePt t="209776" x="6831013" y="2697163"/>
          <p14:tracePt t="209782" x="6813550" y="2679700"/>
          <p14:tracePt t="209790" x="6804025" y="2670175"/>
          <p14:tracePt t="209804" x="6796088" y="2660650"/>
          <p14:tracePt t="209820" x="6778625" y="2652713"/>
          <p14:tracePt t="209837" x="6769100" y="2643188"/>
          <p14:tracePt t="209854" x="6742113" y="2625725"/>
          <p14:tracePt t="209870" x="6715125" y="2598738"/>
          <p14:tracePt t="209887" x="6707188" y="2581275"/>
          <p14:tracePt t="209904" x="6697663" y="2581275"/>
          <p14:tracePt t="209920" x="6688138" y="2581275"/>
          <p14:tracePt t="210302" x="6688138" y="2608263"/>
          <p14:tracePt t="210310" x="6688138" y="2625725"/>
          <p14:tracePt t="210322" x="6688138" y="2635250"/>
          <p14:tracePt t="210340" x="6688138" y="2670175"/>
          <p14:tracePt t="210355" x="6688138" y="2687638"/>
          <p14:tracePt t="210371" x="6688138" y="2706688"/>
          <p14:tracePt t="210387" x="6688138" y="2732088"/>
          <p14:tracePt t="210405" x="6688138" y="2741613"/>
          <p14:tracePt t="210495" x="6688138" y="2751138"/>
          <p14:tracePt t="210528" x="6697663" y="2759075"/>
          <p14:tracePt t="210544" x="6697663" y="2768600"/>
          <p14:tracePt t="210560" x="6707188" y="2778125"/>
          <p14:tracePt t="210568" x="6707188" y="2786063"/>
          <p14:tracePt t="210576" x="6707188" y="2803525"/>
          <p14:tracePt t="210590" x="6715125" y="2813050"/>
          <p14:tracePt t="210604" x="6715125" y="2822575"/>
          <p14:tracePt t="210621" x="6724650" y="2840038"/>
          <p14:tracePt t="210638" x="6724650" y="2857500"/>
          <p14:tracePt t="210654" x="6732588" y="2884488"/>
          <p14:tracePt t="210671" x="6751638" y="2901950"/>
          <p14:tracePt t="210688" x="6751638" y="2921000"/>
          <p14:tracePt t="210704" x="6759575" y="2938463"/>
          <p14:tracePt t="210721" x="6769100" y="2965450"/>
          <p14:tracePt t="210737" x="6769100" y="2982913"/>
          <p14:tracePt t="210754" x="6778625" y="3009900"/>
          <p14:tracePt t="210772" x="6778625" y="3036888"/>
          <p14:tracePt t="210789" x="6778625" y="3044825"/>
          <p14:tracePt t="210806" x="6778625" y="3054350"/>
          <p14:tracePt t="210821" x="6778625" y="3071813"/>
          <p14:tracePt t="210838" x="6778625" y="3098800"/>
          <p14:tracePt t="210855" x="6778625" y="3125788"/>
          <p14:tracePt t="210872" x="6778625" y="3143250"/>
          <p14:tracePt t="210888" x="6786563" y="3170238"/>
          <p14:tracePt t="210904" x="6786563" y="3187700"/>
          <p14:tracePt t="210921" x="6796088" y="3206750"/>
          <p14:tracePt t="210937" x="6796088" y="3224213"/>
          <p14:tracePt t="210954" x="6796088" y="3232150"/>
          <p14:tracePt t="210971" x="6796088" y="3259138"/>
          <p14:tracePt t="210987" x="6796088" y="3268663"/>
          <p14:tracePt t="211028" x="6796088" y="3278188"/>
          <p14:tracePt t="211036" x="6796088" y="3286125"/>
          <p14:tracePt t="211044" x="6796088" y="3295650"/>
          <p14:tracePt t="211055" x="6796088" y="3303588"/>
          <p14:tracePt t="211071" x="6796088" y="3330575"/>
          <p14:tracePt t="211088" x="6796088" y="3349625"/>
          <p14:tracePt t="211104" x="6796088" y="3367088"/>
          <p14:tracePt t="211122" x="6796088" y="3375025"/>
          <p14:tracePt t="211138" x="6796088" y="3394075"/>
          <p14:tracePt t="211171" x="6796088" y="3411538"/>
          <p14:tracePt t="211188" x="6786563" y="3429000"/>
          <p14:tracePt t="211205" x="6786563" y="3438525"/>
          <p14:tracePt t="211222" x="6778625" y="3446463"/>
          <p14:tracePt t="211607" x="6769100" y="3446463"/>
          <p14:tracePt t="211623" x="6759575" y="3438525"/>
          <p14:tracePt t="211631" x="6742113" y="3429000"/>
          <p14:tracePt t="211640" x="6732588" y="3429000"/>
          <p14:tracePt t="211654" x="6715125" y="3411538"/>
          <p14:tracePt t="211672" x="6697663" y="3402013"/>
          <p14:tracePt t="211688" x="6688138" y="3384550"/>
          <p14:tracePt t="211705" x="6661150" y="3375025"/>
          <p14:tracePt t="211722" x="6643688" y="3367088"/>
          <p14:tracePt t="211738" x="6635750" y="3367088"/>
          <p14:tracePt t="211754" x="6626225" y="3357563"/>
          <p14:tracePt t="211772" x="6599238" y="3357563"/>
          <p14:tracePt t="211788" x="6589713" y="3349625"/>
          <p14:tracePt t="211804" x="6581775" y="3349625"/>
          <p14:tracePt t="211821" x="6572250" y="3349625"/>
          <p14:tracePt t="211838" x="6564313" y="3349625"/>
          <p14:tracePt t="211854" x="6545263" y="3349625"/>
          <p14:tracePt t="211871" x="6510338" y="3349625"/>
          <p14:tracePt t="211887" x="6492875" y="3349625"/>
          <p14:tracePt t="211904" x="6473825" y="3357563"/>
          <p14:tracePt t="211921" x="6456363" y="3367088"/>
          <p14:tracePt t="211938" x="6438900" y="3367088"/>
          <p14:tracePt t="211955" x="6421438" y="3394075"/>
          <p14:tracePt t="211971" x="6402388" y="3394075"/>
          <p14:tracePt t="211988" x="6384925" y="3402013"/>
          <p14:tracePt t="212004" x="6375400" y="3402013"/>
          <p14:tracePt t="212021" x="6357938" y="3421063"/>
          <p14:tracePt t="212037" x="6340475" y="3438525"/>
          <p14:tracePt t="212054" x="6313488" y="3446463"/>
          <p14:tracePt t="212071" x="6303963" y="3455988"/>
          <p14:tracePt t="212087" x="6296025" y="3473450"/>
          <p14:tracePt t="212104" x="6286500" y="3492500"/>
          <p14:tracePt t="212121" x="6269038" y="3509963"/>
          <p14:tracePt t="212137" x="6269038" y="3517900"/>
          <p14:tracePt t="212154" x="6259513" y="3544888"/>
          <p14:tracePt t="212187" x="6259513" y="3554413"/>
          <p14:tracePt t="212204" x="6259513" y="3563938"/>
          <p14:tracePt t="212221" x="6259513" y="3571875"/>
          <p14:tracePt t="212237" x="6259513" y="3608388"/>
          <p14:tracePt t="212254" x="6259513" y="3625850"/>
          <p14:tracePt t="212271" x="6259513" y="3652838"/>
          <p14:tracePt t="212288" x="6259513" y="3679825"/>
          <p14:tracePt t="212304" x="6259513" y="3687763"/>
          <p14:tracePt t="212321" x="6259513" y="3706813"/>
          <p14:tracePt t="212337" x="6269038" y="3724275"/>
          <p14:tracePt t="212355" x="6286500" y="3741738"/>
          <p14:tracePt t="212372" x="6303963" y="3768725"/>
          <p14:tracePt t="212388" x="6323013" y="3786188"/>
          <p14:tracePt t="212405" x="6340475" y="3795713"/>
          <p14:tracePt t="212422" x="6357938" y="3805238"/>
          <p14:tracePt t="212455" x="6367463" y="3813175"/>
          <p14:tracePt t="212476" x="6375400" y="3813175"/>
          <p14:tracePt t="212488" x="6394450" y="3830638"/>
          <p14:tracePt t="212505" x="6411913" y="3849688"/>
          <p14:tracePt t="212522" x="6429375" y="3867150"/>
          <p14:tracePt t="212538" x="6473825" y="3902075"/>
          <p14:tracePt t="212555" x="6518275" y="3921125"/>
          <p14:tracePt t="212571" x="6572250" y="3948113"/>
          <p14:tracePt t="212588" x="6599238" y="3965575"/>
          <p14:tracePt t="212605" x="6626225" y="3983038"/>
          <p14:tracePt t="212621" x="6653213" y="3983038"/>
          <p14:tracePt t="212638" x="6670675" y="3983038"/>
          <p14:tracePt t="212654" x="6688138" y="3992563"/>
          <p14:tracePt t="212671" x="6697663" y="3992563"/>
          <p14:tracePt t="212726" x="6707188" y="3992563"/>
          <p14:tracePt t="212742" x="6724650" y="3992563"/>
          <p14:tracePt t="212750" x="6759575" y="3992563"/>
          <p14:tracePt t="212758" x="6804025" y="3992563"/>
          <p14:tracePt t="212771" x="6840538" y="3992563"/>
          <p14:tracePt t="212788" x="6875463" y="3992563"/>
          <p14:tracePt t="212804" x="6902450" y="3992563"/>
          <p14:tracePt t="212821" x="6911975" y="3992563"/>
          <p14:tracePt t="212838" x="6938963" y="3992563"/>
          <p14:tracePt t="212854" x="6965950" y="3983038"/>
          <p14:tracePt t="212871" x="7000875" y="3973513"/>
          <p14:tracePt t="212888" x="7064375" y="3965575"/>
          <p14:tracePt t="212904" x="7081838" y="3948113"/>
          <p14:tracePt t="212921" x="7116763" y="3921125"/>
          <p14:tracePt t="212937" x="7126288" y="3902075"/>
          <p14:tracePt t="212956" x="7135813" y="3884613"/>
          <p14:tracePt t="212972" x="7153275" y="3857625"/>
          <p14:tracePt t="212989" x="7170738" y="3840163"/>
          <p14:tracePt t="213005" x="7197725" y="3822700"/>
          <p14:tracePt t="213022" x="7215188" y="3805238"/>
          <p14:tracePt t="213038" x="7224713" y="3786188"/>
          <p14:tracePt t="213040" x="7224713" y="3778250"/>
          <p14:tracePt t="213055" x="7232650" y="3759200"/>
          <p14:tracePt t="213071" x="7232650" y="3733800"/>
          <p14:tracePt t="213088" x="7242175" y="3697288"/>
          <p14:tracePt t="213105" x="7242175" y="3635375"/>
          <p14:tracePt t="213122" x="7242175" y="3589338"/>
          <p14:tracePt t="213138" x="7242175" y="3563938"/>
          <p14:tracePt t="213156" x="7224713" y="3517900"/>
          <p14:tracePt t="213172" x="7207250" y="3482975"/>
          <p14:tracePt t="213188" x="7188200" y="3465513"/>
          <p14:tracePt t="213205" x="7170738" y="3446463"/>
          <p14:tracePt t="213221" x="7161213" y="3429000"/>
          <p14:tracePt t="213238" x="7143750" y="3411538"/>
          <p14:tracePt t="213255" x="7116763" y="3394075"/>
          <p14:tracePt t="213271" x="7099300" y="3375025"/>
          <p14:tracePt t="213290" x="7089775" y="3330575"/>
          <p14:tracePt t="213307" x="7081838" y="3313113"/>
          <p14:tracePt t="213322" x="7072313" y="3295650"/>
          <p14:tracePt t="213338" x="7064375" y="3286125"/>
          <p14:tracePt t="213372" x="7037388" y="3278188"/>
          <p14:tracePt t="213389" x="7018338" y="3268663"/>
          <p14:tracePt t="213405" x="7000875" y="3251200"/>
          <p14:tracePt t="213423" x="6965950" y="3214688"/>
          <p14:tracePt t="213439" x="6938963" y="3197225"/>
          <p14:tracePt t="213456" x="6911975" y="3179763"/>
          <p14:tracePt t="213472" x="6884988" y="3160713"/>
          <p14:tracePt t="213488" x="6875463" y="3152775"/>
          <p14:tracePt t="213505" x="6867525" y="3143250"/>
          <p14:tracePt t="213522" x="6840538" y="3135313"/>
          <p14:tracePt t="213540" x="6804025" y="3135313"/>
          <p14:tracePt t="213557" x="6769100" y="3135313"/>
          <p14:tracePt t="213572" x="6751638" y="3135313"/>
          <p14:tracePt t="213588" x="6724650" y="3135313"/>
          <p14:tracePt t="213605" x="6707188" y="3125788"/>
          <p14:tracePt t="213622" x="6688138" y="3125788"/>
          <p14:tracePt t="213639" x="6670675" y="3125788"/>
          <p14:tracePt t="213655" x="6653213" y="3125788"/>
          <p14:tracePt t="213696" x="6643688" y="3125788"/>
          <p14:tracePt t="213711" x="6626225" y="3125788"/>
          <p14:tracePt t="213719" x="6616700" y="3125788"/>
          <p14:tracePt t="213727" x="6608763" y="3125788"/>
          <p14:tracePt t="213744" x="6599238" y="3125788"/>
          <p14:tracePt t="213766" x="6581775" y="3125788"/>
          <p14:tracePt t="213798" x="6572250" y="3125788"/>
          <p14:tracePt t="213806" x="6554788" y="3125788"/>
          <p14:tracePt t="213814" x="6545263" y="3125788"/>
          <p14:tracePt t="213822" x="6537325" y="3125788"/>
          <p14:tracePt t="213838" x="6510338" y="3125788"/>
          <p14:tracePt t="213854" x="6500813" y="3125788"/>
          <p14:tracePt t="213871" x="6500813" y="3135313"/>
          <p14:tracePt t="213904" x="6483350" y="3135313"/>
          <p14:tracePt t="213921" x="6473825" y="3135313"/>
          <p14:tracePt t="213938" x="6446838" y="3143250"/>
          <p14:tracePt t="213954" x="6438900" y="3152775"/>
          <p14:tracePt t="213971" x="6429375" y="3170238"/>
          <p14:tracePt t="213987" x="6411913" y="3179763"/>
          <p14:tracePt t="214004" x="6394450" y="3187700"/>
          <p14:tracePt t="214021" x="6367463" y="3197225"/>
          <p14:tracePt t="214121" x="6357938" y="3206750"/>
          <p14:tracePt t="214135" x="6350000" y="3214688"/>
          <p14:tracePt t="214142" x="6350000" y="3224213"/>
          <p14:tracePt t="214155" x="6340475" y="3224213"/>
          <p14:tracePt t="214171" x="6330950" y="3241675"/>
          <p14:tracePt t="214188" x="6330950" y="3251200"/>
          <p14:tracePt t="214204" x="6323013" y="3259138"/>
          <p14:tracePt t="214237" x="6313488" y="3278188"/>
          <p14:tracePt t="214255" x="6296025" y="3295650"/>
          <p14:tracePt t="214272" x="6296025" y="3322638"/>
          <p14:tracePt t="214290" x="6296025" y="3349625"/>
          <p14:tracePt t="214305" x="6296025" y="3357563"/>
          <p14:tracePt t="214321" x="6286500" y="3394075"/>
          <p14:tracePt t="214338" x="6286500" y="3411538"/>
          <p14:tracePt t="214355" x="6286500" y="3421063"/>
          <p14:tracePt t="214371" x="6286500" y="3429000"/>
          <p14:tracePt t="214487" x="6286500" y="3465513"/>
          <p14:tracePt t="214494" x="6286500" y="3473450"/>
          <p14:tracePt t="214505" x="6286500" y="3482975"/>
          <p14:tracePt t="214521" x="6286500" y="3509963"/>
          <p14:tracePt t="214538" x="6303963" y="3527425"/>
          <p14:tracePt t="214555" x="6313488" y="3554413"/>
          <p14:tracePt t="214573" x="6313488" y="3616325"/>
          <p14:tracePt t="214588" x="6313488" y="3643313"/>
          <p14:tracePt t="214605" x="6313488" y="3687763"/>
          <p14:tracePt t="214622" x="6303963" y="3724275"/>
          <p14:tracePt t="214638" x="6296025" y="3741738"/>
          <p14:tracePt t="214654" x="6296025" y="3768725"/>
          <p14:tracePt t="214800" x="6296025" y="3778250"/>
          <p14:tracePt t="214817" x="6296025" y="3786188"/>
          <p14:tracePt t="214824" x="6313488" y="3795713"/>
          <p14:tracePt t="214839" x="6330950" y="3813175"/>
          <p14:tracePt t="214855" x="6350000" y="3830638"/>
          <p14:tracePt t="214872" x="6384925" y="3849688"/>
          <p14:tracePt t="214888" x="6402388" y="3857625"/>
          <p14:tracePt t="214904" x="6473825" y="3884613"/>
          <p14:tracePt t="214921" x="6554788" y="3894138"/>
          <p14:tracePt t="214940" x="6626225" y="3921125"/>
          <p14:tracePt t="214956" x="6643688" y="3929063"/>
          <p14:tracePt t="214972" x="6680200" y="3938588"/>
          <p14:tracePt t="214989" x="6707188" y="3948113"/>
          <p14:tracePt t="215005" x="6759575" y="3948113"/>
          <p14:tracePt t="215021" x="6778625" y="3948113"/>
          <p14:tracePt t="215038" x="6786563" y="3948113"/>
          <p14:tracePt t="215055" x="6796088" y="3948113"/>
          <p14:tracePt t="215082" x="6804025" y="3948113"/>
          <p14:tracePt t="215146" x="6813550" y="3948113"/>
          <p14:tracePt t="215161" x="6831013" y="3948113"/>
          <p14:tracePt t="215169" x="6840538" y="3948113"/>
          <p14:tracePt t="215175" x="6850063" y="3938588"/>
          <p14:tracePt t="215189" x="6858000" y="3938588"/>
          <p14:tracePt t="215583" x="6867525" y="3938588"/>
          <p14:tracePt t="215598" x="6875463" y="3948113"/>
          <p14:tracePt t="215606" x="6884988" y="3948113"/>
          <p14:tracePt t="215653" x="6894513" y="3956050"/>
          <p14:tracePt t="215714" x="6911975" y="3956050"/>
          <p14:tracePt t="215730" x="6921500" y="3965575"/>
          <p14:tracePt t="218480" x="6929438" y="3965575"/>
          <p14:tracePt t="218493" x="6946900" y="3956050"/>
          <p14:tracePt t="218502" x="6965950" y="3948113"/>
          <p14:tracePt t="218509" x="6973888" y="3938588"/>
          <p14:tracePt t="218522" x="6992938" y="3921125"/>
          <p14:tracePt t="218539" x="7072313" y="3902075"/>
          <p14:tracePt t="218542" x="7108825" y="3884613"/>
          <p14:tracePt t="218557" x="7188200" y="3857625"/>
          <p14:tracePt t="218574" x="7286625" y="3830638"/>
          <p14:tracePt t="218589" x="7358063" y="3830638"/>
          <p14:tracePt t="218606" x="7421563" y="3849688"/>
          <p14:tracePt t="218622" x="7483475" y="3876675"/>
          <p14:tracePt t="218639" x="7510463" y="3884613"/>
          <p14:tracePt t="218657" x="7527925" y="3894138"/>
          <p14:tracePt t="218674" x="7545388" y="3894138"/>
          <p14:tracePt t="218689" x="7554913" y="3894138"/>
          <p14:tracePt t="218707" x="7581900" y="3894138"/>
          <p14:tracePt t="218722" x="7599363" y="3894138"/>
          <p14:tracePt t="218739" x="7616825" y="3894138"/>
          <p14:tracePt t="218756" x="7643813" y="3894138"/>
          <p14:tracePt t="218772" x="7661275" y="3894138"/>
          <p14:tracePt t="218789" x="7688263" y="3894138"/>
          <p14:tracePt t="218807" x="7724775" y="3902075"/>
          <p14:tracePt t="218824" x="7769225" y="3911600"/>
          <p14:tracePt t="218839" x="7786688" y="3911600"/>
          <p14:tracePt t="218856" x="7804150" y="3911600"/>
          <p14:tracePt t="218872" x="7831138" y="3911600"/>
          <p14:tracePt t="218889" x="7850188" y="3911600"/>
          <p14:tracePt t="218906" x="7858125" y="3911600"/>
          <p14:tracePt t="219088" x="7831138" y="3894138"/>
          <p14:tracePt t="219096" x="7823200" y="3884613"/>
          <p14:tracePt t="219105" x="7813675" y="3867150"/>
          <p14:tracePt t="219121" x="7796213" y="3857625"/>
          <p14:tracePt t="219139" x="7778750" y="3849688"/>
          <p14:tracePt t="219156" x="7769225" y="3840163"/>
          <p14:tracePt t="219213" x="7759700" y="3830638"/>
          <p14:tracePt t="219229" x="7751763" y="3822700"/>
          <p14:tracePt t="219261" x="7742238" y="3813175"/>
          <p14:tracePt t="219269" x="7732713" y="3795713"/>
          <p14:tracePt t="219278" x="7732713" y="3786188"/>
          <p14:tracePt t="219289" x="7732713" y="3778250"/>
          <p14:tracePt t="219307" x="7732713" y="3759200"/>
          <p14:tracePt t="219323" x="7732713" y="3741738"/>
          <p14:tracePt t="219339" x="7732713" y="3714750"/>
          <p14:tracePt t="219356" x="7751763" y="3697288"/>
          <p14:tracePt t="219373" x="7769225" y="3679825"/>
          <p14:tracePt t="219389" x="7823200" y="3670300"/>
          <p14:tracePt t="219406" x="7875588" y="3652838"/>
          <p14:tracePt t="219423" x="7956550" y="3652838"/>
          <p14:tracePt t="219439" x="8045450" y="3652838"/>
          <p14:tracePt t="219457" x="8197850" y="3625850"/>
          <p14:tracePt t="219472" x="8313738" y="3598863"/>
          <p14:tracePt t="219489" x="8394700" y="3571875"/>
          <p14:tracePt t="219506" x="8466138" y="3544888"/>
          <p14:tracePt t="219523" x="8518525" y="3536950"/>
          <p14:tracePt t="219539" x="8537575" y="3517900"/>
          <p14:tracePt t="219542" x="8545513" y="3517900"/>
          <p14:tracePt t="219556" x="8555038" y="3517900"/>
          <p14:tracePt t="219785" x="8545513" y="3527425"/>
          <p14:tracePt t="219793" x="8528050" y="3536950"/>
          <p14:tracePt t="219806" x="8510588" y="3544888"/>
          <p14:tracePt t="219823" x="8456613" y="3581400"/>
          <p14:tracePt t="219839" x="8412163" y="3598863"/>
          <p14:tracePt t="219855" x="8331200" y="3625850"/>
          <p14:tracePt t="219872" x="8232775" y="3643313"/>
          <p14:tracePt t="219889" x="8161338" y="3670300"/>
          <p14:tracePt t="219905" x="8108950" y="3697288"/>
          <p14:tracePt t="219922" x="8045450" y="3706813"/>
          <p14:tracePt t="219939" x="8010525" y="3733800"/>
          <p14:tracePt t="219955" x="7983538" y="3751263"/>
          <p14:tracePt t="219972" x="7956550" y="3768725"/>
          <p14:tracePt t="219989" x="7939088" y="3786188"/>
          <p14:tracePt t="220006" x="7929563" y="3786188"/>
          <p14:tracePt t="220154" x="7939088" y="3786188"/>
          <p14:tracePt t="220162" x="7974013" y="3786188"/>
          <p14:tracePt t="220173" x="8010525" y="3786188"/>
          <p14:tracePt t="220189" x="8081963" y="3759200"/>
          <p14:tracePt t="220208" x="8197850" y="3751263"/>
          <p14:tracePt t="220224" x="8269288" y="3733800"/>
          <p14:tracePt t="220240" x="8350250" y="3733800"/>
          <p14:tracePt t="220256" x="8394700" y="3724275"/>
          <p14:tracePt t="220273" x="8412163" y="3724275"/>
          <p14:tracePt t="220289" x="8421688" y="3724275"/>
          <p14:tracePt t="220305" x="8439150" y="3724275"/>
          <p14:tracePt t="221154" x="8429625" y="3724275"/>
          <p14:tracePt t="221161" x="8421688" y="3733800"/>
          <p14:tracePt t="221173" x="8412163" y="3741738"/>
          <p14:tracePt t="221202" x="8402638" y="3741738"/>
          <p14:tracePt t="221218" x="8402638" y="3751263"/>
          <p14:tracePt t="221240" x="8394700" y="3751263"/>
          <p14:tracePt t="221256" x="8385175" y="3768725"/>
          <p14:tracePt t="221264" x="8375650" y="3778250"/>
          <p14:tracePt t="221273" x="8358188" y="3786188"/>
          <p14:tracePt t="221289" x="8340725" y="3786188"/>
          <p14:tracePt t="221306" x="8340725" y="3795713"/>
          <p14:tracePt t="221365" x="8331200" y="3795713"/>
          <p14:tracePt t="221381" x="8296275" y="3795713"/>
          <p14:tracePt t="221389" x="8278813" y="3795713"/>
          <p14:tracePt t="221397" x="8259763" y="3786188"/>
          <p14:tracePt t="221405" x="8251825" y="3786188"/>
          <p14:tracePt t="221422" x="8232775" y="3768725"/>
          <p14:tracePt t="221439" x="8224838" y="3768725"/>
          <p14:tracePt t="221456" x="8207375" y="3759200"/>
          <p14:tracePt t="221472" x="8170863" y="3741738"/>
          <p14:tracePt t="221489" x="8099425" y="3662363"/>
          <p14:tracePt t="221505" x="7902575" y="3465513"/>
          <p14:tracePt t="221522" x="7823200" y="3357563"/>
          <p14:tracePt t="221538" x="7742238" y="3303588"/>
          <p14:tracePt t="221555" x="7715250" y="3286125"/>
          <p14:tracePt t="221572" x="7697788" y="3278188"/>
          <p14:tracePt t="221605" x="7688263" y="3268663"/>
          <p14:tracePt t="221726" x="7688263" y="3259138"/>
          <p14:tracePt t="221734" x="7680325" y="3259138"/>
          <p14:tracePt t="221742" x="7670800" y="3251200"/>
          <p14:tracePt t="221756" x="7653338" y="3232150"/>
          <p14:tracePt t="221773" x="7626350" y="3206750"/>
          <p14:tracePt t="221790" x="7581900" y="3160713"/>
          <p14:tracePt t="221807" x="7510463" y="3054350"/>
          <p14:tracePt t="221823" x="7412038" y="2928938"/>
          <p14:tracePt t="221840" x="7350125" y="2849563"/>
          <p14:tracePt t="221858" x="7207250" y="2724150"/>
          <p14:tracePt t="221874" x="7126288" y="2643188"/>
          <p14:tracePt t="221890" x="7099300" y="2608263"/>
          <p14:tracePt t="221906" x="7081838" y="2589213"/>
          <p14:tracePt t="221923" x="7064375" y="2563813"/>
          <p14:tracePt t="221939" x="7037388" y="2544763"/>
          <p14:tracePt t="221957" x="7027863" y="2536825"/>
          <p14:tracePt t="221973" x="7018338" y="2527300"/>
          <p14:tracePt t="221990" x="7000875" y="2517775"/>
          <p14:tracePt t="222008" x="6965950" y="2509838"/>
          <p14:tracePt t="222023" x="6956425" y="2500313"/>
          <p14:tracePt t="222039" x="6946900" y="2500313"/>
          <p14:tracePt t="222108" x="6938963" y="2473325"/>
          <p14:tracePt t="222123" x="6929438" y="2465388"/>
          <p14:tracePt t="222130" x="6929438" y="2455863"/>
          <p14:tracePt t="222146" x="6911975" y="2446338"/>
          <p14:tracePt t="222162" x="6911975" y="2428875"/>
          <p14:tracePt t="222209" x="6911975" y="2420938"/>
          <p14:tracePt t="222217" x="6911975" y="2411413"/>
          <p14:tracePt t="222225" x="6921500" y="2401888"/>
          <p14:tracePt t="222239" x="6921500" y="2393950"/>
          <p14:tracePt t="222257" x="6921500" y="2374900"/>
          <p14:tracePt t="222275" x="6921500" y="2357438"/>
          <p14:tracePt t="222290" x="6921500" y="2339975"/>
          <p14:tracePt t="222306" x="6911975" y="2322513"/>
          <p14:tracePt t="222323" x="6894513" y="2303463"/>
          <p14:tracePt t="222340" x="6884988" y="2278063"/>
          <p14:tracePt t="222356" x="6875463" y="2268538"/>
          <p14:tracePt t="222373" x="6867525" y="2259013"/>
          <p14:tracePt t="222390" x="6850063" y="2251075"/>
          <p14:tracePt t="222406" x="6831013" y="2232025"/>
          <p14:tracePt t="222423" x="6823075" y="2232025"/>
          <p14:tracePt t="222440" x="6813550" y="2232025"/>
          <p14:tracePt t="222456" x="6804025" y="2232025"/>
          <p14:tracePt t="222562" x="6796088" y="2232025"/>
          <p14:tracePt t="222578" x="6759575" y="2232025"/>
          <p14:tracePt t="222586" x="6751638" y="2232025"/>
          <p14:tracePt t="222594" x="6742113" y="2232025"/>
          <p14:tracePt t="222618" x="6732588" y="2232025"/>
          <p14:tracePt t="222626" x="6715125" y="2232025"/>
          <p14:tracePt t="222643" x="6707188" y="2232025"/>
          <p14:tracePt t="222657" x="6697663" y="2232025"/>
          <p14:tracePt t="222673" x="6688138" y="2232025"/>
          <p14:tracePt t="222690" x="6680200" y="2241550"/>
          <p14:tracePt t="222707" x="6653213" y="2278063"/>
          <p14:tracePt t="222723" x="6635750" y="2295525"/>
          <p14:tracePt t="222740" x="6626225" y="2322513"/>
          <p14:tracePt t="222757" x="6599238" y="2366963"/>
          <p14:tracePt t="222774" x="6581775" y="2384425"/>
          <p14:tracePt t="222790" x="6572250" y="2411413"/>
          <p14:tracePt t="222806" x="6564313" y="2428875"/>
          <p14:tracePt t="222823" x="6564313" y="2446338"/>
          <p14:tracePt t="222840" x="6554788" y="2473325"/>
          <p14:tracePt t="222856" x="6554788" y="2500313"/>
          <p14:tracePt t="222873" x="6554788" y="2517775"/>
          <p14:tracePt t="222890" x="6545263" y="2544763"/>
          <p14:tracePt t="222908" x="6545263" y="2571750"/>
          <p14:tracePt t="222923" x="6545263" y="2589213"/>
          <p14:tracePt t="223008" x="6554788" y="2616200"/>
          <p14:tracePt t="223016" x="6564313" y="2625725"/>
          <p14:tracePt t="223025" x="6581775" y="2635250"/>
          <p14:tracePt t="223040" x="6599238" y="2652713"/>
          <p14:tracePt t="223057" x="6616700" y="2679700"/>
          <p14:tracePt t="223073" x="6626225" y="2687638"/>
          <p14:tracePt t="223150" x="6635750" y="2697163"/>
          <p14:tracePt t="223158" x="6643688" y="2706688"/>
          <p14:tracePt t="223173" x="6661150" y="2706688"/>
          <p14:tracePt t="223190" x="6680200" y="2714625"/>
          <p14:tracePt t="223208" x="6697663" y="2724150"/>
          <p14:tracePt t="223223" x="6707188" y="2724150"/>
          <p14:tracePt t="223239" x="6732588" y="2724150"/>
          <p14:tracePt t="223256" x="6751638" y="2724150"/>
          <p14:tracePt t="223272" x="6759575" y="2724150"/>
          <p14:tracePt t="223290" x="6786563" y="2714625"/>
          <p14:tracePt t="223307" x="6813550" y="2706688"/>
          <p14:tracePt t="223323" x="6831013" y="2697163"/>
          <p14:tracePt t="223340" x="6840538" y="2687638"/>
          <p14:tracePt t="223356" x="6858000" y="2679700"/>
          <p14:tracePt t="223373" x="6884988" y="2660650"/>
          <p14:tracePt t="223406" x="6894513" y="2652713"/>
          <p14:tracePt t="223424" x="6911975" y="2625725"/>
          <p14:tracePt t="223440" x="6921500" y="2608263"/>
          <p14:tracePt t="223456" x="6938963" y="2581275"/>
          <p14:tracePt t="223473" x="6956425" y="2563813"/>
          <p14:tracePt t="223490" x="6965950" y="2554288"/>
          <p14:tracePt t="223506" x="6965950" y="2544763"/>
          <p14:tracePt t="223565" x="6965950" y="2536825"/>
          <p14:tracePt t="223581" x="6965950" y="2509838"/>
          <p14:tracePt t="223588" x="6956425" y="2473325"/>
          <p14:tracePt t="223597" x="6946900" y="2446338"/>
          <p14:tracePt t="223606" x="6938963" y="2438400"/>
          <p14:tracePt t="223623" x="6921500" y="2420938"/>
          <p14:tracePt t="223640" x="6902450" y="2393950"/>
          <p14:tracePt t="223656" x="6894513" y="2384425"/>
          <p14:tracePt t="223674" x="6875463" y="2366963"/>
          <p14:tracePt t="223690" x="6858000" y="2357438"/>
          <p14:tracePt t="223707" x="6831013" y="2349500"/>
          <p14:tracePt t="223723" x="6813550" y="2322513"/>
          <p14:tracePt t="223740" x="6796088" y="2303463"/>
          <p14:tracePt t="223756" x="6778625" y="2286000"/>
          <p14:tracePt t="223773" x="6751638" y="2268538"/>
          <p14:tracePt t="223789" x="6742113" y="2251075"/>
          <p14:tracePt t="223805" x="6715125" y="2232025"/>
          <p14:tracePt t="223822" x="6688138" y="2224088"/>
          <p14:tracePt t="223839" x="6680200" y="2214563"/>
          <p14:tracePt t="223856" x="6661150" y="2206625"/>
          <p14:tracePt t="223873" x="6643688" y="2206625"/>
          <p14:tracePt t="223889" x="6626225" y="2197100"/>
          <p14:tracePt t="223905" x="6599238" y="2197100"/>
          <p14:tracePt t="223922" x="6589713" y="2197100"/>
          <p14:tracePt t="223939" x="6572250" y="2197100"/>
          <p14:tracePt t="223955" x="6554788" y="2197100"/>
          <p14:tracePt t="223972" x="6527800" y="2206625"/>
          <p14:tracePt t="223989" x="6510338" y="2206625"/>
          <p14:tracePt t="224005" x="6500813" y="2214563"/>
          <p14:tracePt t="224022" x="6483350" y="2224088"/>
          <p14:tracePt t="224039" x="6456363" y="2241550"/>
          <p14:tracePt t="224041" x="6446838" y="2241550"/>
          <p14:tracePt t="224056" x="6438900" y="2241550"/>
          <p14:tracePt t="224072" x="6421438" y="2268538"/>
          <p14:tracePt t="224111" x="6411913" y="2278063"/>
          <p14:tracePt t="224127" x="6394450" y="2286000"/>
          <p14:tracePt t="224139" x="6394450" y="2295525"/>
          <p14:tracePt t="224155" x="6384925" y="2312988"/>
          <p14:tracePt t="224172" x="6375400" y="2339975"/>
          <p14:tracePt t="224189" x="6367463" y="2366963"/>
          <p14:tracePt t="224207" x="6367463" y="2374900"/>
          <p14:tracePt t="224223" x="6367463" y="2401888"/>
          <p14:tracePt t="224292" x="6357938" y="2411413"/>
          <p14:tracePt t="224317" x="6357938" y="2420938"/>
          <p14:tracePt t="231720" x="6367463" y="2420938"/>
          <p14:tracePt t="231728" x="6375400" y="2420938"/>
          <p14:tracePt t="231741" x="6384925" y="2420938"/>
          <p14:tracePt t="231758" x="6421438" y="2420938"/>
          <p14:tracePt t="231774" x="6429375" y="2420938"/>
          <p14:tracePt t="231843" x="6438900" y="2428875"/>
          <p14:tracePt t="231851" x="6446838" y="2438400"/>
          <p14:tracePt t="231860" x="6456363" y="2446338"/>
          <p14:tracePt t="231875" x="6483350" y="2473325"/>
          <p14:tracePt t="231891" x="6492875" y="2482850"/>
          <p14:tracePt t="231907" x="6492875" y="2492375"/>
          <p14:tracePt t="231924" x="6500813" y="2509838"/>
          <p14:tracePt t="231978" x="6510338" y="2517775"/>
          <p14:tracePt t="231985" x="6510338" y="2527300"/>
          <p14:tracePt t="231994" x="6510338" y="2536825"/>
          <p14:tracePt t="232039" x="6518275" y="2554288"/>
          <p14:tracePt t="232046" x="6527800" y="2563813"/>
          <p14:tracePt t="232056" x="6527800" y="2571750"/>
          <p14:tracePt t="232102" x="6545263" y="2581275"/>
          <p14:tracePt t="232133" x="6554788" y="2589213"/>
          <p14:tracePt t="232142" x="6564313" y="2598738"/>
          <p14:tracePt t="232150" x="6572250" y="2608263"/>
          <p14:tracePt t="232196" x="6572250" y="2625725"/>
          <p14:tracePt t="232251" x="6581775" y="2635250"/>
          <p14:tracePt t="232312" x="6589713" y="2643188"/>
          <p14:tracePt t="232320" x="6589713" y="2652713"/>
          <p14:tracePt t="232328" x="6599238" y="2660650"/>
          <p14:tracePt t="232344" x="6599238" y="2670175"/>
          <p14:tracePt t="232369" x="6599238" y="2679700"/>
          <p14:tracePt t="232422" x="6616700" y="2679700"/>
          <p14:tracePt t="232469" x="6616700" y="2697163"/>
          <p14:tracePt t="232485" x="6616700" y="2706688"/>
          <p14:tracePt t="232492" x="6616700" y="2724150"/>
          <p14:tracePt t="232501" x="6616700" y="2732088"/>
          <p14:tracePt t="232508" x="6616700" y="2741613"/>
          <p14:tracePt t="232525" x="6616700" y="2759075"/>
          <p14:tracePt t="232546" x="6616700" y="2768600"/>
          <p14:tracePt t="232557" x="6616700" y="2778125"/>
          <p14:tracePt t="232573" x="6608763" y="2795588"/>
          <p14:tracePt t="232590" x="6599238" y="2813050"/>
          <p14:tracePt t="232623" x="6599238" y="2822575"/>
          <p14:tracePt t="232648" x="6599238" y="2840038"/>
          <p14:tracePt t="232664" x="6589713" y="2857500"/>
          <p14:tracePt t="232673" x="6589713" y="2867025"/>
          <p14:tracePt t="232690" x="6589713" y="2894013"/>
          <p14:tracePt t="232707" x="6589713" y="2911475"/>
          <p14:tracePt t="232723" x="6608763" y="2928938"/>
          <p14:tracePt t="232740" x="6635750" y="2946400"/>
          <p14:tracePt t="232757" x="6653213" y="2965450"/>
          <p14:tracePt t="232773" x="6670675" y="2982913"/>
          <p14:tracePt t="232790" x="6697663" y="2992438"/>
          <p14:tracePt t="232807" x="6724650" y="3009900"/>
          <p14:tracePt t="232823" x="6759575" y="3036888"/>
          <p14:tracePt t="232840" x="6786563" y="3054350"/>
          <p14:tracePt t="232856" x="6804025" y="3071813"/>
          <p14:tracePt t="232873" x="6831013" y="3081338"/>
          <p14:tracePt t="232890" x="6850063" y="3098800"/>
          <p14:tracePt t="232907" x="6894513" y="3108325"/>
          <p14:tracePt t="232923" x="6911975" y="3108325"/>
          <p14:tracePt t="232940" x="6921500" y="3108325"/>
          <p14:tracePt t="232957" x="6929438" y="3108325"/>
          <p14:tracePt t="232990" x="6956425" y="3108325"/>
          <p14:tracePt t="233007" x="6965950" y="3108325"/>
          <p14:tracePt t="233023" x="6983413" y="3108325"/>
          <p14:tracePt t="233040" x="7000875" y="3108325"/>
          <p14:tracePt t="233041" x="7010400" y="3108325"/>
          <p14:tracePt t="233057" x="7027863" y="3108325"/>
          <p14:tracePt t="233073" x="7045325" y="3108325"/>
          <p14:tracePt t="233090" x="7064375" y="3081338"/>
          <p14:tracePt t="233107" x="7081838" y="3071813"/>
          <p14:tracePt t="233124" x="7108825" y="3054350"/>
          <p14:tracePt t="233140" x="7126288" y="3036888"/>
          <p14:tracePt t="233157" x="7143750" y="3009900"/>
          <p14:tracePt t="233174" x="7180263" y="2982913"/>
          <p14:tracePt t="233190" x="7197725" y="2946400"/>
          <p14:tracePt t="233207" x="7215188" y="2928938"/>
          <p14:tracePt t="233224" x="7224713" y="2894013"/>
          <p14:tracePt t="233240" x="7242175" y="2840038"/>
          <p14:tracePt t="233257" x="7251700" y="2786063"/>
          <p14:tracePt t="233274" x="7251700" y="2768600"/>
          <p14:tracePt t="233291" x="7251700" y="2724150"/>
          <p14:tracePt t="233307" x="7251700" y="2706688"/>
          <p14:tracePt t="233324" x="7251700" y="2679700"/>
          <p14:tracePt t="233340" x="7251700" y="2635250"/>
          <p14:tracePt t="233357" x="7224713" y="2581275"/>
          <p14:tracePt t="233374" x="7215188" y="2517775"/>
          <p14:tracePt t="233391" x="7197725" y="2482850"/>
          <p14:tracePt t="233407" x="7170738" y="2420938"/>
          <p14:tracePt t="233424" x="7153275" y="2393950"/>
          <p14:tracePt t="233440" x="7143750" y="2330450"/>
          <p14:tracePt t="233458" x="7135813" y="2303463"/>
          <p14:tracePt t="233474" x="7116763" y="2241550"/>
          <p14:tracePt t="233490" x="7116763" y="2224088"/>
          <p14:tracePt t="233507" x="7108825" y="2179638"/>
          <p14:tracePt t="233524" x="7108825" y="2116138"/>
          <p14:tracePt t="233542" x="7116763" y="2000250"/>
          <p14:tracePt t="233557" x="7143750" y="1901825"/>
          <p14:tracePt t="233574" x="7170738" y="1795463"/>
          <p14:tracePt t="233590" x="7197725" y="1714500"/>
          <p14:tracePt t="233607" x="7215188" y="1670050"/>
          <p14:tracePt t="233624" x="7224713" y="1643063"/>
          <p14:tracePt t="233641" x="7242175" y="1625600"/>
          <p14:tracePt t="233657" x="7259638" y="1608138"/>
          <p14:tracePt t="233674" x="7278688" y="1562100"/>
          <p14:tracePt t="233691" x="7313613" y="1490663"/>
          <p14:tracePt t="233708" x="7340600" y="1455738"/>
          <p14:tracePt t="233724" x="7358063" y="1438275"/>
          <p14:tracePt t="233741" x="7367588" y="1419225"/>
          <p14:tracePt t="233757" x="7375525" y="1393825"/>
          <p14:tracePt t="233774" x="7402513" y="1384300"/>
          <p14:tracePt t="233791" x="7429500" y="1357313"/>
          <p14:tracePt t="233807" x="7446963" y="1347788"/>
          <p14:tracePt t="233824" x="7473950" y="1322388"/>
          <p14:tracePt t="233840" x="7493000" y="1312863"/>
          <p14:tracePt t="233857" x="7510463" y="1295400"/>
          <p14:tracePt t="233874" x="7554913" y="1295400"/>
          <p14:tracePt t="233890" x="7616825" y="1295400"/>
          <p14:tracePt t="233908" x="7680325" y="1295400"/>
          <p14:tracePt t="233924" x="7707313" y="1295400"/>
          <p14:tracePt t="233942" x="7751763" y="1295400"/>
          <p14:tracePt t="233957" x="7813675" y="1312863"/>
          <p14:tracePt t="233974" x="7850188" y="1322388"/>
          <p14:tracePt t="233991" x="7867650" y="1322388"/>
          <p14:tracePt t="234007" x="7885113" y="1330325"/>
          <p14:tracePt t="234024" x="7912100" y="1339850"/>
          <p14:tracePt t="234041" x="7929563" y="1339850"/>
          <p14:tracePt t="234044" x="7939088" y="1339850"/>
          <p14:tracePt t="234058" x="7956550" y="1347788"/>
          <p14:tracePt t="234074" x="7983538" y="1357313"/>
          <p14:tracePt t="234091" x="8001000" y="1374775"/>
          <p14:tracePt t="234107" x="8010525" y="1374775"/>
          <p14:tracePt t="234294" x="8010525" y="1384300"/>
          <p14:tracePt t="234310" x="8001000" y="1393825"/>
          <p14:tracePt t="234318" x="7974013" y="1411288"/>
          <p14:tracePt t="234325" x="7966075" y="1455738"/>
          <p14:tracePt t="234341" x="7939088" y="1517650"/>
          <p14:tracePt t="234357" x="7912100" y="1581150"/>
          <p14:tracePt t="234374" x="7885113" y="1643063"/>
          <p14:tracePt t="234391" x="7858125" y="1697038"/>
          <p14:tracePt t="234408" x="7850188" y="1741488"/>
          <p14:tracePt t="234425" x="7813675" y="1795463"/>
          <p14:tracePt t="234442" x="7804150" y="1830388"/>
          <p14:tracePt t="234459" x="7786688" y="1866900"/>
          <p14:tracePt t="234474" x="7759700" y="1928813"/>
          <p14:tracePt t="234491" x="7732713" y="1955800"/>
          <p14:tracePt t="234508" x="7724775" y="1973263"/>
          <p14:tracePt t="234524" x="7724775" y="2000250"/>
          <p14:tracePt t="234541" x="7715250" y="2017713"/>
          <p14:tracePt t="234544" x="7715250" y="2027238"/>
          <p14:tracePt t="234558" x="7707313" y="2036763"/>
          <p14:tracePt t="234574" x="7697788" y="2063750"/>
          <p14:tracePt t="234591" x="7680325" y="2089150"/>
          <p14:tracePt t="234608" x="7680325" y="2108200"/>
          <p14:tracePt t="234624" x="7680325" y="2152650"/>
          <p14:tracePt t="234641" x="7707313" y="2187575"/>
          <p14:tracePt t="234658" x="7724775" y="2214563"/>
          <p14:tracePt t="234676" x="7751763" y="2241550"/>
          <p14:tracePt t="234691" x="7759700" y="2241550"/>
          <p14:tracePt t="234708" x="7786688" y="2259013"/>
          <p14:tracePt t="234724" x="7804150" y="2268538"/>
          <p14:tracePt t="234740" x="7823200" y="2278063"/>
          <p14:tracePt t="234757" x="7867650" y="2303463"/>
          <p14:tracePt t="234773" x="7921625" y="2312988"/>
          <p14:tracePt t="234790" x="7947025" y="2312988"/>
          <p14:tracePt t="234807" x="7983538" y="2330450"/>
          <p14:tracePt t="234823" x="8054975" y="2330450"/>
          <p14:tracePt t="234840" x="8108950" y="2330450"/>
          <p14:tracePt t="234858" x="8153400" y="2330450"/>
          <p14:tracePt t="234874" x="8224838" y="2312988"/>
          <p14:tracePt t="234891" x="8286750" y="2286000"/>
          <p14:tracePt t="234907" x="8313738" y="2268538"/>
          <p14:tracePt t="234924" x="8340725" y="2241550"/>
          <p14:tracePt t="234942" x="8367713" y="2214563"/>
          <p14:tracePt t="234958" x="8385175" y="2197100"/>
          <p14:tracePt t="234974" x="8412163" y="2170113"/>
          <p14:tracePt t="234991" x="8429625" y="2152650"/>
          <p14:tracePt t="235007" x="8439150" y="2135188"/>
          <p14:tracePt t="235024" x="8447088" y="2116138"/>
          <p14:tracePt t="235041" x="8456613" y="2098675"/>
          <p14:tracePt t="235058" x="8456613" y="2089150"/>
          <p14:tracePt t="235115" x="8466138" y="2089150"/>
          <p14:tracePt t="235131" x="8483600" y="2081213"/>
          <p14:tracePt t="235138" x="8510588" y="2081213"/>
          <p14:tracePt t="235147" x="8537575" y="2081213"/>
          <p14:tracePt t="235158" x="8555038" y="2081213"/>
          <p14:tracePt t="235174" x="8609013" y="2081213"/>
          <p14:tracePt t="235192" x="8653463" y="2071688"/>
          <p14:tracePt t="235209" x="8697913" y="2036763"/>
          <p14:tracePt t="235224" x="8715375" y="2027238"/>
          <p14:tracePt t="235242" x="8732838" y="2009775"/>
          <p14:tracePt t="235258" x="8759825" y="1992313"/>
          <p14:tracePt t="235275" x="8778875" y="1965325"/>
          <p14:tracePt t="235290" x="8796338" y="1946275"/>
          <p14:tracePt t="235307" x="8823325" y="1928813"/>
          <p14:tracePt t="235323" x="8840788" y="1901825"/>
          <p14:tracePt t="235340" x="8850313" y="1884363"/>
          <p14:tracePt t="235357" x="8858250" y="1839913"/>
          <p14:tracePt t="235375" x="8867775" y="1812925"/>
          <p14:tracePt t="235391" x="8867775" y="1768475"/>
          <p14:tracePt t="235408" x="8867775" y="1731963"/>
          <p14:tracePt t="235424" x="8867775" y="1714500"/>
          <p14:tracePt t="235441" x="8867775" y="1697038"/>
          <p14:tracePt t="235460" x="8858250" y="1652588"/>
          <p14:tracePt t="235475" x="8850313" y="1616075"/>
          <p14:tracePt t="235491" x="8823325" y="1571625"/>
          <p14:tracePt t="235508" x="8796338" y="1509713"/>
          <p14:tracePt t="235524" x="8769350" y="1428750"/>
          <p14:tracePt t="235541" x="8742363" y="1347788"/>
          <p14:tracePt t="235558" x="8724900" y="1285875"/>
          <p14:tracePt t="235575" x="8707438" y="1223963"/>
          <p14:tracePt t="235592" x="8688388" y="1169988"/>
          <p14:tracePt t="235608" x="8661400" y="1143000"/>
          <p14:tracePt t="235624" x="8653463" y="1125538"/>
          <p14:tracePt t="235641" x="8636000" y="1116013"/>
          <p14:tracePt t="235658" x="8626475" y="1116013"/>
          <p14:tracePt t="235674" x="8599488" y="1098550"/>
          <p14:tracePt t="235691" x="8582025" y="1081088"/>
          <p14:tracePt t="235708" x="8564563" y="1062038"/>
          <p14:tracePt t="235724" x="8528050" y="1036638"/>
          <p14:tracePt t="235741" x="8510588" y="1009650"/>
          <p14:tracePt t="235758" x="8493125" y="1009650"/>
          <p14:tracePt t="235774" x="8466138" y="990600"/>
          <p14:tracePt t="235791" x="8412163" y="982663"/>
          <p14:tracePt t="235808" x="8313738" y="955675"/>
          <p14:tracePt t="235827" x="8188325" y="938213"/>
          <p14:tracePt t="235842" x="8108950" y="911225"/>
          <p14:tracePt t="235858" x="8010525" y="884238"/>
          <p14:tracePt t="235875" x="7921625" y="857250"/>
          <p14:tracePt t="235892" x="7823200" y="830263"/>
          <p14:tracePt t="235908" x="7732713" y="830263"/>
          <p14:tracePt t="235925" x="7626350" y="830263"/>
          <p14:tracePt t="235941" x="7500938" y="847725"/>
          <p14:tracePt t="235958" x="7385050" y="884238"/>
          <p14:tracePt t="235974" x="7259638" y="893763"/>
          <p14:tracePt t="235991" x="7054850" y="928688"/>
          <p14:tracePt t="236007" x="6946900" y="928688"/>
          <p14:tracePt t="236024" x="6858000" y="938213"/>
          <p14:tracePt t="236042" x="6796088" y="965200"/>
          <p14:tracePt t="236058" x="6786563" y="973138"/>
          <p14:tracePt t="236074" x="6769100" y="973138"/>
          <p14:tracePt t="236091" x="6742113" y="1017588"/>
          <p14:tracePt t="236108" x="6724650" y="1062038"/>
          <p14:tracePt t="236124" x="6680200" y="1125538"/>
          <p14:tracePt t="236140" x="6653213" y="1187450"/>
          <p14:tracePt t="236157" x="6616700" y="1268413"/>
          <p14:tracePt t="236174" x="6589713" y="1303338"/>
          <p14:tracePt t="236190" x="6572250" y="1347788"/>
          <p14:tracePt t="236207" x="6545263" y="1401763"/>
          <p14:tracePt t="236223" x="6518275" y="1465263"/>
          <p14:tracePt t="236240" x="6510338" y="1536700"/>
          <p14:tracePt t="236257" x="6510338" y="1608138"/>
          <p14:tracePt t="236274" x="6510338" y="1643063"/>
          <p14:tracePt t="236291" x="6518275" y="1679575"/>
          <p14:tracePt t="236307" x="6527800" y="1697038"/>
          <p14:tracePt t="236324" x="6537325" y="1714500"/>
          <p14:tracePt t="236341" x="6564313" y="1751013"/>
          <p14:tracePt t="236358" x="6564313" y="1758950"/>
          <p14:tracePt t="236374" x="6572250" y="1776413"/>
          <p14:tracePt t="236391" x="6572250" y="1785938"/>
          <p14:tracePt t="236407" x="6581775" y="1795463"/>
          <p14:tracePt t="236440" x="6589713" y="1803400"/>
          <p14:tracePt t="236457" x="6608763" y="1830388"/>
          <p14:tracePt t="236474" x="6635750" y="1849438"/>
          <p14:tracePt t="236491" x="6653213" y="1866900"/>
          <p14:tracePt t="236508" x="6670675" y="1893888"/>
          <p14:tracePt t="236524" x="6688138" y="1911350"/>
          <p14:tracePt t="236541" x="6715125" y="1938338"/>
          <p14:tracePt t="236557" x="6732588" y="1965325"/>
          <p14:tracePt t="236574" x="6751638" y="1982788"/>
          <p14:tracePt t="236591" x="6769100" y="2000250"/>
          <p14:tracePt t="236608" x="6786563" y="2036763"/>
          <p14:tracePt t="236624" x="6786563" y="2054225"/>
          <p14:tracePt t="236640" x="6796088" y="2089150"/>
          <p14:tracePt t="236657" x="6804025" y="2108200"/>
          <p14:tracePt t="236674" x="6813550" y="2125663"/>
          <p14:tracePt t="236691" x="6823075" y="2135188"/>
          <p14:tracePt t="236859" x="6831013" y="2135188"/>
          <p14:tracePt t="236889" x="6831013" y="2125663"/>
          <p14:tracePt t="236914" x="6850063" y="2125663"/>
          <p14:tracePt t="239772" x="6840538" y="2152650"/>
          <p14:tracePt t="239779" x="6831013" y="2160588"/>
          <p14:tracePt t="239792" x="6823075" y="2170113"/>
          <p14:tracePt t="256953" x="6813550" y="2179638"/>
          <p14:tracePt t="256968" x="6778625" y="2214563"/>
          <p14:tracePt t="256976" x="6751638" y="2241550"/>
          <p14:tracePt t="256985" x="6742113" y="2251075"/>
          <p14:tracePt t="256994" x="6732588" y="2259013"/>
          <p14:tracePt t="257010" x="6724650" y="2259013"/>
          <p14:tracePt t="257092" x="6724650" y="2278063"/>
          <p14:tracePt t="257109" x="6724650" y="2286000"/>
          <p14:tracePt t="257117" x="6732588" y="2295525"/>
          <p14:tracePt t="257164" x="6732588" y="2303463"/>
          <p14:tracePt t="257343" x="6751638" y="2312988"/>
          <p14:tracePt t="257360" x="6769100" y="2312988"/>
          <p14:tracePt t="257382" x="6778625" y="2322513"/>
          <p14:tracePt t="257390" x="6786563" y="2330450"/>
          <p14:tracePt t="257399" x="6796088" y="2349500"/>
          <p14:tracePt t="257410" x="6804025" y="2357438"/>
          <p14:tracePt t="257427" x="6867525" y="2401888"/>
          <p14:tracePt t="257445" x="6946900" y="2509838"/>
          <p14:tracePt t="257460" x="6992938" y="2589213"/>
          <p14:tracePt t="257477" x="7000875" y="2670175"/>
          <p14:tracePt t="257494" x="7000875" y="2741613"/>
          <p14:tracePt t="257510" x="7018338" y="2840038"/>
          <p14:tracePt t="257527" x="7089775" y="2982913"/>
          <p14:tracePt t="257544" x="7197725" y="3143250"/>
          <p14:tracePt t="257547" x="7259638" y="3214688"/>
          <p14:tracePt t="257562" x="7402513" y="3303588"/>
          <p14:tracePt t="257579" x="7661275" y="3421063"/>
          <p14:tracePt t="257594" x="7885113" y="3482975"/>
          <p14:tracePt t="257610" x="8037513" y="3482975"/>
          <p14:tracePt t="257627" x="8089900" y="3473450"/>
          <p14:tracePt t="257644" x="8018463" y="3473450"/>
          <p14:tracePt t="257660" x="7902575" y="3536950"/>
          <p14:tracePt t="257677" x="7894638" y="3536950"/>
          <p14:tracePt t="257697" x="7885113" y="3536950"/>
          <p14:tracePt t="257710" x="7885113" y="3527425"/>
          <p14:tracePt t="257734" x="7875588" y="3527425"/>
          <p14:tracePt t="258151" x="7875588" y="3500438"/>
          <p14:tracePt t="258157" x="7875588" y="3482975"/>
          <p14:tracePt t="258165" x="7875588" y="3455988"/>
          <p14:tracePt t="258177" x="7875588" y="3429000"/>
          <p14:tracePt t="258194" x="7875588" y="3402013"/>
          <p14:tracePt t="258210" x="7885113" y="3367088"/>
          <p14:tracePt t="258229" x="7894638" y="3340100"/>
          <p14:tracePt t="258245" x="7894638" y="3330575"/>
          <p14:tracePt t="258277" x="7894638" y="3303588"/>
          <p14:tracePt t="258294" x="7894638" y="3295650"/>
          <p14:tracePt t="258311" x="7894638" y="3286125"/>
          <p14:tracePt t="258328" x="7885113" y="3286125"/>
          <p14:tracePt t="258345" x="7858125" y="3313113"/>
          <p14:tracePt t="258360" x="7823200" y="3322638"/>
          <p14:tracePt t="258377" x="7786688" y="3322638"/>
          <p14:tracePt t="258393" x="7769225" y="3322638"/>
          <p14:tracePt t="258410" x="7759700" y="3322638"/>
          <p14:tracePt t="258426" x="7742238" y="3322638"/>
          <p14:tracePt t="258443" x="7697788" y="3322638"/>
          <p14:tracePt t="258460" x="7653338" y="3322638"/>
          <p14:tracePt t="258476" x="7635875" y="3322638"/>
          <p14:tracePt t="258493" x="7527925" y="3349625"/>
          <p14:tracePt t="258510" x="7466013" y="3375025"/>
          <p14:tracePt t="258526" x="7421563" y="3402013"/>
          <p14:tracePt t="258543" x="7394575" y="3421063"/>
          <p14:tracePt t="258560" x="7375525" y="3421063"/>
          <p14:tracePt t="258576" x="7304088" y="3429000"/>
          <p14:tracePt t="258593" x="7242175" y="3421063"/>
          <p14:tracePt t="258609" x="7224713" y="3411538"/>
          <p14:tracePt t="258689" x="7224713" y="3421063"/>
          <p14:tracePt t="258697" x="7224713" y="3429000"/>
          <p14:tracePt t="258710" x="7224713" y="3438525"/>
          <p14:tracePt t="258729" x="7251700" y="3544888"/>
          <p14:tracePt t="258744" x="7251700" y="3687763"/>
          <p14:tracePt t="258762" x="7089775" y="4019550"/>
          <p14:tracePt t="258777" x="6894513" y="4384675"/>
          <p14:tracePt t="258794" x="6510338" y="5000625"/>
          <p14:tracePt t="258811" x="6207125" y="5680075"/>
          <p14:tracePt t="258827" x="6089650" y="5822950"/>
          <p14:tracePt t="258861" x="6081713" y="5849938"/>
          <p14:tracePt t="258877" x="6037263" y="5948363"/>
          <p14:tracePt t="258894" x="5965825" y="6108700"/>
          <p14:tracePt t="258911" x="5911850" y="6376988"/>
          <p14:tracePt t="258927" x="5795963" y="6564313"/>
          <p14:tracePt t="258944" x="5724525" y="6635750"/>
          <p14:tracePt t="258979" x="5732463" y="6643688"/>
          <p14:tracePt t="258994" x="5768975" y="6554788"/>
          <p14:tracePt t="259011" x="5795963" y="6438900"/>
          <p14:tracePt t="259027" x="5822950" y="6376988"/>
          <p14:tracePt t="259044" x="5867400" y="6278563"/>
          <p14:tracePt t="259048" x="5921375" y="6170613"/>
          <p14:tracePt t="259061" x="5992813" y="6064250"/>
          <p14:tracePt t="259077" x="6143625" y="5761038"/>
          <p14:tracePt t="259094" x="6296025" y="5411788"/>
          <p14:tracePt t="259110" x="6402388" y="5197475"/>
          <p14:tracePt t="259127" x="6527800" y="4867275"/>
          <p14:tracePt t="259144" x="6581775" y="4598988"/>
          <p14:tracePt t="259161" x="6653213" y="4305300"/>
          <p14:tracePt t="259177" x="6769100" y="4027488"/>
          <p14:tracePt t="259194" x="6875463" y="3768725"/>
          <p14:tracePt t="259212" x="6965950" y="3544888"/>
          <p14:tracePt t="259229" x="6992938" y="3438525"/>
          <p14:tracePt t="259245" x="7018338" y="3340100"/>
          <p14:tracePt t="259261" x="7064375" y="3268663"/>
          <p14:tracePt t="259278" x="7099300" y="3187700"/>
          <p14:tracePt t="259294" x="7143750" y="3108325"/>
          <p14:tracePt t="259311" x="7197725" y="3027363"/>
          <p14:tracePt t="259327" x="7207250" y="2973388"/>
          <p14:tracePt t="259344" x="7207250" y="2965450"/>
          <p14:tracePt t="259379" x="7215188" y="2955925"/>
          <p14:tracePt t="259387" x="7215188" y="2946400"/>
          <p14:tracePt t="259465" x="7215188" y="2938463"/>
          <p14:tracePt t="259473" x="7215188" y="2928938"/>
          <p14:tracePt t="259519" x="7188200" y="2911475"/>
          <p14:tracePt t="259528" x="7153275" y="2884488"/>
          <p14:tracePt t="259535" x="7116763" y="2857500"/>
          <p14:tracePt t="259544" x="7072313" y="2849563"/>
          <p14:tracePt t="259561" x="6965950" y="2822575"/>
          <p14:tracePt t="259578" x="6858000" y="2822575"/>
          <p14:tracePt t="259594" x="6742113" y="2867025"/>
          <p14:tracePt t="259611" x="6680200" y="2901950"/>
          <p14:tracePt t="259628" x="6653213" y="2938463"/>
          <p14:tracePt t="259645" x="6643688" y="2955925"/>
          <p14:tracePt t="259660" x="6661150" y="2973388"/>
          <p14:tracePt t="259677" x="6688138" y="2992438"/>
          <p14:tracePt t="259694" x="6759575" y="3000375"/>
          <p14:tracePt t="259710" x="6840538" y="3000375"/>
          <p14:tracePt t="259727" x="6946900" y="2982913"/>
          <p14:tracePt t="259744" x="7064375" y="2921000"/>
          <p14:tracePt t="259761" x="7304088" y="2822575"/>
          <p14:tracePt t="259777" x="7564438" y="2714625"/>
          <p14:tracePt t="259794" x="7778750" y="2608263"/>
          <p14:tracePt t="259811" x="7993063" y="2482850"/>
          <p14:tracePt t="259827" x="8135938" y="2374900"/>
          <p14:tracePt t="259843" x="8242300" y="2259013"/>
          <p14:tracePt t="259861" x="8296275" y="2170113"/>
          <p14:tracePt t="259879" x="8313738" y="2036763"/>
          <p14:tracePt t="259895" x="8313738" y="1955800"/>
          <p14:tracePt t="259911" x="8269288" y="1874838"/>
          <p14:tracePt t="259927" x="8215313" y="1795463"/>
          <p14:tracePt t="259944" x="8161338" y="1731963"/>
          <p14:tracePt t="259961" x="8126413" y="1679575"/>
          <p14:tracePt t="259977" x="8099425" y="1633538"/>
          <p14:tracePt t="259994" x="8089900" y="1598613"/>
          <p14:tracePt t="260011" x="8081963" y="1554163"/>
          <p14:tracePt t="260027" x="8081963" y="1536700"/>
          <p14:tracePt t="260044" x="8089900" y="1527175"/>
          <p14:tracePt t="260061" x="8108950" y="1517650"/>
          <p14:tracePt t="260078" x="8143875" y="1517650"/>
          <p14:tracePt t="260094" x="8207375" y="1517650"/>
          <p14:tracePt t="260112" x="8323263" y="1562100"/>
          <p14:tracePt t="260129" x="8412163" y="1598613"/>
          <p14:tracePt t="260145" x="8528050" y="1643063"/>
          <p14:tracePt t="260160" x="8643938" y="1687513"/>
          <p14:tracePt t="260177" x="8742363" y="1714500"/>
          <p14:tracePt t="260193" x="8786813" y="1724025"/>
          <p14:tracePt t="260210" x="8804275" y="1731963"/>
          <p14:tracePt t="260226" x="8831263" y="1731963"/>
          <p14:tracePt t="260293" x="8840788" y="1731963"/>
          <p14:tracePt t="260309" x="8875713" y="1697038"/>
          <p14:tracePt t="260317" x="8902700" y="1670050"/>
          <p14:tracePt t="260327" x="8912225" y="1652588"/>
          <p14:tracePt t="260344" x="8939213" y="1598613"/>
          <p14:tracePt t="260361" x="8956675" y="1527175"/>
          <p14:tracePt t="260379" x="8974138" y="1428750"/>
          <p14:tracePt t="260395" x="8974138" y="1366838"/>
          <p14:tracePt t="260411" x="8956675" y="1285875"/>
          <p14:tracePt t="260427" x="8921750" y="1204913"/>
          <p14:tracePt t="260444" x="8850313" y="1125538"/>
          <p14:tracePt t="260461" x="8769350" y="1071563"/>
          <p14:tracePt t="260477" x="8688388" y="1044575"/>
          <p14:tracePt t="260494" x="8609013" y="1036638"/>
          <p14:tracePt t="260511" x="8537575" y="1009650"/>
          <p14:tracePt t="260529" x="8421688" y="1009650"/>
          <p14:tracePt t="260544" x="8340725" y="1009650"/>
          <p14:tracePt t="260561" x="8232775" y="1036638"/>
          <p14:tracePt t="260577" x="8126413" y="1062038"/>
          <p14:tracePt t="260594" x="7983538" y="1116013"/>
          <p14:tracePt t="260611" x="7786688" y="1143000"/>
          <p14:tracePt t="260629" x="7483475" y="1196975"/>
          <p14:tracePt t="260645" x="7350125" y="1223963"/>
          <p14:tracePt t="260661" x="7242175" y="1250950"/>
          <p14:tracePt t="260678" x="7161213" y="1276350"/>
          <p14:tracePt t="260694" x="7099300" y="1303338"/>
          <p14:tracePt t="260711" x="7037388" y="1330325"/>
          <p14:tracePt t="260727" x="7018338" y="1347788"/>
          <p14:tracePt t="260744" x="6983413" y="1374775"/>
          <p14:tracePt t="260760" x="6938963" y="1393825"/>
          <p14:tracePt t="260778" x="6840538" y="1473200"/>
          <p14:tracePt t="260795" x="6759575" y="1527175"/>
          <p14:tracePt t="260811" x="6680200" y="1581150"/>
          <p14:tracePt t="260828" x="6653213" y="1598613"/>
          <p14:tracePt t="260844" x="6626225" y="1625600"/>
          <p14:tracePt t="260861" x="6616700" y="1643063"/>
          <p14:tracePt t="260877" x="6608763" y="1652588"/>
          <p14:tracePt t="260895" x="6581775" y="1687513"/>
          <p14:tracePt t="260911" x="6554788" y="1704975"/>
          <p14:tracePt t="260927" x="6537325" y="1724025"/>
          <p14:tracePt t="260944" x="6527800" y="1741488"/>
          <p14:tracePt t="260961" x="6527800" y="1768475"/>
          <p14:tracePt t="260978" x="6527800" y="1785938"/>
          <p14:tracePt t="260994" x="6527800" y="1830388"/>
          <p14:tracePt t="261011" x="6527800" y="1874838"/>
          <p14:tracePt t="261029" x="6545263" y="1973263"/>
          <p14:tracePt t="261045" x="6554788" y="2036763"/>
          <p14:tracePt t="261061" x="6572250" y="2071688"/>
          <p14:tracePt t="261077" x="6581775" y="2108200"/>
          <p14:tracePt t="261094" x="6581775" y="2160588"/>
          <p14:tracePt t="261111" x="6589713" y="2187575"/>
          <p14:tracePt t="261127" x="6599238" y="2232025"/>
          <p14:tracePt t="261145" x="6616700" y="2303463"/>
          <p14:tracePt t="261161" x="6643688" y="2411413"/>
          <p14:tracePt t="261178" x="6643688" y="2428875"/>
          <p14:tracePt t="261194" x="6661150" y="2446338"/>
          <p14:tracePt t="261211" x="6670675" y="2473325"/>
          <p14:tracePt t="261228" x="6680200" y="2492375"/>
          <p14:tracePt t="261245" x="6707188" y="2509838"/>
          <p14:tracePt t="261261" x="6724650" y="2527300"/>
          <p14:tracePt t="261279" x="6751638" y="2544763"/>
          <p14:tracePt t="261295" x="6759575" y="2554288"/>
          <p14:tracePt t="261311" x="6769100" y="2554288"/>
          <p14:tracePt t="261327" x="6796088" y="2554288"/>
          <p14:tracePt t="261344" x="6813550" y="2554288"/>
          <p14:tracePt t="261360" x="6858000" y="2544763"/>
          <p14:tracePt t="261377" x="6938963" y="2492375"/>
          <p14:tracePt t="261394" x="7064375" y="2384425"/>
          <p14:tracePt t="261411" x="7224713" y="2187575"/>
          <p14:tracePt t="261428" x="7412038" y="1928813"/>
          <p14:tracePt t="261444" x="7510463" y="1803400"/>
          <p14:tracePt t="261461" x="7545388" y="1731963"/>
          <p14:tracePt t="261477" x="7599363" y="1687513"/>
          <p14:tracePt t="261494" x="7616825" y="1660525"/>
          <p14:tracePt t="261511" x="7661275" y="1625600"/>
          <p14:tracePt t="261530" x="7786688" y="1581150"/>
          <p14:tracePt t="261546" x="7875588" y="1554163"/>
          <p14:tracePt t="261561" x="7983538" y="1527175"/>
          <p14:tracePt t="261578" x="8099425" y="1517650"/>
          <p14:tracePt t="261594" x="8170863" y="1517650"/>
          <p14:tracePt t="261611" x="8232775" y="1527175"/>
          <p14:tracePt t="261627" x="8251825" y="1554163"/>
          <p14:tracePt t="261644" x="8278813" y="1571625"/>
          <p14:tracePt t="261661" x="8304213" y="1581150"/>
          <p14:tracePt t="261679" x="8375650" y="1589088"/>
          <p14:tracePt t="261694" x="8456613" y="1589088"/>
          <p14:tracePt t="261711" x="8518525" y="1571625"/>
          <p14:tracePt t="261728" x="8582025" y="1571625"/>
          <p14:tracePt t="261744" x="8626475" y="1571625"/>
          <p14:tracePt t="261761" x="8661400" y="1571625"/>
          <p14:tracePt t="261778" x="8670925" y="1571625"/>
          <p14:tracePt t="261810" x="8680450" y="1571625"/>
          <p14:tracePt t="261834" x="8688388" y="1562100"/>
          <p14:tracePt t="261842" x="8697913" y="1554163"/>
          <p14:tracePt t="261850" x="8697913" y="1544638"/>
          <p14:tracePt t="261860" x="8707438" y="1509713"/>
          <p14:tracePt t="261877" x="8707438" y="1438275"/>
          <p14:tracePt t="261893" x="8688388" y="1339850"/>
          <p14:tracePt t="261910" x="8636000" y="1241425"/>
          <p14:tracePt t="261928" x="8429625" y="1081088"/>
          <p14:tracePt t="261945" x="8242300" y="1000125"/>
          <p14:tracePt t="261961" x="8126413" y="955675"/>
          <p14:tracePt t="261978" x="8018463" y="938213"/>
          <p14:tracePt t="261994" x="7929563" y="938213"/>
          <p14:tracePt t="262010" x="7796213" y="946150"/>
          <p14:tracePt t="262027" x="7688263" y="973138"/>
          <p14:tracePt t="262045" x="7500938" y="1017588"/>
          <p14:tracePt t="262063" x="7358063" y="1081088"/>
          <p14:tracePt t="262078" x="7197725" y="1179513"/>
          <p14:tracePt t="262094" x="6983413" y="1303338"/>
          <p14:tracePt t="262110" x="6680200" y="1438275"/>
          <p14:tracePt t="262127" x="6429375" y="1544638"/>
          <p14:tracePt t="262144" x="6259513" y="1643063"/>
          <p14:tracePt t="262160" x="6188075" y="1724025"/>
          <p14:tracePt t="262177" x="6180138" y="1803400"/>
          <p14:tracePt t="262194" x="6232525" y="1938338"/>
          <p14:tracePt t="262210" x="6323013" y="2017713"/>
          <p14:tracePt t="262227" x="6375400" y="2098675"/>
          <p14:tracePt t="262244" x="6456363" y="2197100"/>
          <p14:tracePt t="262260" x="6564313" y="2286000"/>
          <p14:tracePt t="262277" x="6643688" y="2374900"/>
          <p14:tracePt t="262294" x="6670675" y="2465388"/>
          <p14:tracePt t="262310" x="6680200" y="2536825"/>
          <p14:tracePt t="262327" x="6680200" y="2581275"/>
          <p14:tracePt t="262344" x="6680200" y="2616200"/>
          <p14:tracePt t="262360" x="6680200" y="2643188"/>
          <p14:tracePt t="262377" x="6680200" y="2670175"/>
          <p14:tracePt t="262394" x="6670675" y="2714625"/>
          <p14:tracePt t="262410" x="6626225" y="2778125"/>
          <p14:tracePt t="262427" x="6564313" y="2857500"/>
          <p14:tracePt t="262444" x="6456363" y="2982913"/>
          <p14:tracePt t="262460" x="6429375" y="3027363"/>
          <p14:tracePt t="262477" x="6411913" y="3063875"/>
          <p14:tracePt t="262493" x="6411913" y="3098800"/>
          <p14:tracePt t="262510" x="6456363" y="3116263"/>
          <p14:tracePt t="262527" x="6518275" y="3143250"/>
          <p14:tracePt t="262543" x="6589713" y="3170238"/>
          <p14:tracePt t="262560" x="6688138" y="3187700"/>
          <p14:tracePt t="262577" x="6884988" y="3116263"/>
          <p14:tracePt t="262593" x="7099300" y="2992438"/>
          <p14:tracePt t="262610" x="7296150" y="2830513"/>
          <p14:tracePt t="262627" x="7429500" y="2679700"/>
          <p14:tracePt t="262644" x="7564438" y="2509838"/>
          <p14:tracePt t="262660" x="7688263" y="2295525"/>
          <p14:tracePt t="262678" x="7759700" y="2063750"/>
          <p14:tracePt t="262695" x="7778750" y="1795463"/>
          <p14:tracePt t="262711" x="7769225" y="1687513"/>
          <p14:tracePt t="262727" x="7759700" y="1608138"/>
          <p14:tracePt t="262744" x="7742238" y="1562100"/>
          <p14:tracePt t="262760" x="7751763" y="1544638"/>
          <p14:tracePt t="262777" x="7769225" y="1517650"/>
          <p14:tracePt t="262794" x="7796213" y="1500188"/>
          <p14:tracePt t="262811" x="7875588" y="1473200"/>
          <p14:tracePt t="262828" x="7983538" y="1438275"/>
          <p14:tracePt t="262844" x="8010525" y="1438275"/>
          <p14:tracePt t="262860" x="8045450" y="1438275"/>
          <p14:tracePt t="262877" x="8108950" y="1465263"/>
          <p14:tracePt t="262893" x="8188325" y="1500188"/>
          <p14:tracePt t="262910" x="8269288" y="1544638"/>
          <p14:tracePt t="262927" x="8350250" y="1571625"/>
          <p14:tracePt t="262944" x="8429625" y="1608138"/>
          <p14:tracePt t="262960" x="8528050" y="1652588"/>
          <p14:tracePt t="262978" x="8572500" y="1660525"/>
          <p14:tracePt t="262994" x="8616950" y="1660525"/>
          <p14:tracePt t="263011" x="8680450" y="1652588"/>
          <p14:tracePt t="263028" x="8715375" y="1633538"/>
          <p14:tracePt t="263045" x="8769350" y="1598613"/>
          <p14:tracePt t="263047" x="8804275" y="1571625"/>
          <p14:tracePt t="263061" x="8831263" y="1527175"/>
          <p14:tracePt t="263079" x="8885238" y="1411288"/>
          <p14:tracePt t="263096" x="8912225" y="1303338"/>
          <p14:tracePt t="263111" x="8912225" y="1204913"/>
          <p14:tracePt t="263128" x="8875713" y="1098550"/>
          <p14:tracePt t="263144" x="8831263" y="1036638"/>
          <p14:tracePt t="263161" x="8732838" y="990600"/>
          <p14:tracePt t="263178" x="8626475" y="965200"/>
          <p14:tracePt t="263196" x="8402638" y="973138"/>
          <p14:tracePt t="263211" x="8269288" y="1000125"/>
          <p14:tracePt t="263228" x="8089900" y="1036638"/>
          <p14:tracePt t="263245" x="7804150" y="1071563"/>
          <p14:tracePt t="263261" x="7456488" y="1143000"/>
          <p14:tracePt t="263278" x="7135813" y="1258888"/>
          <p14:tracePt t="263295" x="6858000" y="1366838"/>
          <p14:tracePt t="263311" x="6688138" y="1465263"/>
          <p14:tracePt t="263330" x="6564313" y="1562100"/>
          <p14:tracePt t="263345" x="6537325" y="1643063"/>
          <p14:tracePt t="263361" x="6510338" y="1741488"/>
          <p14:tracePt t="263378" x="6473825" y="1849438"/>
          <p14:tracePt t="263394" x="6402388" y="1928813"/>
          <p14:tracePt t="263411" x="6350000" y="1982788"/>
          <p14:tracePt t="263427" x="6296025" y="2036763"/>
          <p14:tracePt t="263444" x="6278563" y="2054225"/>
          <p14:tracePt t="263460" x="6251575" y="2098675"/>
          <p14:tracePt t="263477" x="6224588" y="2143125"/>
          <p14:tracePt t="263494" x="6215063" y="2232025"/>
          <p14:tracePt t="263511" x="6188075" y="2349500"/>
          <p14:tracePt t="263528" x="6188075" y="2473325"/>
          <p14:tracePt t="263544" x="6215063" y="2563813"/>
          <p14:tracePt t="263561" x="6323013" y="2652713"/>
          <p14:tracePt t="263578" x="6473825" y="2741613"/>
          <p14:tracePt t="263595" x="6572250" y="2768600"/>
          <p14:tracePt t="263611" x="6608763" y="2786063"/>
          <p14:tracePt t="263627" x="6616700" y="2786063"/>
          <p14:tracePt t="263644" x="6616700" y="2795588"/>
          <p14:tracePt t="263661" x="6616700" y="2830513"/>
          <p14:tracePt t="263677" x="6626225" y="2849563"/>
          <p14:tracePt t="263694" x="6635750" y="2894013"/>
          <p14:tracePt t="263711" x="6643688" y="2921000"/>
          <p14:tracePt t="263727" x="6680200" y="2946400"/>
          <p14:tracePt t="263744" x="6688138" y="2946400"/>
          <p14:tracePt t="263761" x="6707188" y="2946400"/>
          <p14:tracePt t="263777" x="6769100" y="2921000"/>
          <p14:tracePt t="263795" x="6850063" y="2867025"/>
          <p14:tracePt t="263811" x="6956425" y="2778125"/>
          <p14:tracePt t="263828" x="7099300" y="2652713"/>
          <p14:tracePt t="263845" x="7161213" y="2571750"/>
          <p14:tracePt t="263861" x="7215188" y="2492375"/>
          <p14:tracePt t="263878" x="7242175" y="2411413"/>
          <p14:tracePt t="263894" x="7269163" y="2330450"/>
          <p14:tracePt t="263911" x="7296150" y="2268538"/>
          <p14:tracePt t="263928" x="7323138" y="2214563"/>
          <p14:tracePt t="263945" x="7340600" y="2187575"/>
          <p14:tracePt t="263961" x="7367588" y="2160588"/>
          <p14:tracePt t="263978" x="7394575" y="2135188"/>
          <p14:tracePt t="263994" x="7429500" y="2116138"/>
          <p14:tracePt t="264011" x="7500938" y="2089150"/>
          <p14:tracePt t="264028" x="7599363" y="2071688"/>
          <p14:tracePt t="264045" x="7670800" y="2063750"/>
          <p14:tracePt t="264049" x="7688263" y="2063750"/>
          <p14:tracePt t="264062" x="7707313" y="2063750"/>
          <p14:tracePt t="264079" x="7751763" y="2081213"/>
          <p14:tracePt t="264095" x="7796213" y="2108200"/>
          <p14:tracePt t="264111" x="7867650" y="2143125"/>
          <p14:tracePt t="264128" x="7912100" y="2170113"/>
          <p14:tracePt t="264144" x="7974013" y="2197100"/>
          <p14:tracePt t="264161" x="8054975" y="2206625"/>
          <p14:tracePt t="264177" x="8143875" y="2206625"/>
          <p14:tracePt t="264194" x="8224838" y="2206625"/>
          <p14:tracePt t="264211" x="8296275" y="2187575"/>
          <p14:tracePt t="264227" x="8375650" y="2152650"/>
          <p14:tracePt t="264244" x="8501063" y="2054225"/>
          <p14:tracePt t="264260" x="8582025" y="1973263"/>
          <p14:tracePt t="264277" x="8636000" y="1893888"/>
          <p14:tracePt t="264294" x="8661400" y="1785938"/>
          <p14:tracePt t="264310" x="8688388" y="1670050"/>
          <p14:tracePt t="264327" x="8707438" y="1562100"/>
          <p14:tracePt t="264344" x="8715375" y="1490663"/>
          <p14:tracePt t="264360" x="8697913" y="1401763"/>
          <p14:tracePt t="264377" x="8653463" y="1347788"/>
          <p14:tracePt t="264394" x="8572500" y="1322388"/>
          <p14:tracePt t="264410" x="8474075" y="1295400"/>
          <p14:tracePt t="264427" x="8385175" y="1268413"/>
          <p14:tracePt t="264444" x="8304213" y="1258888"/>
          <p14:tracePt t="264460" x="8215313" y="1258888"/>
          <p14:tracePt t="264477" x="8064500" y="1276350"/>
          <p14:tracePt t="264494" x="7858125" y="1312863"/>
          <p14:tracePt t="264510" x="7554913" y="1393825"/>
          <p14:tracePt t="264527" x="7402513" y="1428750"/>
          <p14:tracePt t="264544" x="7269163" y="1455738"/>
          <p14:tracePt t="264560" x="7170738" y="1482725"/>
          <p14:tracePt t="264577" x="7089775" y="1500188"/>
          <p14:tracePt t="264594" x="6946900" y="1509713"/>
          <p14:tracePt t="264610" x="6850063" y="1536700"/>
          <p14:tracePt t="264627" x="6804025" y="1562100"/>
          <p14:tracePt t="264644" x="6769100" y="1581150"/>
          <p14:tracePt t="264660" x="6751638" y="1625600"/>
          <p14:tracePt t="264677" x="6732588" y="1704975"/>
          <p14:tracePt t="264694" x="6742113" y="1785938"/>
          <p14:tracePt t="264710" x="6769100" y="1874838"/>
          <p14:tracePt t="264727" x="6813550" y="2009775"/>
          <p14:tracePt t="264744" x="6840538" y="2125663"/>
          <p14:tracePt t="264761" x="6850063" y="2268538"/>
          <p14:tracePt t="264777" x="6850063" y="2349500"/>
          <p14:tracePt t="264794" x="6823075" y="2428875"/>
          <p14:tracePt t="264811" x="6804025" y="2455863"/>
          <p14:tracePt t="264827" x="6778625" y="2482850"/>
          <p14:tracePt t="264844" x="6769100" y="2509838"/>
          <p14:tracePt t="264861" x="6769100" y="2598738"/>
          <p14:tracePt t="264877" x="6769100" y="2670175"/>
          <p14:tracePt t="264894" x="6769100" y="2751138"/>
          <p14:tracePt t="264910" x="6769100" y="2822575"/>
          <p14:tracePt t="264927" x="6778625" y="2901950"/>
          <p14:tracePt t="264944" x="6796088" y="2921000"/>
          <p14:tracePt t="264960" x="6813550" y="2928938"/>
          <p14:tracePt t="264977" x="6831013" y="2946400"/>
          <p14:tracePt t="264994" x="6983413" y="2911475"/>
          <p14:tracePt t="265011" x="7170738" y="2813050"/>
          <p14:tracePt t="265027" x="7402513" y="2679700"/>
          <p14:tracePt t="265044" x="7616825" y="2581275"/>
          <p14:tracePt t="265060" x="7742238" y="2482850"/>
          <p14:tracePt t="265077" x="7778750" y="2438400"/>
          <p14:tracePt t="265094" x="7796213" y="2374900"/>
          <p14:tracePt t="265110" x="7786688" y="2312988"/>
          <p14:tracePt t="265127" x="7759700" y="2232025"/>
          <p14:tracePt t="265144" x="7661275" y="2081213"/>
          <p14:tracePt t="265161" x="7635875" y="2000250"/>
          <p14:tracePt t="265177" x="7616825" y="1982788"/>
          <p14:tracePt t="265194" x="7616825" y="1955800"/>
          <p14:tracePt t="265211" x="7616825" y="1938338"/>
          <p14:tracePt t="265228" x="7635875" y="1920875"/>
          <p14:tracePt t="265245" x="7643813" y="1893888"/>
          <p14:tracePt t="265261" x="7670800" y="1874838"/>
          <p14:tracePt t="265278" x="7697788" y="1874838"/>
          <p14:tracePt t="265294" x="7778750" y="1884363"/>
          <p14:tracePt t="265311" x="7912100" y="1911350"/>
          <p14:tracePt t="265328" x="8045450" y="1938338"/>
          <p14:tracePt t="265344" x="8153400" y="1965325"/>
          <p14:tracePt t="265361" x="8259763" y="1992313"/>
          <p14:tracePt t="265377" x="8340725" y="2017713"/>
          <p14:tracePt t="265394" x="8412163" y="2036763"/>
          <p14:tracePt t="265411" x="8447088" y="2036763"/>
          <p14:tracePt t="265428" x="8456613" y="2009775"/>
          <p14:tracePt t="265444" x="8474075" y="1982788"/>
          <p14:tracePt t="265461" x="8501063" y="1901825"/>
          <p14:tracePt t="265478" x="8545513" y="1822450"/>
          <p14:tracePt t="265495" x="8582025" y="1670050"/>
          <p14:tracePt t="265511" x="8599488" y="1517650"/>
          <p14:tracePt t="265527" x="8589963" y="1366838"/>
          <p14:tracePt t="265544" x="8501063" y="1241425"/>
          <p14:tracePt t="265560" x="8385175" y="1116013"/>
          <p14:tracePt t="265577" x="8269288" y="1044575"/>
          <p14:tracePt t="265594" x="8153400" y="1000125"/>
          <p14:tracePt t="265610" x="8027988" y="1000125"/>
          <p14:tracePt t="265628" x="7850188" y="1027113"/>
          <p14:tracePt t="265645" x="7545388" y="1071563"/>
          <p14:tracePt t="265661" x="7340600" y="1143000"/>
          <p14:tracePt t="265677" x="7135813" y="1250950"/>
          <p14:tracePt t="265694" x="6938963" y="1347788"/>
          <p14:tracePt t="265710" x="6823075" y="1438275"/>
          <p14:tracePt t="265727" x="6732588" y="1544638"/>
          <p14:tracePt t="265745" x="6616700" y="1687513"/>
          <p14:tracePt t="265762" x="6537325" y="1768475"/>
          <p14:tracePt t="265778" x="6483350" y="1866900"/>
          <p14:tracePt t="265794" x="6421438" y="1946275"/>
          <p14:tracePt t="265811" x="6367463" y="2063750"/>
          <p14:tracePt t="265828" x="6323013" y="2197100"/>
          <p14:tracePt t="265844" x="6296025" y="2330450"/>
          <p14:tracePt t="265861" x="6278563" y="2428875"/>
          <p14:tracePt t="265878" x="6286500" y="2492375"/>
          <p14:tracePt t="265894" x="6323013" y="2536825"/>
          <p14:tracePt t="265911" x="6394450" y="2598738"/>
          <p14:tracePt t="265927" x="6429375" y="2635250"/>
          <p14:tracePt t="265944" x="6446838" y="2670175"/>
          <p14:tracePt t="265961" x="6492875" y="2714625"/>
          <p14:tracePt t="265978" x="6554788" y="2768600"/>
          <p14:tracePt t="265994" x="6635750" y="2813050"/>
          <p14:tracePt t="266011" x="6769100" y="2849563"/>
          <p14:tracePt t="266027" x="6850063" y="2874963"/>
          <p14:tracePt t="266044" x="6875463" y="2894013"/>
          <p14:tracePt t="266061" x="6902450" y="2901950"/>
          <p14:tracePt t="266078" x="6938963" y="2901950"/>
          <p14:tracePt t="266094" x="7018338" y="2901950"/>
          <p14:tracePt t="266111" x="7081838" y="2867025"/>
          <p14:tracePt t="266127" x="7170738" y="2778125"/>
          <p14:tracePt t="266144" x="7242175" y="2679700"/>
          <p14:tracePt t="266161" x="7269163" y="2517775"/>
          <p14:tracePt t="266177" x="7278688" y="2411413"/>
          <p14:tracePt t="266194" x="7278688" y="2286000"/>
          <p14:tracePt t="266211" x="7259638" y="2089150"/>
          <p14:tracePt t="266228" x="7224713" y="1911350"/>
          <p14:tracePt t="266244" x="7197725" y="1803400"/>
          <p14:tracePt t="266261" x="7197725" y="1741488"/>
          <p14:tracePt t="266277" x="7215188" y="1714500"/>
          <p14:tracePt t="266294" x="7242175" y="1704975"/>
          <p14:tracePt t="266311" x="7286625" y="1704975"/>
          <p14:tracePt t="266328" x="7331075" y="1704975"/>
          <p14:tracePt t="266345" x="7402513" y="1704975"/>
          <p14:tracePt t="266361" x="7483475" y="1704975"/>
          <p14:tracePt t="266377" x="7589838" y="1731963"/>
          <p14:tracePt t="266394" x="7688263" y="1758950"/>
          <p14:tracePt t="266411" x="7823200" y="1803400"/>
          <p14:tracePt t="266428" x="7912100" y="1830388"/>
          <p14:tracePt t="266444" x="8045450" y="1839913"/>
          <p14:tracePt t="266461" x="8153400" y="1839913"/>
          <p14:tracePt t="266478" x="8259763" y="1822450"/>
          <p14:tracePt t="266494" x="8412163" y="1795463"/>
          <p14:tracePt t="266511" x="8528050" y="1768475"/>
          <p14:tracePt t="266528" x="8636000" y="1768475"/>
          <p14:tracePt t="266544" x="8751888" y="1741488"/>
          <p14:tracePt t="266561" x="8778875" y="1714500"/>
          <p14:tracePt t="266578" x="8831263" y="1652588"/>
          <p14:tracePt t="266595" x="8858250" y="1554163"/>
          <p14:tracePt t="266611" x="8875713" y="1446213"/>
          <p14:tracePt t="266627" x="8875713" y="1339850"/>
          <p14:tracePt t="266644" x="8840788" y="1223963"/>
          <p14:tracePt t="266661" x="8742363" y="1108075"/>
          <p14:tracePt t="266677" x="8643938" y="1054100"/>
          <p14:tracePt t="266694" x="8510588" y="1017588"/>
          <p14:tracePt t="266711" x="8367713" y="1017588"/>
          <p14:tracePt t="266727" x="8232775" y="1044575"/>
          <p14:tracePt t="266744" x="7983538" y="1098550"/>
          <p14:tracePt t="266760" x="7670800" y="1152525"/>
          <p14:tracePt t="266777" x="7375525" y="1223963"/>
          <p14:tracePt t="266794" x="7126288" y="1276350"/>
          <p14:tracePt t="266811" x="6840538" y="1347788"/>
          <p14:tracePt t="266827" x="6751638" y="1374775"/>
          <p14:tracePt t="266844" x="6697663" y="1393825"/>
          <p14:tracePt t="266860" x="6680200" y="1419225"/>
          <p14:tracePt t="266877" x="6661150" y="1446213"/>
          <p14:tracePt t="266894" x="6608763" y="1509713"/>
          <p14:tracePt t="266911" x="6510338" y="1633538"/>
          <p14:tracePt t="266927" x="6446838" y="1714500"/>
          <p14:tracePt t="266945" x="6375400" y="1812925"/>
          <p14:tracePt t="266961" x="6313488" y="1928813"/>
          <p14:tracePt t="266978" x="6296025" y="2063750"/>
          <p14:tracePt t="266995" x="6296025" y="2170113"/>
          <p14:tracePt t="267011" x="6303963" y="2251075"/>
          <p14:tracePt t="267030" x="6313488" y="2357438"/>
          <p14:tracePt t="267047" x="6313488" y="2455863"/>
          <p14:tracePt t="267062" x="6313488" y="2563813"/>
          <p14:tracePt t="267078" x="6313488" y="2670175"/>
          <p14:tracePt t="267095" x="6286500" y="2751138"/>
          <p14:tracePt t="267112" x="6269038" y="2822575"/>
          <p14:tracePt t="267128" x="6269038" y="2874963"/>
          <p14:tracePt t="267145" x="6269038" y="2894013"/>
          <p14:tracePt t="267162" x="6259513" y="2911475"/>
          <p14:tracePt t="267178" x="6278563" y="2928938"/>
          <p14:tracePt t="267195" x="6303963" y="2955925"/>
          <p14:tracePt t="267211" x="6367463" y="2965450"/>
          <p14:tracePt t="267228" x="6446838" y="2965450"/>
          <p14:tracePt t="267245" x="6564313" y="2938463"/>
          <p14:tracePt t="267262" x="6724650" y="2874963"/>
          <p14:tracePt t="267280" x="6921500" y="2778125"/>
          <p14:tracePt t="267297" x="7018338" y="2706688"/>
          <p14:tracePt t="267312" x="7116763" y="2625725"/>
          <p14:tracePt t="267328" x="7207250" y="2554288"/>
          <p14:tracePt t="267345" x="7242175" y="2473325"/>
          <p14:tracePt t="267361" x="7259638" y="2366963"/>
          <p14:tracePt t="267378" x="7269163" y="2259013"/>
          <p14:tracePt t="267394" x="7251700" y="2152650"/>
          <p14:tracePt t="267411" x="7224713" y="2036763"/>
          <p14:tracePt t="267428" x="7197725" y="1938338"/>
          <p14:tracePt t="267444" x="7197725" y="1920875"/>
          <p14:tracePt t="267461" x="7207250" y="1893888"/>
          <p14:tracePt t="267478" x="7232650" y="1874838"/>
          <p14:tracePt t="267494" x="7251700" y="1857375"/>
          <p14:tracePt t="267511" x="7269163" y="1849438"/>
          <p14:tracePt t="267528" x="7286625" y="1849438"/>
          <p14:tracePt t="267545" x="7350125" y="1849438"/>
          <p14:tracePt t="267546" x="7394575" y="1866900"/>
          <p14:tracePt t="267561" x="7483475" y="1893888"/>
          <p14:tracePt t="267578" x="7589838" y="1920875"/>
          <p14:tracePt t="267595" x="7751763" y="1946275"/>
          <p14:tracePt t="267612" x="7875588" y="1946275"/>
          <p14:tracePt t="267628" x="7983538" y="1946275"/>
          <p14:tracePt t="267644" x="8089900" y="1946275"/>
          <p14:tracePt t="267661" x="8197850" y="1938338"/>
          <p14:tracePt t="267678" x="8304213" y="1911350"/>
          <p14:tracePt t="267694" x="8439150" y="1874838"/>
          <p14:tracePt t="267711" x="8493125" y="1849438"/>
          <p14:tracePt t="267728" x="8510588" y="1830388"/>
          <p14:tracePt t="267744" x="8528050" y="1812925"/>
          <p14:tracePt t="267761" x="8555038" y="1768475"/>
          <p14:tracePt t="267778" x="8582025" y="1687513"/>
          <p14:tracePt t="267794" x="8609013" y="1571625"/>
          <p14:tracePt t="267813" x="8626475" y="1411288"/>
          <p14:tracePt t="267829" x="8616950" y="1322388"/>
          <p14:tracePt t="267845" x="8555038" y="1241425"/>
          <p14:tracePt t="267862" x="8394700" y="1204913"/>
          <p14:tracePt t="267878" x="8153400" y="1204913"/>
          <p14:tracePt t="267895" x="7929563" y="1231900"/>
          <p14:tracePt t="267912" x="7661275" y="1268413"/>
          <p14:tracePt t="267928" x="7394575" y="1303338"/>
          <p14:tracePt t="267945" x="7072313" y="1374775"/>
          <p14:tracePt t="267961" x="6929438" y="1438275"/>
          <p14:tracePt t="267978" x="6831013" y="1509713"/>
          <p14:tracePt t="267995" x="6759575" y="1562100"/>
          <p14:tracePt t="268011" x="6707188" y="1643063"/>
          <p14:tracePt t="268028" x="6643688" y="1687513"/>
          <p14:tracePt t="268046" x="6537325" y="1768475"/>
          <p14:tracePt t="268063" x="6438900" y="1822450"/>
          <p14:tracePt t="268078" x="6323013" y="1884363"/>
          <p14:tracePt t="268094" x="6242050" y="1965325"/>
          <p14:tracePt t="268111" x="6188075" y="2063750"/>
          <p14:tracePt t="268128" x="6161088" y="2160588"/>
          <p14:tracePt t="268144" x="6143625" y="2268538"/>
          <p14:tracePt t="268161" x="6153150" y="2374900"/>
          <p14:tracePt t="268178" x="6161088" y="2500313"/>
          <p14:tracePt t="268194" x="6188075" y="2616200"/>
          <p14:tracePt t="268211" x="6232525" y="2732088"/>
          <p14:tracePt t="268227" x="6286500" y="2813050"/>
          <p14:tracePt t="268244" x="6350000" y="2874963"/>
          <p14:tracePt t="268261" x="6429375" y="2928938"/>
          <p14:tracePt t="268278" x="6527800" y="2955925"/>
          <p14:tracePt t="268295" x="6707188" y="2982913"/>
          <p14:tracePt t="268311" x="6831013" y="2982913"/>
          <p14:tracePt t="268328" x="7010400" y="2965450"/>
          <p14:tracePt t="268344" x="7126288" y="2884488"/>
          <p14:tracePt t="268361" x="7242175" y="2759075"/>
          <p14:tracePt t="268378" x="7313613" y="2643188"/>
          <p14:tracePt t="268394" x="7350125" y="2465388"/>
          <p14:tracePt t="268411" x="7340600" y="2241550"/>
          <p14:tracePt t="268428" x="7313613" y="2089150"/>
          <p14:tracePt t="268444" x="7296150" y="2009775"/>
          <p14:tracePt t="268462" x="7296150" y="1982788"/>
          <p14:tracePt t="268478" x="7304088" y="1955800"/>
          <p14:tracePt t="268494" x="7323138" y="1938338"/>
          <p14:tracePt t="268511" x="7340600" y="1920875"/>
          <p14:tracePt t="268528" x="7421563" y="1893888"/>
          <p14:tracePt t="268544" x="7545388" y="1866900"/>
          <p14:tracePt t="268561" x="7885113" y="1874838"/>
          <p14:tracePt t="268578" x="8108950" y="1911350"/>
          <p14:tracePt t="268594" x="8207375" y="1938338"/>
          <p14:tracePt t="268611" x="8224838" y="1946275"/>
          <p14:tracePt t="268782" x="8224838" y="1955800"/>
          <p14:tracePt t="269003" x="8259763" y="1955800"/>
          <p14:tracePt t="269010" x="8269288" y="1955800"/>
          <p14:tracePt t="269017" x="8304213" y="1955800"/>
          <p14:tracePt t="269029" x="8340725" y="1965325"/>
          <p14:tracePt t="269045" x="8421688" y="1965325"/>
          <p14:tracePt t="269048" x="8474075" y="1965325"/>
          <p14:tracePt t="269063" x="8626475" y="1946275"/>
          <p14:tracePt t="269079" x="8875713" y="1911350"/>
          <p14:tracePt t="269095" x="9028113" y="1884363"/>
          <p14:tracePt t="269112" x="9037638" y="1911350"/>
          <p14:tracePt t="269129" x="8939213" y="1955800"/>
          <p14:tracePt t="269145" x="8823325" y="2009775"/>
          <p14:tracePt t="269162" x="8813800" y="2036763"/>
          <p14:tracePt t="269179" x="8804275" y="2089150"/>
          <p14:tracePt t="269691" x="8796338" y="2089150"/>
          <p14:tracePt t="269729" x="8759825" y="2125663"/>
          <p14:tracePt t="269737" x="8742363" y="2135188"/>
          <p14:tracePt t="269785" x="8732838" y="2143125"/>
          <p14:tracePt t="269793" x="8732838" y="2170113"/>
          <p14:tracePt t="269800" x="8724900" y="2187575"/>
          <p14:tracePt t="269812" x="8715375" y="2197100"/>
          <p14:tracePt t="269830" x="8715375" y="2286000"/>
          <p14:tracePt t="269847" x="8715375" y="2330450"/>
          <p14:tracePt t="269863" x="8715375" y="2349500"/>
          <p14:tracePt t="269879" x="8715375" y="2366963"/>
          <p14:tracePt t="269924" x="8715375" y="2357438"/>
          <p14:tracePt t="269933" x="8724900" y="2349500"/>
          <p14:tracePt t="269945" x="8732838" y="2330450"/>
          <p14:tracePt t="269962" x="8759825" y="2295525"/>
          <p14:tracePt t="269980" x="8759825" y="2251075"/>
          <p14:tracePt t="269995" x="8759825" y="2232025"/>
          <p14:tracePt t="270012" x="8751888" y="2214563"/>
          <p14:tracePt t="270030" x="8732838" y="2187575"/>
          <p14:tracePt t="270045" x="8724900" y="2160588"/>
          <p14:tracePt t="270062" x="8724900" y="2125663"/>
          <p14:tracePt t="270079" x="8724900" y="2108200"/>
          <p14:tracePt t="270097" x="8724900" y="2081213"/>
          <p14:tracePt t="270113" x="8724900" y="2054225"/>
          <p14:tracePt t="270129" x="8724900" y="2044700"/>
          <p14:tracePt t="270260" x="8715375" y="2036763"/>
          <p14:tracePt t="270268" x="8697913" y="2027238"/>
          <p14:tracePt t="270278" x="8670925" y="2009775"/>
          <p14:tracePt t="270295" x="8653463" y="2000250"/>
          <p14:tracePt t="270312" x="8589963" y="1992313"/>
          <p14:tracePt t="270329" x="8510588" y="1992313"/>
          <p14:tracePt t="270347" x="8394700" y="2017713"/>
          <p14:tracePt t="270362" x="8313738" y="2044700"/>
          <p14:tracePt t="270379" x="8232775" y="2071688"/>
          <p14:tracePt t="270395" x="8116888" y="2135188"/>
          <p14:tracePt t="270412" x="8018463" y="2187575"/>
          <p14:tracePt t="270429" x="7947025" y="2214563"/>
          <p14:tracePt t="270445" x="7912100" y="2232025"/>
          <p14:tracePt t="270462" x="7885113" y="2268538"/>
          <p14:tracePt t="270479" x="7813675" y="2349500"/>
          <p14:tracePt t="270497" x="7670800" y="2455863"/>
          <p14:tracePt t="270513" x="7616825" y="2482850"/>
          <p14:tracePt t="270529" x="7599363" y="2500313"/>
          <p14:tracePt t="270545" x="7581900" y="2536825"/>
          <p14:tracePt t="270562" x="7554913" y="2598738"/>
          <p14:tracePt t="270579" x="7527925" y="2687638"/>
          <p14:tracePt t="270595" x="7483475" y="2786063"/>
          <p14:tracePt t="270613" x="7439025" y="3044825"/>
          <p14:tracePt t="270629" x="7446963" y="3214688"/>
          <p14:tracePt t="270645" x="7466013" y="3295650"/>
          <p14:tracePt t="270662" x="7493000" y="3349625"/>
          <p14:tracePt t="270695" x="7510463" y="3394075"/>
          <p14:tracePt t="270712" x="7537450" y="3455988"/>
          <p14:tracePt t="270729" x="7545388" y="3492500"/>
          <p14:tracePt t="270799" x="7554913" y="3492500"/>
          <p14:tracePt t="270808" x="7564438" y="3492500"/>
          <p14:tracePt t="270815" x="7572375" y="3482975"/>
          <p14:tracePt t="270828" x="7589838" y="3455988"/>
          <p14:tracePt t="270844" x="7599363" y="3438525"/>
          <p14:tracePt t="270861" x="7599363" y="3375025"/>
          <p14:tracePt t="270878" x="7599363" y="3349625"/>
          <p14:tracePt t="270894" x="7608888" y="3340100"/>
          <p14:tracePt t="270927" x="7616825" y="3303588"/>
          <p14:tracePt t="270944" x="7643813" y="3241675"/>
          <p14:tracePt t="270961" x="7670800" y="3179763"/>
          <p14:tracePt t="270978" x="7680325" y="3143250"/>
          <p14:tracePt t="270994" x="7688263" y="3125788"/>
          <p14:tracePt t="271012" x="7715250" y="3054350"/>
          <p14:tracePt t="271028" x="7724775" y="2992438"/>
          <p14:tracePt t="271044" x="7742238" y="2911475"/>
          <p14:tracePt t="271061" x="7769225" y="2830513"/>
          <p14:tracePt t="271078" x="7769225" y="2778125"/>
          <p14:tracePt t="271094" x="7769225" y="2741613"/>
          <p14:tracePt t="271111" x="7769225" y="2724150"/>
          <p14:tracePt t="271128" x="7769225" y="2714625"/>
          <p14:tracePt t="271145" x="7742238" y="2687638"/>
          <p14:tracePt t="271162" x="7724775" y="2687638"/>
          <p14:tracePt t="271179" x="7707313" y="2687638"/>
          <p14:tracePt t="271195" x="7688263" y="2670175"/>
          <p14:tracePt t="271212" x="7661275" y="2660650"/>
          <p14:tracePt t="271231" x="7643813" y="2652713"/>
          <p14:tracePt t="271247" x="7626350" y="2643188"/>
          <p14:tracePt t="271263" x="7599363" y="2625725"/>
          <p14:tracePt t="271280" x="7581900" y="2625725"/>
          <p14:tracePt t="271296" x="7554913" y="2616200"/>
          <p14:tracePt t="271312" x="7537450" y="2616200"/>
          <p14:tracePt t="271329" x="7518400" y="2616200"/>
          <p14:tracePt t="271345" x="7493000" y="2608263"/>
          <p14:tracePt t="271362" x="7446963" y="2608263"/>
          <p14:tracePt t="271379" x="7367588" y="2608263"/>
          <p14:tracePt t="271395" x="7251700" y="2581275"/>
          <p14:tracePt t="271412" x="7170738" y="2581275"/>
          <p14:tracePt t="271429" x="7143750" y="2571750"/>
          <p14:tracePt t="271446" x="7126288" y="2571750"/>
          <p14:tracePt t="271462" x="7089775" y="2571750"/>
          <p14:tracePt t="271479" x="7072313" y="2571750"/>
          <p14:tracePt t="271497" x="7000875" y="2571750"/>
          <p14:tracePt t="271513" x="6938963" y="2589213"/>
          <p14:tracePt t="271529" x="6884988" y="2589213"/>
          <p14:tracePt t="271546" x="6850063" y="2589213"/>
          <p14:tracePt t="271563" x="6813550" y="2589213"/>
          <p14:tracePt t="271579" x="6796088" y="2589213"/>
          <p14:tracePt t="271595" x="6778625" y="2589213"/>
          <p14:tracePt t="271631" x="6769100" y="2589213"/>
          <p14:tracePt t="271648" x="6751638" y="2598738"/>
          <p14:tracePt t="271663" x="6732588" y="2598738"/>
          <p14:tracePt t="271679" x="6715125" y="2608263"/>
          <p14:tracePt t="271780" x="6707188" y="2608263"/>
          <p14:tracePt t="271787" x="6697663" y="2608263"/>
          <p14:tracePt t="271796" x="6688138" y="2608263"/>
          <p14:tracePt t="271967" x="6670675" y="2608263"/>
          <p14:tracePt t="272000" x="6661150" y="2608263"/>
          <p14:tracePt t="274001" x="6653213" y="2608263"/>
          <p14:tracePt t="274017" x="6643688" y="2608263"/>
          <p14:tracePt t="274025" x="6635750" y="2608263"/>
          <p14:tracePt t="274058" x="6626225" y="2608263"/>
          <p14:tracePt t="274065" x="6616700" y="2608263"/>
          <p14:tracePt t="274540" x="6599238" y="2598738"/>
          <p14:tracePt t="274549" x="6589713" y="2589213"/>
          <p14:tracePt t="274556" x="6581775" y="2589213"/>
          <p14:tracePt t="274565" x="6572250" y="2571750"/>
          <p14:tracePt t="274610" x="6564313" y="2563813"/>
          <p14:tracePt t="275230" x="6554788" y="2563813"/>
          <p14:tracePt t="275238" x="6545263" y="2554288"/>
          <p14:tracePt t="275441" x="6527800" y="2554288"/>
          <p14:tracePt t="287719" x="6518275" y="2554288"/>
          <p14:tracePt t="287727" x="6510338" y="2563813"/>
          <p14:tracePt t="287735" x="6500813" y="2581275"/>
          <p14:tracePt t="287813" x="6492875" y="2589213"/>
          <p14:tracePt t="287829" x="6492875" y="2598738"/>
          <p14:tracePt t="288064" x="6483350" y="2598738"/>
          <p14:tracePt t="288088" x="6473825" y="2608263"/>
          <p14:tracePt t="288096" x="6456363" y="2616200"/>
          <p14:tracePt t="288112" x="6446838" y="2616200"/>
          <p14:tracePt t="288191" x="6438900" y="2616200"/>
          <p14:tracePt t="288284" x="6438900" y="2608263"/>
          <p14:tracePt t="288300" x="6438900" y="2598738"/>
          <p14:tracePt t="288337" x="6446838" y="2589213"/>
          <p14:tracePt t="288353" x="6446838" y="2571750"/>
          <p14:tracePt t="288362" x="6465888" y="2563813"/>
          <p14:tracePt t="288370" x="6465888" y="2554288"/>
          <p14:tracePt t="288402" x="6465888" y="2544763"/>
          <p14:tracePt t="288424" x="6473825" y="2536825"/>
          <p14:tracePt t="288448" x="6483350" y="2527300"/>
          <p14:tracePt t="288456" x="6492875" y="2517775"/>
          <p14:tracePt t="288464" x="6500813" y="2500313"/>
          <p14:tracePt t="288481" x="6500813" y="2492375"/>
          <p14:tracePt t="288497" x="6510338" y="2482850"/>
          <p14:tracePt t="301398" x="6554788" y="2428875"/>
          <p14:tracePt t="301407" x="6564313" y="2411413"/>
          <p14:tracePt t="301416" x="6572250" y="2401888"/>
          <p14:tracePt t="301432" x="6572250" y="2384425"/>
          <p14:tracePt t="301491" x="6572250" y="2401888"/>
          <p14:tracePt t="301498" x="6589713" y="2509838"/>
          <p14:tracePt t="301506" x="6608763" y="2616200"/>
          <p14:tracePt t="301516" x="6626225" y="2759075"/>
          <p14:tracePt t="301534" x="6680200" y="2965450"/>
          <p14:tracePt t="301549" x="6688138" y="3071813"/>
          <p14:tracePt t="301566" x="6688138" y="3179763"/>
          <p14:tracePt t="301583" x="6670675" y="3259138"/>
          <p14:tracePt t="301600" x="6589713" y="3375025"/>
          <p14:tracePt t="301617" x="6510338" y="3455988"/>
          <p14:tracePt t="301632" x="6411913" y="3581400"/>
          <p14:tracePt t="301649" x="6357938" y="3662363"/>
          <p14:tracePt t="301666" x="6313488" y="3724275"/>
          <p14:tracePt t="301683" x="6286500" y="3751263"/>
          <p14:tracePt t="301699" x="6269038" y="3768725"/>
          <p14:tracePt t="301716" x="6232525" y="3786188"/>
          <p14:tracePt t="301733" x="6215063" y="3813175"/>
          <p14:tracePt t="301751" x="6188075" y="3840163"/>
          <p14:tracePt t="301766" x="6161088" y="3857625"/>
          <p14:tracePt t="301784" x="6143625" y="3884613"/>
          <p14:tracePt t="301799" x="6126163" y="3929063"/>
          <p14:tracePt t="301816" x="6126163" y="3992563"/>
          <p14:tracePt t="301832" x="6143625" y="4197350"/>
          <p14:tracePt t="301849" x="6081713" y="4500563"/>
          <p14:tracePt t="301866" x="5983288" y="4687888"/>
          <p14:tracePt t="301898" x="5983288" y="4733925"/>
          <p14:tracePt t="301915" x="5983288" y="4741863"/>
          <p14:tracePt t="302149" x="5983288" y="4733925"/>
          <p14:tracePt t="302226" x="5983288" y="4724400"/>
          <p14:tracePt t="302251" x="5983288" y="4697413"/>
          <p14:tracePt t="302259" x="6000750" y="4662488"/>
          <p14:tracePt t="302267" x="6010275" y="4616450"/>
          <p14:tracePt t="302283" x="6037263" y="4527550"/>
          <p14:tracePt t="302299" x="6054725" y="4448175"/>
          <p14:tracePt t="302316" x="6054725" y="4402138"/>
          <p14:tracePt t="302333" x="6054725" y="4376738"/>
          <p14:tracePt t="302349" x="6054725" y="4367213"/>
          <p14:tracePt t="302366" x="6054725" y="4340225"/>
          <p14:tracePt t="302382" x="6037263" y="4295775"/>
          <p14:tracePt t="302399" x="5983288" y="4286250"/>
          <p14:tracePt t="302415" x="5867400" y="4305300"/>
          <p14:tracePt t="302431" x="5759450" y="4313238"/>
          <p14:tracePt t="302448" x="5653088" y="4313238"/>
          <p14:tracePt t="302465" x="5510213" y="4313238"/>
          <p14:tracePt t="302481" x="5303838" y="4367213"/>
          <p14:tracePt t="302498" x="5126038" y="4402138"/>
          <p14:tracePt t="302515" x="4938713" y="4438650"/>
          <p14:tracePt t="302531" x="4786313" y="4473575"/>
          <p14:tracePt t="302548" x="4633913" y="4500563"/>
          <p14:tracePt t="302565" x="4456113" y="4519613"/>
          <p14:tracePt t="302582" x="4330700" y="4519613"/>
          <p14:tracePt t="302598" x="4224338" y="4537075"/>
          <p14:tracePt t="302616" x="4116388" y="4545013"/>
          <p14:tracePt t="302633" x="4010025" y="4564063"/>
          <p14:tracePt t="302649" x="3875088" y="4572000"/>
          <p14:tracePt t="302666" x="3857625" y="4581525"/>
          <p14:tracePt t="302682" x="3822700" y="4581525"/>
          <p14:tracePt t="302699" x="3803650" y="4598988"/>
          <p14:tracePt t="302716" x="3795713" y="4608513"/>
          <p14:tracePt t="302732" x="3776663" y="4616450"/>
          <p14:tracePt t="302783" x="3768725" y="4616450"/>
          <p14:tracePt t="302806" x="3759200" y="4625975"/>
          <p14:tracePt t="302814" x="3724275" y="4652963"/>
          <p14:tracePt t="302822" x="3660775" y="4679950"/>
          <p14:tracePt t="302833" x="3625850" y="4687888"/>
          <p14:tracePt t="302849" x="3562350" y="4714875"/>
          <p14:tracePt t="302866" x="3527425" y="4741863"/>
          <p14:tracePt t="302882" x="3490913" y="4759325"/>
          <p14:tracePt t="302901" x="3394075" y="4840288"/>
          <p14:tracePt t="302916" x="3303588" y="4902200"/>
          <p14:tracePt t="302933" x="3205163" y="4992688"/>
          <p14:tracePt t="302949" x="3081338" y="5091113"/>
          <p14:tracePt t="302966" x="2973388" y="5180013"/>
          <p14:tracePt t="302982" x="2874963" y="5259388"/>
          <p14:tracePt t="302999" x="2795588" y="5330825"/>
          <p14:tracePt t="303016" x="2670175" y="5429250"/>
          <p14:tracePt t="303032" x="2616200" y="5492750"/>
          <p14:tracePt t="303048" x="2571750" y="5554663"/>
          <p14:tracePt t="303066" x="2482850" y="5662613"/>
          <p14:tracePt t="303083" x="2322513" y="5832475"/>
          <p14:tracePt t="303099" x="2187575" y="5983288"/>
          <p14:tracePt t="303116" x="2036763" y="6135688"/>
          <p14:tracePt t="303133" x="1955800" y="6215063"/>
          <p14:tracePt t="303151" x="1884363" y="6340475"/>
          <p14:tracePt t="303166" x="1847850" y="6421438"/>
          <p14:tracePt t="303182" x="1812925" y="6500813"/>
          <p14:tracePt t="305251" x="1071563" y="6394450"/>
          <p14:tracePt t="305267" x="1081088" y="6357938"/>
          <p14:tracePt t="305284" x="1098550" y="6332538"/>
          <p14:tracePt t="305301" x="1125538" y="6242050"/>
          <p14:tracePt t="305318" x="1152525" y="6207125"/>
          <p14:tracePt t="305334" x="1169988" y="6143625"/>
          <p14:tracePt t="305351" x="1196975" y="6099175"/>
          <p14:tracePt t="310121" x="0" y="0"/>
        </p14:tracePtLst>
        <p14:tracePtLst>
          <p14:tracePt t="882183" x="1312863" y="4662488"/>
          <p14:tracePt t="882228" x="1322388" y="4652963"/>
          <p14:tracePt t="882236" x="1330325" y="4616450"/>
          <p14:tracePt t="882244" x="1374775" y="4572000"/>
          <p14:tracePt t="882252" x="1419225" y="4510088"/>
          <p14:tracePt t="882268" x="1616075" y="4330700"/>
          <p14:tracePt t="882285" x="1901825" y="4081463"/>
          <p14:tracePt t="882301" x="2322513" y="3768725"/>
          <p14:tracePt t="882318" x="2928938" y="3429000"/>
          <p14:tracePt t="882334" x="3625850" y="3214688"/>
          <p14:tracePt t="882352" x="4714875" y="3009900"/>
          <p14:tracePt t="882369" x="6510338" y="2670175"/>
          <p14:tracePt t="882386" x="7493000" y="2500313"/>
          <p14:tracePt t="882404" x="8054975" y="2411413"/>
          <p14:tracePt t="882421" x="8421688" y="2295525"/>
          <p14:tracePt t="882436" x="8653463" y="2232025"/>
          <p14:tracePt t="882452" x="8813800" y="2143125"/>
          <p14:tracePt t="882468" x="8875713" y="2108200"/>
          <p14:tracePt t="882485" x="8885238" y="2089150"/>
          <p14:tracePt t="882502" x="8929688" y="2054225"/>
          <p14:tracePt t="882518" x="8993188" y="2027238"/>
          <p14:tracePt t="882535" x="9126538" y="2000250"/>
          <p14:tracePt t="882551" x="9136063" y="1973263"/>
          <p14:tracePt t="882568" x="9136063" y="1946275"/>
          <p14:tracePt t="882584" x="9136063" y="1928813"/>
          <p14:tracePt t="882618" x="9126538" y="1946275"/>
          <p14:tracePt t="882627" x="9117013" y="1955800"/>
          <p14:tracePt t="882636" x="9109075" y="1973263"/>
          <p14:tracePt t="882652" x="9055100" y="2027238"/>
          <p14:tracePt t="882669" x="8956675" y="2071688"/>
          <p14:tracePt t="882686" x="8850313" y="2098675"/>
          <p14:tracePt t="882702" x="8715375" y="2125663"/>
          <p14:tracePt t="882719" x="8609013" y="2152650"/>
          <p14:tracePt t="882721" x="8564563" y="2170113"/>
          <p14:tracePt t="882736" x="8501063" y="2187575"/>
          <p14:tracePt t="882754" x="8466138" y="2214563"/>
          <p14:tracePt t="882770" x="8439150" y="2232025"/>
          <p14:tracePt t="882786" x="8358188" y="2259013"/>
          <p14:tracePt t="882802" x="8259763" y="2286000"/>
          <p14:tracePt t="882819" x="8135938" y="2312988"/>
          <p14:tracePt t="882835" x="7983538" y="2330450"/>
          <p14:tracePt t="882854" x="7786688" y="2349500"/>
          <p14:tracePt t="882869" x="7635875" y="2349500"/>
          <p14:tracePt t="882886" x="7466013" y="2349500"/>
          <p14:tracePt t="882902" x="7340600" y="2357438"/>
          <p14:tracePt t="882919" x="7259638" y="2374900"/>
          <p14:tracePt t="882936" x="7197725" y="2384425"/>
          <p14:tracePt t="882952" x="7116763" y="2411413"/>
          <p14:tracePt t="882969" x="7054850" y="2438400"/>
          <p14:tracePt t="882971" x="7018338" y="2446338"/>
          <p14:tracePt t="882987" x="6938963" y="2473325"/>
          <p14:tracePt t="883003" x="6875463" y="2492375"/>
          <p14:tracePt t="883019" x="6796088" y="2517775"/>
          <p14:tracePt t="883035" x="6751638" y="2527300"/>
          <p14:tracePt t="883051" x="6732588" y="2536825"/>
          <p14:tracePt t="883068" x="6707188" y="2544763"/>
          <p14:tracePt t="883085" x="6697663" y="2554288"/>
          <p14:tracePt t="883104" x="6670675" y="2571750"/>
          <p14:tracePt t="883119" x="6643688" y="2581275"/>
          <p14:tracePt t="883136" x="6626225" y="2598738"/>
          <p14:tracePt t="883152" x="6608763" y="2598738"/>
          <p14:tracePt t="883169" x="6599238" y="2598738"/>
          <p14:tracePt t="883267" x="6599238" y="2589213"/>
          <p14:tracePt t="883275" x="6599238" y="2581275"/>
          <p14:tracePt t="883299" x="6599238" y="2563813"/>
          <p14:tracePt t="883337" x="6599238" y="2554288"/>
          <p14:tracePt t="883361" x="6599238" y="2544763"/>
          <p14:tracePt t="883423" x="6589713" y="2536825"/>
          <p14:tracePt t="883439" x="6572250" y="2536825"/>
          <p14:tracePt t="883447" x="6564313" y="2536825"/>
          <p14:tracePt t="883454" x="6554788" y="2536825"/>
          <p14:tracePt t="883469" x="6545263" y="2536825"/>
          <p14:tracePt t="883486" x="6537325" y="2544763"/>
          <p14:tracePt t="883502" x="6527800" y="2554288"/>
          <p14:tracePt t="883594" x="6527800" y="2571750"/>
          <p14:tracePt t="883610" x="6537325" y="2581275"/>
          <p14:tracePt t="883618" x="6545263" y="2589213"/>
          <p14:tracePt t="883626" x="6554788" y="2598738"/>
          <p14:tracePt t="883635" x="6564313" y="2608263"/>
          <p14:tracePt t="883651" x="6589713" y="2616200"/>
          <p14:tracePt t="883668" x="6608763" y="2625725"/>
          <p14:tracePt t="883759" x="6616700" y="2643188"/>
          <p14:tracePt t="883775" x="6643688" y="2652713"/>
          <p14:tracePt t="883783" x="6653213" y="2660650"/>
          <p14:tracePt t="883791" x="6670675" y="2660650"/>
          <p14:tracePt t="883802" x="6680200" y="2670175"/>
          <p14:tracePt t="883819" x="6688138" y="2670175"/>
          <p14:tracePt t="883985" x="6688138" y="2679700"/>
          <p14:tracePt t="884001" x="6680200" y="2687638"/>
          <p14:tracePt t="884009" x="6680200" y="2697163"/>
          <p14:tracePt t="884020" x="6670675" y="2714625"/>
          <p14:tracePt t="884036" x="6661150" y="2724150"/>
          <p14:tracePt t="884053" x="6653213" y="2724150"/>
          <p14:tracePt t="884069" x="6643688" y="2732088"/>
          <p14:tracePt t="884086" x="6643688" y="2741613"/>
          <p14:tracePt t="884111" x="6635750" y="2741613"/>
          <p14:tracePt t="884125" x="6635750" y="2751138"/>
          <p14:tracePt t="884203" x="6616700" y="2759075"/>
          <p14:tracePt t="884211" x="6608763" y="2768600"/>
          <p14:tracePt t="884243" x="6599238" y="2795588"/>
          <p14:tracePt t="884250" x="6589713" y="2795588"/>
          <p14:tracePt t="884258" x="6581775" y="2803525"/>
          <p14:tracePt t="884273" x="6572250" y="2813050"/>
          <p14:tracePt t="884359" x="6572250" y="2803525"/>
          <p14:tracePt t="884367" x="6581775" y="2795588"/>
          <p14:tracePt t="884375" x="6581775" y="2786063"/>
          <p14:tracePt t="884386" x="6581775" y="2778125"/>
          <p14:tracePt t="884403" x="6581775" y="2759075"/>
          <p14:tracePt t="884419" x="6589713" y="2741613"/>
          <p14:tracePt t="884437" x="6616700" y="2714625"/>
          <p14:tracePt t="884454" x="6643688" y="2687638"/>
          <p14:tracePt t="884469" x="6653213" y="2670175"/>
          <p14:tracePt t="884486" x="6661150" y="2652713"/>
          <p14:tracePt t="884502" x="6670675" y="2643188"/>
          <p14:tracePt t="884711" x="6670675" y="2652713"/>
          <p14:tracePt t="884821" x="6661150" y="2652713"/>
          <p14:tracePt t="884844" x="6653213" y="2643188"/>
          <p14:tracePt t="884905" x="6643688" y="2643188"/>
          <p14:tracePt t="884922" x="6626225" y="2643188"/>
          <p14:tracePt t="884945" x="6626225" y="2635250"/>
          <p14:tracePt t="884954" x="6616700" y="2635250"/>
          <p14:tracePt t="884969" x="6608763" y="2635250"/>
          <p14:tracePt t="884977" x="6608763" y="2616200"/>
          <p14:tracePt t="884985" x="6599238" y="2616200"/>
          <p14:tracePt t="885002" x="6589713" y="2616200"/>
          <p14:tracePt t="885020" x="6589713" y="2608263"/>
          <p14:tracePt t="885039" x="6589713" y="2598738"/>
          <p14:tracePt t="885053" x="6581775" y="2598738"/>
          <p14:tracePt t="885085" x="6581775" y="2589213"/>
          <p14:tracePt t="885109" x="6572250" y="2589213"/>
          <p14:tracePt t="885147" x="6572250" y="2581275"/>
          <p14:tracePt t="885250" x="6554788" y="2581275"/>
          <p14:tracePt t="885367" x="6564313" y="2581275"/>
          <p14:tracePt t="885375" x="6572250" y="2581275"/>
          <p14:tracePt t="885386" x="6581775" y="2581275"/>
          <p14:tracePt t="885402" x="6599238" y="2589213"/>
          <p14:tracePt t="885419" x="6608763" y="2598738"/>
          <p14:tracePt t="885436" x="6616700" y="2608263"/>
          <p14:tracePt t="885453" x="6635750" y="2625725"/>
          <p14:tracePt t="885545" x="6643688" y="2635250"/>
          <p14:tracePt t="885561" x="6653213" y="2643188"/>
          <p14:tracePt t="885569" x="6661150" y="2652713"/>
          <p14:tracePt t="885717" x="6661150" y="2660650"/>
          <p14:tracePt t="885733" x="6661150" y="2670175"/>
          <p14:tracePt t="885741" x="6653213" y="2679700"/>
          <p14:tracePt t="885752" x="6643688" y="2697163"/>
          <p14:tracePt t="885770" x="6626225" y="2706688"/>
          <p14:tracePt t="885787" x="6608763" y="2724150"/>
          <p14:tracePt t="885803" x="6608763" y="2732088"/>
          <p14:tracePt t="885820" x="6599238" y="2732088"/>
          <p14:tracePt t="886108" x="6608763" y="2724150"/>
          <p14:tracePt t="886116" x="6616700" y="2714625"/>
          <p14:tracePt t="886123" x="6635750" y="2706688"/>
          <p14:tracePt t="886139" x="6635750" y="2687638"/>
          <p14:tracePt t="886153" x="6643688" y="2687638"/>
          <p14:tracePt t="886169" x="6653213" y="2679700"/>
          <p14:tracePt t="886186" x="6661150" y="2679700"/>
          <p14:tracePt t="886241" x="6653213" y="2679700"/>
          <p14:tracePt t="886247" x="6643688" y="2697163"/>
          <p14:tracePt t="886256" x="6626225" y="2706688"/>
          <p14:tracePt t="886270" x="6626225" y="2714625"/>
          <p14:tracePt t="886460" x="6616700" y="2714625"/>
          <p14:tracePt t="886476" x="6616700" y="2724150"/>
          <p14:tracePt t="886483" x="6608763" y="2724150"/>
          <p14:tracePt t="886529" x="6599238" y="2732088"/>
          <p14:tracePt t="886538" x="6589713" y="2741613"/>
          <p14:tracePt t="886546" x="6581775" y="2751138"/>
          <p14:tracePt t="886554" x="6572250" y="2768600"/>
          <p14:tracePt t="886632" x="6572250" y="2778125"/>
          <p14:tracePt t="886788" x="6554788" y="2778125"/>
          <p14:tracePt t="887060" x="6564313" y="2778125"/>
          <p14:tracePt t="887067" x="6572250" y="2759075"/>
          <p14:tracePt t="887076" x="6572250" y="2751138"/>
          <p14:tracePt t="887086" x="6572250" y="2741613"/>
          <p14:tracePt t="887103" x="6589713" y="2724150"/>
          <p14:tracePt t="887121" x="6608763" y="2687638"/>
          <p14:tracePt t="887264" x="6608763" y="2679700"/>
          <p14:tracePt t="887272" x="6599238" y="2679700"/>
          <p14:tracePt t="887286" x="6564313" y="2670175"/>
          <p14:tracePt t="887303" x="6537325" y="2660650"/>
          <p14:tracePt t="887320" x="6510338" y="2652713"/>
          <p14:tracePt t="887336" x="6492875" y="2652713"/>
          <p14:tracePt t="887353" x="6473825" y="2652713"/>
          <p14:tracePt t="887370" x="6465888" y="2652713"/>
          <p14:tracePt t="887449" x="6456363" y="2652713"/>
          <p14:tracePt t="887575" x="6456363" y="2625725"/>
          <p14:tracePt t="887591" x="6465888" y="2616200"/>
          <p14:tracePt t="887599" x="6473825" y="2608263"/>
          <p14:tracePt t="887607" x="6483350" y="2598738"/>
          <p14:tracePt t="887618" x="6492875" y="2589213"/>
          <p14:tracePt t="887635" x="6510338" y="2571750"/>
          <p14:tracePt t="887652" x="6518275" y="2563813"/>
          <p14:tracePt t="887653" x="6527800" y="2563813"/>
          <p14:tracePt t="887669" x="6527800" y="2554288"/>
          <p14:tracePt t="887685" x="6537325" y="2554288"/>
          <p14:tracePt t="887888" x="6527800" y="2554288"/>
          <p14:tracePt t="887896" x="6518275" y="2554288"/>
          <p14:tracePt t="887905" x="6518275" y="2563813"/>
          <p14:tracePt t="887921" x="6492875" y="2589213"/>
          <p14:tracePt t="887937" x="6483350" y="2598738"/>
          <p14:tracePt t="887953" x="6473825" y="2608263"/>
          <p14:tracePt t="887970" x="6465888" y="2616200"/>
          <p14:tracePt t="887990" x="6456363" y="2625725"/>
          <p14:tracePt t="888169" x="6465888" y="2625725"/>
          <p14:tracePt t="888178" x="6473825" y="2625725"/>
          <p14:tracePt t="888186" x="6483350" y="2625725"/>
          <p14:tracePt t="888203" x="6510338" y="2616200"/>
          <p14:tracePt t="888219" x="6527800" y="2608263"/>
          <p14:tracePt t="888236" x="6537325" y="2608263"/>
          <p14:tracePt t="888253" x="6545263" y="2608263"/>
          <p14:tracePt t="888270" x="6564313" y="2608263"/>
          <p14:tracePt t="888382" x="6564313" y="2616200"/>
          <p14:tracePt t="888398" x="6564313" y="2625725"/>
          <p14:tracePt t="888406" x="6564313" y="2635250"/>
          <p14:tracePt t="888420" x="6564313" y="2652713"/>
          <p14:tracePt t="888460" x="6564313" y="2660650"/>
          <p14:tracePt t="888475" x="6564313" y="2670175"/>
          <p14:tracePt t="888483" x="6554788" y="2679700"/>
          <p14:tracePt t="888491" x="6554788" y="2687638"/>
          <p14:tracePt t="888502" x="6545263" y="2687638"/>
          <p14:tracePt t="888521" x="6545263" y="2697163"/>
          <p14:tracePt t="888536" x="6537325" y="2697163"/>
          <p14:tracePt t="888554" x="6518275" y="2724150"/>
          <p14:tracePt t="888773" x="6518275" y="2714625"/>
          <p14:tracePt t="888780" x="6527800" y="2714625"/>
          <p14:tracePt t="888796" x="6527800" y="2706688"/>
          <p14:tracePt t="888805" x="6537325" y="2706688"/>
          <p14:tracePt t="890158" x="6527800" y="2706688"/>
          <p14:tracePt t="890297" x="6527800" y="2724150"/>
          <p14:tracePt t="890829" x="6518275" y="2724150"/>
          <p14:tracePt t="891042" x="6500813" y="2724150"/>
          <p14:tracePt t="891058" x="6500813" y="2714625"/>
          <p14:tracePt t="891067" x="6492875" y="2714625"/>
          <p14:tracePt t="891690" x="6510338" y="2706688"/>
          <p14:tracePt t="891698" x="6518275" y="2706688"/>
          <p14:tracePt t="891706" x="6537325" y="2706688"/>
          <p14:tracePt t="891720" x="6564313" y="2706688"/>
          <p14:tracePt t="891737" x="6589713" y="2706688"/>
          <p14:tracePt t="891739" x="6599238" y="2706688"/>
          <p14:tracePt t="891755" x="6626225" y="2706688"/>
          <p14:tracePt t="891772" x="6643688" y="2706688"/>
          <p14:tracePt t="891787" x="6688138" y="2724150"/>
          <p14:tracePt t="891803" x="6697663" y="2732088"/>
          <p14:tracePt t="891820" x="6707188" y="2732088"/>
          <p14:tracePt t="892029" x="6707188" y="2741613"/>
          <p14:tracePt t="892043" x="6707188" y="2751138"/>
          <p14:tracePt t="892050" x="6697663" y="2751138"/>
          <p14:tracePt t="892058" x="6697663" y="2759075"/>
          <p14:tracePt t="892070" x="6688138" y="2759075"/>
          <p14:tracePt t="892087" x="6688138" y="2768600"/>
          <p14:tracePt t="892103" x="6680200" y="2768600"/>
          <p14:tracePt t="892161" x="6680200" y="2786063"/>
          <p14:tracePt t="892184" x="6670675" y="2795588"/>
          <p14:tracePt t="892200" x="6661150" y="2795588"/>
          <p14:tracePt t="892222" x="6653213" y="2795588"/>
          <p14:tracePt t="892279" x="6653213" y="2803525"/>
          <p14:tracePt t="892545" x="6661150" y="2778125"/>
          <p14:tracePt t="892553" x="6670675" y="2768600"/>
          <p14:tracePt t="892560" x="6680200" y="2759075"/>
          <p14:tracePt t="892570" x="6688138" y="2751138"/>
          <p14:tracePt t="892587" x="6697663" y="2732088"/>
          <p14:tracePt t="892604" x="6724650" y="2706688"/>
          <p14:tracePt t="892620" x="6724650" y="2697163"/>
          <p14:tracePt t="892865" x="6707188" y="2697163"/>
          <p14:tracePt t="892872" x="6697663" y="2706688"/>
          <p14:tracePt t="892887" x="6688138" y="2706688"/>
          <p14:tracePt t="892903" x="6670675" y="2706688"/>
          <p14:tracePt t="892974" x="6661150" y="2706688"/>
          <p14:tracePt t="892982" x="6653213" y="2697163"/>
          <p14:tracePt t="893036" x="6635750" y="2687638"/>
          <p14:tracePt t="893043" x="6626225" y="2679700"/>
          <p14:tracePt t="893053" x="6616700" y="2670175"/>
          <p14:tracePt t="893069" x="6599238" y="2660650"/>
          <p14:tracePt t="893086" x="6599238" y="2643188"/>
          <p14:tracePt t="893121" x="6599238" y="2635250"/>
          <p14:tracePt t="893145" x="6589713" y="2635250"/>
          <p14:tracePt t="893249" x="6589713" y="2625725"/>
          <p14:tracePt t="893279" x="6599238" y="2616200"/>
          <p14:tracePt t="893287" x="6599238" y="2608263"/>
          <p14:tracePt t="893294" x="6608763" y="2608263"/>
          <p14:tracePt t="893311" x="6616700" y="2598738"/>
          <p14:tracePt t="894148" x="6608763" y="2608263"/>
          <p14:tracePt t="894156" x="6599238" y="2616200"/>
          <p14:tracePt t="894171" x="6589713" y="2616200"/>
          <p14:tracePt t="894194" x="6581775" y="2616200"/>
          <p14:tracePt t="894210" x="6572250" y="2616200"/>
          <p14:tracePt t="894329" x="6581775" y="2608263"/>
          <p14:tracePt t="894359" x="6589713" y="2608263"/>
          <p14:tracePt t="894383" x="6589713" y="2598738"/>
          <p14:tracePt t="894500" x="6599238" y="2571750"/>
          <p14:tracePt t="894509" x="6608763" y="2571750"/>
          <p14:tracePt t="894521" x="6608763" y="2563813"/>
          <p14:tracePt t="894689" x="6608763" y="2554288"/>
          <p14:tracePt t="895079" x="6599238" y="2554288"/>
          <p14:tracePt t="895087" x="6589713" y="2554288"/>
          <p14:tracePt t="895095" x="6589713" y="2563813"/>
          <p14:tracePt t="895104" x="6581775" y="2563813"/>
          <p14:tracePt t="895135" x="6572250" y="2563813"/>
          <p14:tracePt t="895149" x="6554788" y="2563813"/>
          <p14:tracePt t="895157" x="6545263" y="2563813"/>
          <p14:tracePt t="895170" x="6537325" y="2563813"/>
          <p14:tracePt t="895189" x="6527800" y="2563813"/>
          <p14:tracePt t="897834" x="6518275" y="2563813"/>
          <p14:tracePt t="897842" x="6510338" y="2563813"/>
          <p14:tracePt t="900018" x="6500813" y="2563813"/>
          <p14:tracePt t="900024" x="6492875" y="2571750"/>
          <p14:tracePt t="900039" x="6465888" y="2598738"/>
          <p14:tracePt t="900054" x="6456363" y="2608263"/>
          <p14:tracePt t="900073" x="6446838" y="2608263"/>
          <p14:tracePt t="900089" x="6429375" y="2625725"/>
          <p14:tracePt t="900228" x="6438900" y="2616200"/>
          <p14:tracePt t="900236" x="6446838" y="2608263"/>
          <p14:tracePt t="900244" x="6456363" y="2598738"/>
          <p14:tracePt t="900254" x="6465888" y="2598738"/>
          <p14:tracePt t="900271" x="6492875" y="2563813"/>
          <p14:tracePt t="900287" x="6510338" y="2544763"/>
          <p14:tracePt t="900304" x="6518275" y="2527300"/>
          <p14:tracePt t="900320" x="6527800" y="2517775"/>
          <p14:tracePt t="900383" x="6537325" y="2509838"/>
          <p14:tracePt t="900391" x="6554788" y="2500313"/>
          <p14:tracePt t="900399" x="6564313" y="2500313"/>
          <p14:tracePt t="900407" x="6572250" y="2492375"/>
          <p14:tracePt t="900463" x="6581775" y="2492375"/>
          <p14:tracePt t="900477" x="6589713" y="2517775"/>
          <p14:tracePt t="900485" x="6616700" y="2554288"/>
          <p14:tracePt t="900493" x="6661150" y="2598738"/>
          <p14:tracePt t="900503" x="6688138" y="2635250"/>
          <p14:tracePt t="900520" x="6724650" y="2687638"/>
          <p14:tracePt t="900537" x="6732588" y="2697163"/>
          <p14:tracePt t="900553" x="6732588" y="2706688"/>
          <p14:tracePt t="900854" x="6742113" y="2706688"/>
          <p14:tracePt t="900870" x="6751638" y="2697163"/>
          <p14:tracePt t="900878" x="6769100" y="2687638"/>
          <p14:tracePt t="900888" x="6778625" y="2687638"/>
          <p14:tracePt t="900904" x="6778625" y="2679700"/>
          <p14:tracePt t="900940" x="6786563" y="2679700"/>
          <p14:tracePt t="901089" x="6778625" y="2687638"/>
          <p14:tracePt t="901096" x="6759575" y="2697163"/>
          <p14:tracePt t="901105" x="6751638" y="2706688"/>
          <p14:tracePt t="901122" x="6742113" y="2732088"/>
          <p14:tracePt t="901137" x="6732588" y="2741613"/>
          <p14:tracePt t="901252" x="6732588" y="2751138"/>
          <p14:tracePt t="901291" x="6732588" y="2759075"/>
          <p14:tracePt t="901299" x="6732588" y="2768600"/>
          <p14:tracePt t="901308" x="6724650" y="2778125"/>
          <p14:tracePt t="901320" x="6724650" y="2786063"/>
          <p14:tracePt t="901337" x="6707188" y="2822575"/>
          <p14:tracePt t="901354" x="6707188" y="2874963"/>
          <p14:tracePt t="901370" x="6688138" y="2901950"/>
          <p14:tracePt t="901387" x="6688138" y="2911475"/>
          <p14:tracePt t="901464" x="6680200" y="2921000"/>
          <p14:tracePt t="901590" x="6680200" y="2901950"/>
          <p14:tracePt t="901598" x="6680200" y="2894013"/>
          <p14:tracePt t="901614" x="6680200" y="2884488"/>
          <p14:tracePt t="901761" x="6670675" y="2884488"/>
          <p14:tracePt t="901769" x="6661150" y="2884488"/>
          <p14:tracePt t="901824" x="6653213" y="2884488"/>
          <p14:tracePt t="901832" x="6643688" y="2884488"/>
          <p14:tracePt t="901840" x="6635750" y="2884488"/>
          <p14:tracePt t="901893" x="6616700" y="2884488"/>
          <p14:tracePt t="902159" x="6626225" y="2921000"/>
          <p14:tracePt t="902167" x="6635750" y="2965450"/>
          <p14:tracePt t="902175" x="6653213" y="3000375"/>
          <p14:tracePt t="902187" x="6661150" y="3036888"/>
          <p14:tracePt t="902204" x="6688138" y="3089275"/>
          <p14:tracePt t="902220" x="6688138" y="3108325"/>
          <p14:tracePt t="902237" x="6688138" y="3152775"/>
          <p14:tracePt t="902254" x="6680200" y="3170238"/>
          <p14:tracePt t="902270" x="6661150" y="3206750"/>
          <p14:tracePt t="902287" x="6661150" y="3214688"/>
          <p14:tracePt t="902305" x="6661150" y="3224213"/>
          <p14:tracePt t="902320" x="6661150" y="3241675"/>
          <p14:tracePt t="902337" x="6670675" y="3259138"/>
          <p14:tracePt t="902354" x="6680200" y="3286125"/>
          <p14:tracePt t="902371" x="6688138" y="3303588"/>
          <p14:tracePt t="902433" x="6697663" y="3303588"/>
          <p14:tracePt t="902449" x="6707188" y="3303588"/>
          <p14:tracePt t="902552" x="6707188" y="3295650"/>
          <p14:tracePt t="902560" x="6697663" y="3295650"/>
          <p14:tracePt t="902572" x="6688138" y="3295650"/>
          <p14:tracePt t="902588" x="6661150" y="3303588"/>
          <p14:tracePt t="902604" x="6653213" y="3303588"/>
          <p14:tracePt t="902621" x="6643688" y="3303588"/>
          <p14:tracePt t="902638" x="6626225" y="3295650"/>
          <p14:tracePt t="902654" x="6616700" y="3268663"/>
          <p14:tracePt t="902671" x="6616700" y="3259138"/>
          <p14:tracePt t="902708" x="6608763" y="3259138"/>
          <p14:tracePt t="902724" x="6589713" y="3259138"/>
          <p14:tracePt t="902811" x="6599238" y="3251200"/>
          <p14:tracePt t="902826" x="6608763" y="3241675"/>
          <p14:tracePt t="902835" x="6616700" y="3241675"/>
          <p14:tracePt t="902841" x="6626225" y="3241675"/>
          <p14:tracePt t="902855" x="6635750" y="3241675"/>
          <p14:tracePt t="902896" x="6643688" y="3241675"/>
          <p14:tracePt t="902921" x="6653213" y="3251200"/>
          <p14:tracePt t="902942" x="6670675" y="3259138"/>
          <p14:tracePt t="902967" x="6680200" y="3259138"/>
          <p14:tracePt t="902974" x="6688138" y="3278188"/>
          <p14:tracePt t="902988" x="6697663" y="3278188"/>
          <p14:tracePt t="903004" x="6715125" y="3278188"/>
          <p14:tracePt t="903007" x="6724650" y="3278188"/>
          <p14:tracePt t="903021" x="6742113" y="3278188"/>
          <p14:tracePt t="903038" x="6759575" y="3278188"/>
          <p14:tracePt t="903061" x="6769100" y="3286125"/>
          <p14:tracePt t="903076" x="6778625" y="3295650"/>
          <p14:tracePt t="903092" x="6778625" y="3303588"/>
          <p14:tracePt t="903255" x="6778625" y="3313113"/>
          <p14:tracePt t="903263" x="6778625" y="3322638"/>
          <p14:tracePt t="903279" x="6769100" y="3330575"/>
          <p14:tracePt t="903287" x="6759575" y="3330575"/>
          <p14:tracePt t="903304" x="6751638" y="3349625"/>
          <p14:tracePt t="906268" x="6751638" y="3340100"/>
          <p14:tracePt t="906276" x="6732588" y="3259138"/>
          <p14:tracePt t="906287" x="6715125" y="3160713"/>
          <p14:tracePt t="906304" x="6688138" y="3071813"/>
          <p14:tracePt t="906321" x="6680200" y="2992438"/>
          <p14:tracePt t="906338" x="6635750" y="2874963"/>
          <p14:tracePt t="906354" x="6608763" y="2795588"/>
          <p14:tracePt t="906371" x="6581775" y="2660650"/>
          <p14:tracePt t="906387" x="6589713" y="2536825"/>
          <p14:tracePt t="906404" x="6616700" y="2428875"/>
          <p14:tracePt t="906421" x="6643688" y="2312988"/>
          <p14:tracePt t="906437" x="6653213" y="2241550"/>
          <p14:tracePt t="906455" x="6670675" y="2179638"/>
          <p14:tracePt t="906457" x="6680200" y="2135188"/>
          <p14:tracePt t="906473" x="6707188" y="2054225"/>
          <p14:tracePt t="906488" x="6732588" y="1982788"/>
          <p14:tracePt t="906505" x="6759575" y="1901825"/>
          <p14:tracePt t="906522" x="6813550" y="1822450"/>
          <p14:tracePt t="906538" x="6858000" y="1741488"/>
          <p14:tracePt t="906554" x="6938963" y="1633538"/>
          <p14:tracePt t="906573" x="7089775" y="1473200"/>
          <p14:tracePt t="906595" x="7180263" y="1384300"/>
          <p14:tracePt t="906597" x="7207250" y="1366838"/>
          <p14:tracePt t="906606" x="7215188" y="1347788"/>
          <p14:tracePt t="906623" x="7232650" y="1330325"/>
          <p14:tracePt t="906639" x="7251700" y="1322388"/>
          <p14:tracePt t="906655" x="7286625" y="1303338"/>
          <p14:tracePt t="906672" x="7323138" y="1276350"/>
          <p14:tracePt t="906690" x="7367588" y="1250950"/>
          <p14:tracePt t="906693" x="7402513" y="1241425"/>
          <p14:tracePt t="906705" x="7429500" y="1231900"/>
          <p14:tracePt t="906723" x="7537450" y="1187450"/>
          <p14:tracePt t="906738" x="7581900" y="1169988"/>
          <p14:tracePt t="906755" x="7626350" y="1133475"/>
          <p14:tracePt t="906771" x="7688263" y="1116013"/>
          <p14:tracePt t="906788" x="7724775" y="1116013"/>
          <p14:tracePt t="906805" x="7742238" y="1116013"/>
          <p14:tracePt t="906822" x="7778750" y="1116013"/>
          <p14:tracePt t="906839" x="7796213" y="1116013"/>
          <p14:tracePt t="906855" x="7804150" y="1116013"/>
          <p14:tracePt t="906871" x="7823200" y="1116013"/>
          <p14:tracePt t="906888" x="7885113" y="1143000"/>
          <p14:tracePt t="906904" x="7983538" y="1169988"/>
          <p14:tracePt t="906921" x="8072438" y="1196975"/>
          <p14:tracePt t="906937" x="8153400" y="1223963"/>
          <p14:tracePt t="906954" x="8242300" y="1250950"/>
          <p14:tracePt t="906973" x="8375650" y="1285875"/>
          <p14:tracePt t="906989" x="8456613" y="1312863"/>
          <p14:tracePt t="907004" x="8518525" y="1339850"/>
          <p14:tracePt t="907021" x="8582025" y="1366838"/>
          <p14:tracePt t="907037" x="8661400" y="1393825"/>
          <p14:tracePt t="907055" x="8715375" y="1419225"/>
          <p14:tracePt t="907072" x="8732838" y="1438275"/>
          <p14:tracePt t="907090" x="8769350" y="1509713"/>
          <p14:tracePt t="907105" x="8796338" y="1571625"/>
          <p14:tracePt t="907121" x="8823325" y="1652588"/>
          <p14:tracePt t="907138" x="8840788" y="1697038"/>
          <p14:tracePt t="907154" x="8840788" y="1741488"/>
          <p14:tracePt t="907172" x="8840788" y="1768475"/>
          <p14:tracePt t="907189" x="8823325" y="1785938"/>
          <p14:tracePt t="907191" x="8778875" y="1795463"/>
          <p14:tracePt t="907205" x="8742363" y="1812925"/>
          <p14:tracePt t="907223" x="8589963" y="1866900"/>
          <p14:tracePt t="907239" x="8493125" y="1893888"/>
          <p14:tracePt t="907255" x="8402638" y="1911350"/>
          <p14:tracePt t="907271" x="8340725" y="1920875"/>
          <p14:tracePt t="907288" x="8296275" y="1928813"/>
          <p14:tracePt t="907305" x="8259763" y="1946275"/>
          <p14:tracePt t="907322" x="8232775" y="1955800"/>
          <p14:tracePt t="907339" x="8170863" y="1965325"/>
          <p14:tracePt t="907341" x="8126413" y="1982788"/>
          <p14:tracePt t="907355" x="8037513" y="2009775"/>
          <p14:tracePt t="907371" x="7974013" y="2036763"/>
          <p14:tracePt t="907388" x="7947025" y="2036763"/>
          <p14:tracePt t="907405" x="7939088" y="2036763"/>
          <p14:tracePt t="907422" x="7929563" y="2036763"/>
          <p14:tracePt t="907439" x="7912100" y="2054225"/>
          <p14:tracePt t="907441" x="7885113" y="2063750"/>
          <p14:tracePt t="907455" x="7858125" y="2081213"/>
          <p14:tracePt t="907474" x="7831138" y="2108200"/>
          <p14:tracePt t="907505" x="7831138" y="2116138"/>
          <p14:tracePt t="907513" x="7823200" y="2125663"/>
          <p14:tracePt t="907522" x="7796213" y="2152650"/>
          <p14:tracePt t="907538" x="7732713" y="2214563"/>
          <p14:tracePt t="907555" x="7653338" y="2286000"/>
          <p14:tracePt t="907572" x="7572375" y="2349500"/>
          <p14:tracePt t="907590" x="7518400" y="2401888"/>
          <p14:tracePt t="907591" x="7493000" y="2411413"/>
          <p14:tracePt t="907605" x="7483475" y="2438400"/>
          <p14:tracePt t="907622" x="7456488" y="2473325"/>
          <p14:tracePt t="907638" x="7429500" y="2492375"/>
          <p14:tracePt t="907655" x="7412038" y="2509838"/>
          <p14:tracePt t="907672" x="7402513" y="2527300"/>
          <p14:tracePt t="907689" x="7385050" y="2554288"/>
          <p14:tracePt t="907691" x="7367588" y="2571750"/>
          <p14:tracePt t="907705" x="7358063" y="2598738"/>
          <p14:tracePt t="907723" x="7323138" y="2643188"/>
          <p14:tracePt t="907738" x="7313613" y="2652713"/>
          <p14:tracePt t="907810" x="7313613" y="2679700"/>
          <p14:tracePt t="907818" x="7313613" y="2687638"/>
          <p14:tracePt t="907825" x="7313613" y="2724150"/>
          <p14:tracePt t="907839" x="7304088" y="2732088"/>
          <p14:tracePt t="907855" x="7304088" y="2759075"/>
          <p14:tracePt t="907858" x="7304088" y="2768600"/>
          <p14:tracePt t="907874" x="7304088" y="2795588"/>
          <p14:tracePt t="907888" x="7304088" y="2813050"/>
          <p14:tracePt t="907905" x="7304088" y="2830513"/>
          <p14:tracePt t="907921" x="7296150" y="2874963"/>
          <p14:tracePt t="907938" x="7296150" y="2911475"/>
          <p14:tracePt t="907955" x="7296150" y="2928938"/>
          <p14:tracePt t="907971" x="7286625" y="2946400"/>
          <p14:tracePt t="907973" x="7286625" y="2965450"/>
          <p14:tracePt t="907989" x="7269163" y="2982913"/>
          <p14:tracePt t="908005" x="7251700" y="3000375"/>
          <p14:tracePt t="908021" x="7242175" y="3017838"/>
          <p14:tracePt t="908038" x="7232650" y="3036888"/>
          <p14:tracePt t="908054" x="7232650" y="3044825"/>
          <p14:tracePt t="908144" x="7224713" y="3063875"/>
          <p14:tracePt t="908318" x="7224713" y="3071813"/>
          <p14:tracePt t="908333" x="7207250" y="3081338"/>
          <p14:tracePt t="908341" x="7197725" y="3098800"/>
          <p14:tracePt t="908358" x="7197725" y="3108325"/>
          <p14:tracePt t="910118" x="7188200" y="3116263"/>
          <p14:tracePt t="910134" x="7153275" y="3152775"/>
          <p14:tracePt t="910142" x="7143750" y="3160713"/>
          <p14:tracePt t="910368" x="7135813" y="3170238"/>
          <p14:tracePt t="910445" x="7135813" y="3179763"/>
          <p14:tracePt t="910453" x="7135813" y="3187700"/>
          <p14:tracePt t="916097" x="7126288" y="3206750"/>
          <p14:tracePt t="916113" x="7072313" y="3251200"/>
          <p14:tracePt t="916121" x="7045325" y="3313113"/>
          <p14:tracePt t="916127" x="7045325" y="3367088"/>
          <p14:tracePt t="916140" x="7089775" y="3394075"/>
          <p14:tracePt t="916156" x="7153275" y="3473450"/>
          <p14:tracePt t="916174" x="7207250" y="3625850"/>
          <p14:tracePt t="916191" x="7232650" y="3724275"/>
          <p14:tracePt t="916207" x="7251700" y="3786188"/>
          <p14:tracePt t="916223" x="7251700" y="3849688"/>
          <p14:tracePt t="916239" x="7251700" y="3857625"/>
          <p14:tracePt t="916277" x="7259638" y="3857625"/>
          <p14:tracePt t="916331" x="7269163" y="3857625"/>
          <p14:tracePt t="916339" x="7278688" y="3840163"/>
          <p14:tracePt t="916347" x="7286625" y="3830638"/>
          <p14:tracePt t="916356" x="7340600" y="3795713"/>
          <p14:tracePt t="916374" x="7421563" y="3759200"/>
          <p14:tracePt t="916390" x="7483475" y="3714750"/>
          <p14:tracePt t="916406" x="7527925" y="3652838"/>
          <p14:tracePt t="916423" x="7545388" y="3598863"/>
          <p14:tracePt t="916425" x="7554913" y="3589338"/>
          <p14:tracePt t="916440" x="7581900" y="3563938"/>
          <p14:tracePt t="916457" x="7599363" y="3536950"/>
          <p14:tracePt t="916472" x="7616825" y="3517900"/>
          <p14:tracePt t="916489" x="7635875" y="3509963"/>
          <p14:tracePt t="916559" x="7653338" y="3509963"/>
          <p14:tracePt t="916567" x="7688263" y="3500438"/>
          <p14:tracePt t="916574" x="7732713" y="3500438"/>
          <p14:tracePt t="916591" x="7759700" y="3500438"/>
          <p14:tracePt t="916606" x="7786688" y="3500438"/>
          <p14:tracePt t="916623" x="7804150" y="3500438"/>
          <p14:tracePt t="916640" x="7813675" y="3509963"/>
          <p14:tracePt t="916739" x="7813675" y="3517900"/>
          <p14:tracePt t="916745" x="7813675" y="3527425"/>
          <p14:tracePt t="916756" x="7804150" y="3536950"/>
          <p14:tracePt t="916773" x="7804150" y="3544888"/>
          <p14:tracePt t="916793" x="7804150" y="3563938"/>
          <p14:tracePt t="916809" x="7804150" y="3571875"/>
          <p14:tracePt t="916823" x="7796213" y="3581400"/>
          <p14:tracePt t="916840" x="7796213" y="3608388"/>
          <p14:tracePt t="916856" x="7796213" y="3625850"/>
          <p14:tracePt t="916873" x="7813675" y="3652838"/>
          <p14:tracePt t="916890" x="7875588" y="3652838"/>
          <p14:tracePt t="916906" x="7921625" y="3643313"/>
          <p14:tracePt t="916923" x="7966075" y="3643313"/>
          <p14:tracePt t="916924" x="7993063" y="3635375"/>
          <p14:tracePt t="916940" x="8037513" y="3625850"/>
          <p14:tracePt t="916957" x="8099425" y="3608388"/>
          <p14:tracePt t="916973" x="8116888" y="3598863"/>
          <p14:tracePt t="916990" x="8143875" y="3589338"/>
          <p14:tracePt t="917006" x="8188325" y="3563938"/>
          <p14:tracePt t="917023" x="8251825" y="3544888"/>
          <p14:tracePt t="917040" x="8313738" y="3517900"/>
          <p14:tracePt t="917056" x="8358188" y="3500438"/>
          <p14:tracePt t="917073" x="8385175" y="3482975"/>
          <p14:tracePt t="917075" x="8394700" y="3482975"/>
          <p14:tracePt t="917092" x="8412163" y="3465513"/>
          <p14:tracePt t="917107" x="8429625" y="3455988"/>
          <p14:tracePt t="917123" x="8447088" y="3455988"/>
          <p14:tracePt t="917230" x="8439150" y="3455988"/>
          <p14:tracePt t="917238" x="8421688" y="3465513"/>
          <p14:tracePt t="917246" x="8394700" y="3473450"/>
          <p14:tracePt t="917255" x="8367713" y="3492500"/>
          <p14:tracePt t="917272" x="8323263" y="3517900"/>
          <p14:tracePt t="917290" x="8259763" y="3536950"/>
          <p14:tracePt t="917307" x="8197850" y="3554413"/>
          <p14:tracePt t="917309" x="8188325" y="3563938"/>
          <p14:tracePt t="917325" x="8153400" y="3563938"/>
          <p14:tracePt t="917341" x="8135938" y="3563938"/>
          <p14:tracePt t="917358" x="8116888" y="3571875"/>
          <p14:tracePt t="917373" x="8089900" y="3571875"/>
          <p14:tracePt t="917390" x="8072438" y="3581400"/>
          <p14:tracePt t="917406" x="8037513" y="3589338"/>
          <p14:tracePt t="917423" x="8018463" y="3608388"/>
          <p14:tracePt t="917440" x="8001000" y="3616325"/>
          <p14:tracePt t="917458" x="7966075" y="3643313"/>
          <p14:tracePt t="917473" x="7947025" y="3652838"/>
          <p14:tracePt t="917490" x="7902575" y="3679825"/>
          <p14:tracePt t="917506" x="7840663" y="3706813"/>
          <p14:tracePt t="917523" x="7786688" y="3714750"/>
          <p14:tracePt t="917540" x="7769225" y="3724275"/>
          <p14:tracePt t="917556" x="7759700" y="3724275"/>
          <p14:tracePt t="917730" x="7786688" y="3724275"/>
          <p14:tracePt t="917738" x="7804150" y="3724275"/>
          <p14:tracePt t="917746" x="7850188" y="3724275"/>
          <p14:tracePt t="917756" x="7885113" y="3724275"/>
          <p14:tracePt t="917772" x="7974013" y="3724275"/>
          <p14:tracePt t="917789" x="8081963" y="3724275"/>
          <p14:tracePt t="917805" x="8188325" y="3724275"/>
          <p14:tracePt t="917822" x="8269288" y="3724275"/>
          <p14:tracePt t="917839" x="8286750" y="3724275"/>
          <p14:tracePt t="917856" x="8304213" y="3714750"/>
          <p14:tracePt t="917872" x="8340725" y="3697288"/>
          <p14:tracePt t="917889" x="8367713" y="3670300"/>
          <p14:tracePt t="917905" x="8439150" y="3643313"/>
          <p14:tracePt t="917922" x="8501063" y="3625850"/>
          <p14:tracePt t="917939" x="8545513" y="3616325"/>
          <p14:tracePt t="917955" x="8589963" y="3616325"/>
          <p14:tracePt t="917972" x="8609013" y="3598863"/>
          <p14:tracePt t="917988" x="8636000" y="3598863"/>
          <p14:tracePt t="918005" x="8636000" y="3589338"/>
          <p14:tracePt t="918107" x="8609013" y="3598863"/>
          <p14:tracePt t="918115" x="8564563" y="3608388"/>
          <p14:tracePt t="918124" x="8545513" y="3616325"/>
          <p14:tracePt t="918140" x="8466138" y="3643313"/>
          <p14:tracePt t="918156" x="8385175" y="3670300"/>
          <p14:tracePt t="918173" x="8278813" y="3697288"/>
          <p14:tracePt t="918190" x="8180388" y="3724275"/>
          <p14:tracePt t="918206" x="8089900" y="3741738"/>
          <p14:tracePt t="918223" x="8010525" y="3741738"/>
          <p14:tracePt t="918225" x="7974013" y="3741738"/>
          <p14:tracePt t="918240" x="7929563" y="3733800"/>
          <p14:tracePt t="918256" x="7875588" y="3724275"/>
          <p14:tracePt t="918273" x="7858125" y="3724275"/>
          <p14:tracePt t="918290" x="7850188" y="3724275"/>
          <p14:tracePt t="918307" x="7831138" y="3724275"/>
          <p14:tracePt t="918324" x="7804150" y="3741738"/>
          <p14:tracePt t="918326" x="7796213" y="3751263"/>
          <p14:tracePt t="918339" x="7786688" y="3751263"/>
          <p14:tracePt t="918356" x="7786688" y="3759200"/>
          <p14:tracePt t="918450" x="7823200" y="3759200"/>
          <p14:tracePt t="918458" x="7858125" y="3759200"/>
          <p14:tracePt t="918466" x="7902575" y="3759200"/>
          <p14:tracePt t="918474" x="7956550" y="3759200"/>
          <p14:tracePt t="918489" x="8010525" y="3759200"/>
          <p14:tracePt t="918506" x="8170863" y="3741738"/>
          <p14:tracePt t="918522" x="8278813" y="3733800"/>
          <p14:tracePt t="918540" x="8385175" y="3714750"/>
          <p14:tracePt t="918557" x="8474075" y="3697288"/>
          <p14:tracePt t="918573" x="8589963" y="3670300"/>
          <p14:tracePt t="918591" x="8751888" y="3635375"/>
          <p14:tracePt t="918608" x="8850313" y="3608388"/>
          <p14:tracePt t="918623" x="8885238" y="3581400"/>
          <p14:tracePt t="918640" x="8902700" y="3571875"/>
          <p14:tracePt t="918717" x="8894763" y="3571875"/>
          <p14:tracePt t="918725" x="8858250" y="3571875"/>
          <p14:tracePt t="918733" x="8813800" y="3589338"/>
          <p14:tracePt t="918742" x="8778875" y="3598863"/>
          <p14:tracePt t="918758" x="8670925" y="3616325"/>
          <p14:tracePt t="918773" x="8537575" y="3643313"/>
          <p14:tracePt t="918790" x="8402638" y="3670300"/>
          <p14:tracePt t="918807" x="8313738" y="3687763"/>
          <p14:tracePt t="918823" x="8232775" y="3697288"/>
          <p14:tracePt t="918840" x="8170863" y="3714750"/>
          <p14:tracePt t="918858" x="8126413" y="3714750"/>
          <p14:tracePt t="918936" x="8116888" y="3714750"/>
          <p14:tracePt t="918942" x="8108950" y="3724275"/>
          <p14:tracePt t="918958" x="8099425" y="3724275"/>
          <p14:tracePt t="919028" x="8089900" y="3733800"/>
          <p14:tracePt t="919044" x="8081963" y="3733800"/>
          <p14:tracePt t="919052" x="8064500" y="3733800"/>
          <p14:tracePt t="919060" x="8054975" y="3741738"/>
          <p14:tracePt t="919188" x="8089900" y="3733800"/>
          <p14:tracePt t="919195" x="8188325" y="3714750"/>
          <p14:tracePt t="919207" x="8286750" y="3697288"/>
          <p14:tracePt t="919223" x="8555038" y="3662363"/>
          <p14:tracePt t="919226" x="8697913" y="3643313"/>
          <p14:tracePt t="919241" x="9010650" y="3625850"/>
          <p14:tracePt t="919258" x="9136063" y="3608388"/>
          <p14:tracePt t="919281" x="9136063" y="3616325"/>
          <p14:tracePt t="919290" x="9136063" y="3635375"/>
          <p14:tracePt t="919307" x="9136063" y="3662363"/>
          <p14:tracePt t="919323" x="9136063" y="3687763"/>
          <p14:tracePt t="919340" x="9136063" y="369728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/>
          <p:cNvGrpSpPr/>
          <p:nvPr/>
        </p:nvGrpSpPr>
        <p:grpSpPr>
          <a:xfrm>
            <a:off x="1602205" y="5907024"/>
            <a:ext cx="904721" cy="484516"/>
            <a:chOff x="1602205" y="5907024"/>
            <a:chExt cx="904721" cy="484516"/>
          </a:xfrm>
        </p:grpSpPr>
        <p:sp>
          <p:nvSpPr>
            <p:cNvPr id="31" name="Rectangle 30"/>
            <p:cNvSpPr/>
            <p:nvPr/>
          </p:nvSpPr>
          <p:spPr bwMode="auto">
            <a:xfrm>
              <a:off x="1602205" y="5907024"/>
              <a:ext cx="904721" cy="220144"/>
            </a:xfrm>
            <a:prstGeom prst="rect">
              <a:avLst/>
            </a:prstGeom>
            <a:solidFill>
              <a:schemeClr val="tx1">
                <a:lumMod val="10000"/>
                <a:lumOff val="90000"/>
              </a:schemeClr>
            </a:solidFill>
            <a:ln w="19050"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smtClean="0">
                  <a:latin typeface="Consolas" pitchFamily="49" charset="0"/>
                  <a:cs typeface="Consolas" pitchFamily="49" charset="0"/>
                </a:rPr>
                <a:t>op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2243755" y="604792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26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1606350" y="604792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31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Executing R-Type Arithmetic Instructions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788" y="907531"/>
            <a:ext cx="8228012" cy="1858131"/>
          </a:xfrm>
        </p:spPr>
        <p:txBody>
          <a:bodyPr/>
          <a:lstStyle/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Read </a:t>
            </a:r>
            <a:r>
              <a:rPr lang="en-US" sz="1600" dirty="0"/>
              <a:t>an instruction from the instruction </a:t>
            </a:r>
            <a:r>
              <a:rPr lang="en-US" sz="1600" dirty="0" smtClean="0"/>
              <a:t>memory by the address in PC</a:t>
            </a:r>
            <a:endParaRPr lang="en-US" sz="1600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</a:t>
            </a:r>
            <a:r>
              <a:rPr lang="en-US" sz="1600" dirty="0"/>
              <a:t>source registers, specified by instruction fields </a:t>
            </a:r>
            <a:r>
              <a:rPr lang="en-US" sz="1600" b="1" dirty="0" err="1" smtClean="0">
                <a:solidFill>
                  <a:schemeClr val="accent1"/>
                </a:solidFill>
              </a:rPr>
              <a:t>rs</a:t>
            </a:r>
            <a:r>
              <a:rPr lang="en-US" sz="1600" dirty="0" smtClean="0">
                <a:solidFill>
                  <a:schemeClr val="accent1"/>
                </a:solidFill>
              </a:rPr>
              <a:t> </a:t>
            </a:r>
            <a:r>
              <a:rPr lang="en-US" sz="1600" dirty="0" smtClean="0"/>
              <a:t>and </a:t>
            </a:r>
            <a:r>
              <a:rPr lang="en-US" sz="1600" b="1" dirty="0" err="1">
                <a:solidFill>
                  <a:schemeClr val="accent1"/>
                </a:solidFill>
              </a:rPr>
              <a:t>rt</a:t>
            </a:r>
            <a:r>
              <a:rPr lang="en-US" sz="1600" dirty="0"/>
              <a:t>, should be read from the register </a:t>
            </a:r>
            <a:r>
              <a:rPr lang="en-US" sz="1600" dirty="0" smtClean="0"/>
              <a:t>file</a:t>
            </a:r>
            <a:endParaRPr lang="en-US" sz="1600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</a:t>
            </a:r>
            <a:r>
              <a:rPr lang="en-US" sz="1600" dirty="0"/>
              <a:t>ALU performs the desired </a:t>
            </a:r>
            <a:r>
              <a:rPr lang="en-US" sz="1600" dirty="0" smtClean="0"/>
              <a:t>operation</a:t>
            </a:r>
            <a:endParaRPr lang="en-US" sz="1600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Its </a:t>
            </a:r>
            <a:r>
              <a:rPr lang="en-US" sz="1600" dirty="0"/>
              <a:t>result is stored in the destination register, which is specified by field </a:t>
            </a:r>
            <a:r>
              <a:rPr lang="en-US" sz="1600" b="1" dirty="0" err="1">
                <a:solidFill>
                  <a:schemeClr val="accent1"/>
                </a:solidFill>
              </a:rPr>
              <a:t>rd</a:t>
            </a:r>
            <a:r>
              <a:rPr lang="en-US" sz="1600" dirty="0">
                <a:solidFill>
                  <a:schemeClr val="accent1"/>
                </a:solidFill>
              </a:rPr>
              <a:t> </a:t>
            </a:r>
            <a:r>
              <a:rPr lang="en-US" sz="1600" dirty="0"/>
              <a:t>of the instruction </a:t>
            </a:r>
            <a:r>
              <a:rPr lang="en-US" sz="1600" dirty="0" smtClean="0"/>
              <a:t>word</a:t>
            </a:r>
            <a:endParaRPr lang="en-US" sz="16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6125808" y="5907024"/>
            <a:ext cx="904721" cy="484516"/>
            <a:chOff x="6125808" y="5907024"/>
            <a:chExt cx="904721" cy="484516"/>
          </a:xfrm>
        </p:grpSpPr>
        <p:sp>
          <p:nvSpPr>
            <p:cNvPr id="36" name="Rectangle 35"/>
            <p:cNvSpPr/>
            <p:nvPr/>
          </p:nvSpPr>
          <p:spPr bwMode="auto">
            <a:xfrm>
              <a:off x="6125808" y="5907024"/>
              <a:ext cx="904721" cy="220144"/>
            </a:xfrm>
            <a:prstGeom prst="rect">
              <a:avLst/>
            </a:prstGeom>
            <a:solidFill>
              <a:schemeClr val="tx1">
                <a:lumMod val="10000"/>
                <a:lumOff val="90000"/>
              </a:schemeClr>
            </a:solidFill>
            <a:ln w="19050"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err="1" smtClean="0">
                  <a:latin typeface="Consolas" pitchFamily="49" charset="0"/>
                  <a:cs typeface="Consolas" pitchFamily="49" charset="0"/>
                </a:rPr>
                <a:t>funct</a:t>
              </a:r>
              <a:endParaRPr lang="en-US" sz="12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6832600" y="604792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>
                  <a:latin typeface="Neo Sans Intel" pitchFamily="34" charset="0"/>
                  <a:cs typeface="Consolas" pitchFamily="49" charset="0"/>
                </a:rPr>
                <a:t>0</a:t>
              </a:r>
              <a:endParaRPr lang="en-US" sz="1000" dirty="0" smtClean="0">
                <a:latin typeface="Neo Sans Intel" pitchFamily="34" charset="0"/>
                <a:cs typeface="Consolas" pitchFamily="49" charset="0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6133428" y="604792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5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221088" y="5907024"/>
            <a:ext cx="904721" cy="484516"/>
            <a:chOff x="5221088" y="5907024"/>
            <a:chExt cx="904721" cy="484516"/>
          </a:xfrm>
        </p:grpSpPr>
        <p:sp>
          <p:nvSpPr>
            <p:cNvPr id="35" name="Rectangle 34"/>
            <p:cNvSpPr/>
            <p:nvPr/>
          </p:nvSpPr>
          <p:spPr bwMode="auto">
            <a:xfrm>
              <a:off x="5221088" y="5907024"/>
              <a:ext cx="904721" cy="220144"/>
            </a:xfrm>
            <a:prstGeom prst="rect">
              <a:avLst/>
            </a:prstGeom>
            <a:solidFill>
              <a:schemeClr val="tx1">
                <a:lumMod val="10000"/>
                <a:lumOff val="90000"/>
              </a:schemeClr>
            </a:solidFill>
            <a:ln w="19050"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err="1" smtClean="0">
                  <a:latin typeface="Consolas" pitchFamily="49" charset="0"/>
                  <a:cs typeface="Consolas" pitchFamily="49" charset="0"/>
                </a:rPr>
                <a:t>shamt</a:t>
              </a:r>
              <a:endParaRPr lang="en-US" sz="12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5935980" y="604792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5248665" y="604792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10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316367" y="5907024"/>
            <a:ext cx="904721" cy="484516"/>
            <a:chOff x="4316367" y="5907024"/>
            <a:chExt cx="904721" cy="484516"/>
          </a:xfrm>
        </p:grpSpPr>
        <p:sp>
          <p:nvSpPr>
            <p:cNvPr id="34" name="Rectangle 33"/>
            <p:cNvSpPr/>
            <p:nvPr/>
          </p:nvSpPr>
          <p:spPr bwMode="auto">
            <a:xfrm>
              <a:off x="4316367" y="5907024"/>
              <a:ext cx="904721" cy="220144"/>
            </a:xfrm>
            <a:prstGeom prst="rect">
              <a:avLst/>
            </a:prstGeom>
            <a:solidFill>
              <a:schemeClr val="tx1">
                <a:lumMod val="10000"/>
                <a:lumOff val="90000"/>
              </a:schemeClr>
            </a:solidFill>
            <a:ln w="19050"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 err="1" smtClean="0">
                  <a:latin typeface="Consolas" pitchFamily="49" charset="0"/>
                  <a:cs typeface="Consolas" pitchFamily="49" charset="0"/>
                </a:rPr>
                <a:t>rd</a:t>
              </a:r>
              <a:endParaRPr lang="en-US" sz="1200" dirty="0" smtClean="0"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4979118" y="604792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11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344118" y="604792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15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54671" y="2994625"/>
            <a:ext cx="1622694" cy="1386326"/>
            <a:chOff x="1738845" y="3229513"/>
            <a:chExt cx="1622694" cy="1386326"/>
          </a:xfrm>
        </p:grpSpPr>
        <p:grpSp>
          <p:nvGrpSpPr>
            <p:cNvPr id="66" name="Group 65"/>
            <p:cNvGrpSpPr/>
            <p:nvPr/>
          </p:nvGrpSpPr>
          <p:grpSpPr>
            <a:xfrm>
              <a:off x="1738845" y="3229513"/>
              <a:ext cx="1447262" cy="1386326"/>
              <a:chOff x="3124738" y="3598050"/>
              <a:chExt cx="1447262" cy="1386326"/>
            </a:xfrm>
          </p:grpSpPr>
          <p:sp>
            <p:nvSpPr>
              <p:cNvPr id="69" name="Rectangle 68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Instruction [31-0]</a:t>
                </a: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3430026" y="4147773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</p:grpSp>
        <p:cxnSp>
          <p:nvCxnSpPr>
            <p:cNvPr id="68" name="Straight Arrow Connector 67"/>
            <p:cNvCxnSpPr>
              <a:stCxn id="72" idx="3"/>
            </p:cNvCxnSpPr>
            <p:nvPr/>
          </p:nvCxnSpPr>
          <p:spPr bwMode="auto">
            <a:xfrm>
              <a:off x="3186107" y="3448160"/>
              <a:ext cx="175432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75" name="Group 74"/>
          <p:cNvGrpSpPr/>
          <p:nvPr/>
        </p:nvGrpSpPr>
        <p:grpSpPr>
          <a:xfrm>
            <a:off x="3107902" y="3005501"/>
            <a:ext cx="1552498" cy="1873251"/>
            <a:chOff x="4488424" y="3657632"/>
            <a:chExt cx="1552498" cy="1873251"/>
          </a:xfrm>
        </p:grpSpPr>
        <p:sp>
          <p:nvSpPr>
            <p:cNvPr id="77" name="Rectangle 76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4490028" y="3657633"/>
              <a:ext cx="77136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5142771" y="3660836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5088107" y="5220532"/>
              <a:ext cx="9491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4490028" y="4132149"/>
              <a:ext cx="77296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2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142771" y="4285847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>
                  <a:latin typeface="Neo Sans Intel" panose="020B0504020202020204" pitchFamily="34" charset="0"/>
                </a:rPr>
                <a:t>2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4488424" y="4669109"/>
              <a:ext cx="65434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register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4490028" y="509999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94" name="Rectangle 93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3513352" y="2631170"/>
            <a:ext cx="739305" cy="393410"/>
            <a:chOff x="4262754" y="2858356"/>
            <a:chExt cx="739305" cy="393410"/>
          </a:xfrm>
        </p:grpSpPr>
        <p:sp>
          <p:nvSpPr>
            <p:cNvPr id="96" name="TextBox 95"/>
            <p:cNvSpPr txBox="1"/>
            <p:nvPr/>
          </p:nvSpPr>
          <p:spPr>
            <a:xfrm>
              <a:off x="4262754" y="2858356"/>
              <a:ext cx="7393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97" name="Straight Connector 96"/>
            <p:cNvCxnSpPr>
              <a:stCxn id="96" idx="2"/>
              <a:endCxn id="94" idx="0"/>
            </p:cNvCxnSpPr>
            <p:nvPr/>
          </p:nvCxnSpPr>
          <p:spPr bwMode="auto">
            <a:xfrm flipH="1">
              <a:off x="4630545" y="3119966"/>
              <a:ext cx="1862" cy="13180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98" name="Straight Arrow Connector 97"/>
          <p:cNvCxnSpPr>
            <a:stCxn id="85" idx="3"/>
            <a:endCxn id="102" idx="1"/>
          </p:cNvCxnSpPr>
          <p:nvPr/>
        </p:nvCxnSpPr>
        <p:spPr bwMode="auto">
          <a:xfrm flipV="1">
            <a:off x="4660400" y="3223789"/>
            <a:ext cx="794482" cy="36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99" name="Group 98"/>
          <p:cNvGrpSpPr/>
          <p:nvPr/>
        </p:nvGrpSpPr>
        <p:grpSpPr>
          <a:xfrm>
            <a:off x="5454882" y="2909792"/>
            <a:ext cx="727535" cy="1439797"/>
            <a:chOff x="6728724" y="3121968"/>
            <a:chExt cx="727535" cy="1439797"/>
          </a:xfrm>
        </p:grpSpPr>
        <p:sp>
          <p:nvSpPr>
            <p:cNvPr id="100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6728724" y="3392722"/>
              <a:ext cx="36376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2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6969760" y="3801019"/>
              <a:ext cx="481419" cy="26161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" panose="020B0504020202020204" pitchFamily="34" charset="0"/>
                </a:rPr>
                <a:t>Result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05" name="Elbow Connector 104"/>
          <p:cNvCxnSpPr>
            <a:stCxn id="104" idx="3"/>
            <a:endCxn id="93" idx="1"/>
          </p:cNvCxnSpPr>
          <p:nvPr/>
        </p:nvCxnSpPr>
        <p:spPr bwMode="auto">
          <a:xfrm flipH="1">
            <a:off x="3109506" y="3719648"/>
            <a:ext cx="3067831" cy="943661"/>
          </a:xfrm>
          <a:prstGeom prst="bentConnector5">
            <a:avLst>
              <a:gd name="adj1" fmla="val -7055"/>
              <a:gd name="adj2" fmla="val 208952"/>
              <a:gd name="adj3" fmla="val 107452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06" name="Oval 105"/>
          <p:cNvSpPr/>
          <p:nvPr/>
        </p:nvSpPr>
        <p:spPr bwMode="auto">
          <a:xfrm>
            <a:off x="1743407" y="318382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07" name="Straight Arrow Connector 106"/>
          <p:cNvCxnSpPr>
            <a:stCxn id="106" idx="6"/>
            <a:endCxn id="82" idx="1"/>
          </p:cNvCxnSpPr>
          <p:nvPr/>
        </p:nvCxnSpPr>
        <p:spPr bwMode="auto">
          <a:xfrm>
            <a:off x="1815879" y="3220058"/>
            <a:ext cx="1293627" cy="888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08" name="Elbow Connector 107"/>
          <p:cNvCxnSpPr>
            <a:stCxn id="106" idx="4"/>
            <a:endCxn id="90" idx="1"/>
          </p:cNvCxnSpPr>
          <p:nvPr/>
        </p:nvCxnSpPr>
        <p:spPr bwMode="auto">
          <a:xfrm rot="16200000" flipH="1">
            <a:off x="2224990" y="2810946"/>
            <a:ext cx="439168" cy="13298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09" name="Elbow Connector 108"/>
          <p:cNvCxnSpPr>
            <a:stCxn id="106" idx="4"/>
            <a:endCxn id="92" idx="1"/>
          </p:cNvCxnSpPr>
          <p:nvPr/>
        </p:nvCxnSpPr>
        <p:spPr bwMode="auto">
          <a:xfrm rot="16200000" flipH="1">
            <a:off x="1955708" y="3080228"/>
            <a:ext cx="976128" cy="1328259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10" name="TextBox 109"/>
          <p:cNvSpPr txBox="1"/>
          <p:nvPr/>
        </p:nvSpPr>
        <p:spPr>
          <a:xfrm>
            <a:off x="1790302" y="2940272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[25-21]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1782438" y="3413550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[20-16]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1759821" y="3944123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[15-11]</a:t>
            </a:r>
          </a:p>
        </p:txBody>
      </p:sp>
      <p:grpSp>
        <p:nvGrpSpPr>
          <p:cNvPr id="113" name="Group 112"/>
          <p:cNvGrpSpPr/>
          <p:nvPr/>
        </p:nvGrpSpPr>
        <p:grpSpPr>
          <a:xfrm>
            <a:off x="5542593" y="4068255"/>
            <a:ext cx="580608" cy="532039"/>
            <a:chOff x="6598319" y="4283249"/>
            <a:chExt cx="580608" cy="532039"/>
          </a:xfrm>
        </p:grpSpPr>
        <p:sp>
          <p:nvSpPr>
            <p:cNvPr id="114" name="TextBox 113"/>
            <p:cNvSpPr txBox="1"/>
            <p:nvPr/>
          </p:nvSpPr>
          <p:spPr>
            <a:xfrm>
              <a:off x="6598319" y="4553678"/>
              <a:ext cx="5806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15" name="Straight Connector 114"/>
            <p:cNvCxnSpPr/>
            <p:nvPr/>
          </p:nvCxnSpPr>
          <p:spPr bwMode="auto">
            <a:xfrm flipH="1">
              <a:off x="6967969" y="4283249"/>
              <a:ext cx="32" cy="272672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16" name="TextBox 115"/>
          <p:cNvSpPr txBox="1"/>
          <p:nvPr/>
        </p:nvSpPr>
        <p:spPr>
          <a:xfrm>
            <a:off x="5893636" y="4885769"/>
            <a:ext cx="9553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117" name="Elbow Connector 116"/>
          <p:cNvCxnSpPr>
            <a:stCxn id="91" idx="3"/>
            <a:endCxn id="103" idx="1"/>
          </p:cNvCxnSpPr>
          <p:nvPr/>
        </p:nvCxnSpPr>
        <p:spPr bwMode="auto">
          <a:xfrm>
            <a:off x="4660400" y="3849160"/>
            <a:ext cx="794482" cy="206903"/>
          </a:xfrm>
          <a:prstGeom prst="bentConnector3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28" name="Group 27"/>
          <p:cNvGrpSpPr/>
          <p:nvPr/>
        </p:nvGrpSpPr>
        <p:grpSpPr>
          <a:xfrm>
            <a:off x="2506926" y="5907024"/>
            <a:ext cx="1809441" cy="484516"/>
            <a:chOff x="2506926" y="5907024"/>
            <a:chExt cx="1809441" cy="484516"/>
          </a:xfrm>
        </p:grpSpPr>
        <p:grpSp>
          <p:nvGrpSpPr>
            <p:cNvPr id="20" name="Group 19"/>
            <p:cNvGrpSpPr/>
            <p:nvPr/>
          </p:nvGrpSpPr>
          <p:grpSpPr>
            <a:xfrm>
              <a:off x="3411646" y="5907024"/>
              <a:ext cx="904721" cy="484516"/>
              <a:chOff x="3411646" y="5907024"/>
              <a:chExt cx="904721" cy="484516"/>
            </a:xfrm>
          </p:grpSpPr>
          <p:sp>
            <p:nvSpPr>
              <p:cNvPr id="46" name="Rectangle 45"/>
              <p:cNvSpPr/>
              <p:nvPr/>
            </p:nvSpPr>
            <p:spPr bwMode="auto">
              <a:xfrm>
                <a:off x="4049478" y="6047920"/>
                <a:ext cx="224190" cy="343620"/>
              </a:xfrm>
              <a:prstGeom prst="rect">
                <a:avLst/>
              </a:prstGeom>
              <a:noFill/>
              <a:ln>
                <a:noFill/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000" dirty="0" smtClean="0">
                    <a:latin typeface="Neo Sans Intel" pitchFamily="34" charset="0"/>
                    <a:cs typeface="Consolas" pitchFamily="49" charset="0"/>
                  </a:rPr>
                  <a:t>16</a:t>
                </a:r>
              </a:p>
            </p:txBody>
          </p:sp>
          <p:sp>
            <p:nvSpPr>
              <p:cNvPr id="47" name="Rectangle 46"/>
              <p:cNvSpPr/>
              <p:nvPr/>
            </p:nvSpPr>
            <p:spPr bwMode="auto">
              <a:xfrm>
                <a:off x="3459087" y="6047920"/>
                <a:ext cx="224190" cy="343620"/>
              </a:xfrm>
              <a:prstGeom prst="rect">
                <a:avLst/>
              </a:prstGeom>
              <a:noFill/>
              <a:ln>
                <a:noFill/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000" dirty="0" smtClean="0">
                    <a:latin typeface="Neo Sans Intel" pitchFamily="34" charset="0"/>
                    <a:cs typeface="Consolas" pitchFamily="49" charset="0"/>
                  </a:rPr>
                  <a:t>20</a:t>
                </a:r>
              </a:p>
            </p:txBody>
          </p:sp>
          <p:sp>
            <p:nvSpPr>
              <p:cNvPr id="33" name="Rectangle 32"/>
              <p:cNvSpPr/>
              <p:nvPr/>
            </p:nvSpPr>
            <p:spPr bwMode="auto">
              <a:xfrm>
                <a:off x="3411646" y="590702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2506926" y="5907024"/>
              <a:ext cx="904721" cy="484516"/>
              <a:chOff x="2506926" y="5907024"/>
              <a:chExt cx="904721" cy="484516"/>
            </a:xfrm>
          </p:grpSpPr>
          <p:sp>
            <p:nvSpPr>
              <p:cNvPr id="32" name="Rectangle 31"/>
              <p:cNvSpPr/>
              <p:nvPr/>
            </p:nvSpPr>
            <p:spPr bwMode="auto">
              <a:xfrm>
                <a:off x="2506926" y="590702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rs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 bwMode="auto">
              <a:xfrm>
                <a:off x="3141587" y="6047920"/>
                <a:ext cx="224190" cy="343620"/>
              </a:xfrm>
              <a:prstGeom prst="rect">
                <a:avLst/>
              </a:prstGeom>
              <a:noFill/>
              <a:ln>
                <a:noFill/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000" dirty="0" smtClean="0">
                    <a:latin typeface="Neo Sans Intel" pitchFamily="34" charset="0"/>
                    <a:cs typeface="Consolas" pitchFamily="49" charset="0"/>
                  </a:rPr>
                  <a:t>21</a:t>
                </a:r>
              </a:p>
            </p:txBody>
          </p:sp>
          <p:sp>
            <p:nvSpPr>
              <p:cNvPr id="49" name="Rectangle 48"/>
              <p:cNvSpPr/>
              <p:nvPr/>
            </p:nvSpPr>
            <p:spPr bwMode="auto">
              <a:xfrm>
                <a:off x="2529447" y="6047920"/>
                <a:ext cx="224190" cy="343620"/>
              </a:xfrm>
              <a:prstGeom prst="rect">
                <a:avLst/>
              </a:prstGeom>
              <a:noFill/>
              <a:ln>
                <a:noFill/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000" dirty="0" smtClean="0">
                    <a:latin typeface="Neo Sans Intel" pitchFamily="34" charset="0"/>
                    <a:cs typeface="Consolas" pitchFamily="49" charset="0"/>
                  </a:rPr>
                  <a:t>25</a:t>
                </a:r>
              </a:p>
            </p:txBody>
          </p:sp>
        </p:grp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7131614"/>
      </p:ext>
    </p:extLst>
  </p:cSld>
  <p:clrMapOvr>
    <a:masterClrMapping/>
  </p:clrMapOvr>
  <p:transition advTm="43904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7" dur="3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06" grpId="0" animBg="1"/>
      <p:bldP spid="110" grpId="0"/>
      <p:bldP spid="111" grpId="0"/>
      <p:bldP spid="112" grpId="0"/>
    </p:bldLst>
  </p:timing>
  <p:extLst>
    <p:ext uri="{3A86A75C-4F4B-4683-9AE1-C65F6400EC91}">
      <p14:laserTraceLst xmlns:p14="http://schemas.microsoft.com/office/powerpoint/2010/main">
        <p14:tracePtLst>
          <p14:tracePt t="12394" x="9136063" y="2724150"/>
          <p14:tracePt t="12402" x="9136063" y="812800"/>
          <p14:tracePt t="12418" x="9136063" y="0"/>
          <p14:tracePt t="13756" x="9117013" y="53975"/>
          <p14:tracePt t="13764" x="9109075" y="125413"/>
          <p14:tracePt t="13772" x="9090025" y="223838"/>
          <p14:tracePt t="13783" x="9072563" y="303213"/>
          <p14:tracePt t="13800" x="9045575" y="384175"/>
          <p14:tracePt t="13802" x="9045575" y="393700"/>
          <p14:tracePt t="13849" x="9037638" y="401638"/>
          <p14:tracePt t="13864" x="9001125" y="438150"/>
          <p14:tracePt t="13872" x="8956675" y="482600"/>
          <p14:tracePt t="13883" x="8947150" y="490538"/>
          <p14:tracePt t="13899" x="8929688" y="527050"/>
          <p14:tracePt t="13916" x="8902700" y="588963"/>
          <p14:tracePt t="13933" x="8813800" y="687388"/>
          <p14:tracePt t="13949" x="8707438" y="812800"/>
          <p14:tracePt t="13967" x="8456613" y="965200"/>
          <p14:tracePt t="13983" x="8296275" y="1009650"/>
          <p14:tracePt t="14000" x="8116888" y="1044575"/>
          <p14:tracePt t="14016" x="7921625" y="1062038"/>
          <p14:tracePt t="14033" x="7724775" y="1062038"/>
          <p14:tracePt t="14049" x="7466013" y="1062038"/>
          <p14:tracePt t="14067" x="6911975" y="1160463"/>
          <p14:tracePt t="14084" x="6375400" y="1303338"/>
          <p14:tracePt t="14101" x="5724525" y="1554163"/>
          <p14:tracePt t="14117" x="5278438" y="1768475"/>
          <p14:tracePt t="14133" x="5116513" y="1812925"/>
          <p14:tracePt t="14150" x="5037138" y="1822450"/>
          <p14:tracePt t="14167" x="5027613" y="1822450"/>
          <p14:tracePt t="15868" x="5018088" y="1822450"/>
          <p14:tracePt t="15884" x="4983163" y="1822450"/>
          <p14:tracePt t="15892" x="4857750" y="1822450"/>
          <p14:tracePt t="15900" x="4705350" y="1822450"/>
          <p14:tracePt t="15917" x="4419600" y="1812925"/>
          <p14:tracePt t="15934" x="4152900" y="1822450"/>
          <p14:tracePt t="15950" x="3929063" y="1857375"/>
          <p14:tracePt t="15967" x="3732213" y="1893888"/>
          <p14:tracePt t="15984" x="3527425" y="1928813"/>
          <p14:tracePt t="16000" x="3419475" y="1955800"/>
          <p14:tracePt t="16003" x="3384550" y="1965325"/>
          <p14:tracePt t="16018" x="3322638" y="1982788"/>
          <p14:tracePt t="16035" x="3303588" y="1982788"/>
          <p14:tracePt t="16051" x="3268663" y="1992313"/>
          <p14:tracePt t="16067" x="3224213" y="2000250"/>
          <p14:tracePt t="16083" x="3143250" y="2027238"/>
          <p14:tracePt t="16100" x="3044825" y="2071688"/>
          <p14:tracePt t="16117" x="2840038" y="2160588"/>
          <p14:tracePt t="16118" x="2705100" y="2214563"/>
          <p14:tracePt t="16133" x="2455863" y="2339975"/>
          <p14:tracePt t="16150" x="2152650" y="2455863"/>
          <p14:tracePt t="16167" x="1830388" y="2571750"/>
          <p14:tracePt t="16184" x="1554163" y="2660650"/>
          <p14:tracePt t="16200" x="1419225" y="2706688"/>
          <p14:tracePt t="16217" x="1322388" y="2732088"/>
          <p14:tracePt t="16234" x="1231900" y="2759075"/>
          <p14:tracePt t="16250" x="1116013" y="2822575"/>
          <p14:tracePt t="16252" x="1071563" y="2830513"/>
          <p14:tracePt t="16268" x="973138" y="2901950"/>
          <p14:tracePt t="16284" x="893763" y="2965450"/>
          <p14:tracePt t="16301" x="812800" y="3017838"/>
          <p14:tracePt t="16318" x="731838" y="3063875"/>
          <p14:tracePt t="16334" x="669925" y="3089275"/>
          <p14:tracePt t="16350" x="633413" y="3108325"/>
          <p14:tracePt t="16366" x="615950" y="3135313"/>
          <p14:tracePt t="16588" x="615950" y="3116263"/>
          <p14:tracePt t="16597" x="642938" y="3081338"/>
          <p14:tracePt t="16605" x="669925" y="3054350"/>
          <p14:tracePt t="16617" x="687388" y="3009900"/>
          <p14:tracePt t="16635" x="704850" y="2992438"/>
          <p14:tracePt t="16651" x="714375" y="2973388"/>
          <p14:tracePt t="16667" x="723900" y="2946400"/>
          <p14:tracePt t="16684" x="750888" y="2928938"/>
          <p14:tracePt t="16700" x="768350" y="2911475"/>
          <p14:tracePt t="16717" x="785813" y="2894013"/>
          <p14:tracePt t="16734" x="803275" y="2867025"/>
          <p14:tracePt t="16735" x="822325" y="2830513"/>
          <p14:tracePt t="16752" x="847725" y="2759075"/>
          <p14:tracePt t="16767" x="857250" y="2714625"/>
          <p14:tracePt t="16784" x="884238" y="2635250"/>
          <p14:tracePt t="16800" x="884238" y="2598738"/>
          <p14:tracePt t="16817" x="884238" y="2581275"/>
          <p14:tracePt t="16833" x="884238" y="2554288"/>
          <p14:tracePt t="16850" x="884238" y="2536825"/>
          <p14:tracePt t="16867" x="884238" y="2509838"/>
          <p14:tracePt t="16883" x="884238" y="2420938"/>
          <p14:tracePt t="16899" x="884238" y="2393950"/>
          <p14:tracePt t="16916" x="866775" y="2357438"/>
          <p14:tracePt t="16933" x="857250" y="2339975"/>
          <p14:tracePt t="16949" x="847725" y="2330450"/>
          <p14:tracePt t="16966" x="839788" y="2312988"/>
          <p14:tracePt t="16983" x="839788" y="2303463"/>
          <p14:tracePt t="16999" x="822325" y="2303463"/>
          <p14:tracePt t="17017" x="803275" y="2303463"/>
          <p14:tracePt t="17017" x="785813" y="2303463"/>
          <p14:tracePt t="17034" x="741363" y="2312988"/>
          <p14:tracePt t="17050" x="669925" y="2322513"/>
          <p14:tracePt t="17067" x="554038" y="2349500"/>
          <p14:tracePt t="17083" x="473075" y="2393950"/>
          <p14:tracePt t="17100" x="401638" y="2420938"/>
          <p14:tracePt t="17117" x="330200" y="2455863"/>
          <p14:tracePt t="17134" x="303213" y="2473325"/>
          <p14:tracePt t="17150" x="276225" y="2492375"/>
          <p14:tracePt t="17151" x="268288" y="2500313"/>
          <p14:tracePt t="17167" x="258763" y="2517775"/>
          <p14:tracePt t="17183" x="258763" y="2536825"/>
          <p14:tracePt t="17200" x="241300" y="2563813"/>
          <p14:tracePt t="17217" x="231775" y="2581275"/>
          <p14:tracePt t="17234" x="214313" y="2589213"/>
          <p14:tracePt t="17424" x="214313" y="2598738"/>
          <p14:tracePt t="17440" x="231775" y="2635250"/>
          <p14:tracePt t="17447" x="241300" y="2643188"/>
          <p14:tracePt t="17455" x="268288" y="2652713"/>
          <p14:tracePt t="17466" x="285750" y="2670175"/>
          <p14:tracePt t="17483" x="312738" y="2714625"/>
          <p14:tracePt t="17500" x="347663" y="2741613"/>
          <p14:tracePt t="17516" x="384175" y="2759075"/>
          <p14:tracePt t="17518" x="393700" y="2759075"/>
          <p14:tracePt t="17534" x="411163" y="2778125"/>
          <p14:tracePt t="17550" x="473075" y="2778125"/>
          <p14:tracePt t="17566" x="544513" y="2778125"/>
          <p14:tracePt t="17583" x="642938" y="2732088"/>
          <p14:tracePt t="17600" x="696913" y="2706688"/>
          <p14:tracePt t="17616" x="714375" y="2697163"/>
          <p14:tracePt t="17633" x="723900" y="2679700"/>
          <p14:tracePt t="17650" x="741363" y="2660650"/>
          <p14:tracePt t="17666" x="768350" y="2635250"/>
          <p14:tracePt t="17668" x="795338" y="2616200"/>
          <p14:tracePt t="17683" x="874713" y="2563813"/>
          <p14:tracePt t="17700" x="965200" y="2482850"/>
          <p14:tracePt t="17716" x="1044575" y="2428875"/>
          <p14:tracePt t="17733" x="1125538" y="2357438"/>
          <p14:tracePt t="17750" x="1204913" y="2303463"/>
          <p14:tracePt t="17766" x="1285875" y="2259013"/>
          <p14:tracePt t="17784" x="1330325" y="2241550"/>
          <p14:tracePt t="17902" x="1330325" y="2232025"/>
          <p14:tracePt t="17918" x="1330325" y="2197100"/>
          <p14:tracePt t="17925" x="1322388" y="2170113"/>
          <p14:tracePt t="17934" x="1322388" y="2152650"/>
          <p14:tracePt t="17950" x="1295400" y="2089150"/>
          <p14:tracePt t="17966" x="1276350" y="2054225"/>
          <p14:tracePt t="17983" x="1258888" y="2036763"/>
          <p14:tracePt t="18000" x="1231900" y="2009775"/>
          <p14:tracePt t="18016" x="1214438" y="1992313"/>
          <p14:tracePt t="18034" x="1160463" y="1955800"/>
          <p14:tracePt t="18051" x="1125538" y="1938338"/>
          <p14:tracePt t="18066" x="1108075" y="1928813"/>
          <p14:tracePt t="18083" x="1089025" y="1911350"/>
          <p14:tracePt t="18100" x="1062038" y="1893888"/>
          <p14:tracePt t="18117" x="1044575" y="1884363"/>
          <p14:tracePt t="18133" x="1027113" y="1874838"/>
          <p14:tracePt t="18150" x="1009650" y="1866900"/>
          <p14:tracePt t="18166" x="982663" y="1866900"/>
          <p14:tracePt t="18167" x="965200" y="1866900"/>
          <p14:tracePt t="18184" x="901700" y="1866900"/>
          <p14:tracePt t="18200" x="866775" y="1866900"/>
          <p14:tracePt t="18217" x="847725" y="1857375"/>
          <p14:tracePt t="18233" x="839788" y="1857375"/>
          <p14:tracePt t="18250" x="822325" y="1857375"/>
          <p14:tracePt t="18266" x="795338" y="1857375"/>
          <p14:tracePt t="18283" x="785813" y="1857375"/>
          <p14:tracePt t="18302" x="776288" y="1857375"/>
          <p14:tracePt t="18318" x="731838" y="1884363"/>
          <p14:tracePt t="18334" x="669925" y="1920875"/>
          <p14:tracePt t="18351" x="588963" y="1973263"/>
          <p14:tracePt t="18367" x="509588" y="2027238"/>
          <p14:tracePt t="18384" x="428625" y="2063750"/>
          <p14:tracePt t="18386" x="401638" y="2089150"/>
          <p14:tracePt t="18401" x="374650" y="2108200"/>
          <p14:tracePt t="18419" x="347663" y="2135188"/>
          <p14:tracePt t="18435" x="312738" y="2152650"/>
          <p14:tracePt t="18451" x="295275" y="2179638"/>
          <p14:tracePt t="18467" x="268288" y="2197100"/>
          <p14:tracePt t="18484" x="241300" y="2232025"/>
          <p14:tracePt t="18500" x="169863" y="2303463"/>
          <p14:tracePt t="18517" x="152400" y="2330450"/>
          <p14:tracePt t="18534" x="142875" y="2349500"/>
          <p14:tracePt t="18550" x="142875" y="2366963"/>
          <p14:tracePt t="18567" x="125413" y="2393950"/>
          <p14:tracePt t="18584" x="115888" y="2411413"/>
          <p14:tracePt t="18601" x="115888" y="2446338"/>
          <p14:tracePt t="18618" x="115888" y="2465388"/>
          <p14:tracePt t="18634" x="115888" y="2509838"/>
          <p14:tracePt t="18651" x="115888" y="2527300"/>
          <p14:tracePt t="18653" x="125413" y="2554288"/>
          <p14:tracePt t="18669" x="142875" y="2598738"/>
          <p14:tracePt t="18685" x="169863" y="2625725"/>
          <p14:tracePt t="18701" x="187325" y="2670175"/>
          <p14:tracePt t="18717" x="196850" y="2697163"/>
          <p14:tracePt t="18734" x="223838" y="2759075"/>
          <p14:tracePt t="18751" x="250825" y="2840038"/>
          <p14:tracePt t="18767" x="268288" y="2921000"/>
          <p14:tracePt t="18784" x="295275" y="3009900"/>
          <p14:tracePt t="18787" x="303213" y="3054350"/>
          <p14:tracePt t="18801" x="312738" y="3089275"/>
          <p14:tracePt t="18803" x="330200" y="3116263"/>
          <p14:tracePt t="18818" x="347663" y="3152775"/>
          <p14:tracePt t="18834" x="374650" y="3160713"/>
          <p14:tracePt t="18851" x="393700" y="3179763"/>
          <p14:tracePt t="18867" x="411163" y="3206750"/>
          <p14:tracePt t="18884" x="446088" y="3214688"/>
          <p14:tracePt t="18901" x="473075" y="3214688"/>
          <p14:tracePt t="18919" x="517525" y="3214688"/>
          <p14:tracePt t="18935" x="581025" y="3206750"/>
          <p14:tracePt t="18951" x="687388" y="3125788"/>
          <p14:tracePt t="18968" x="795338" y="2992438"/>
          <p14:tracePt t="18985" x="919163" y="2884488"/>
          <p14:tracePt t="19001" x="1044575" y="2768600"/>
          <p14:tracePt t="19017" x="1169988" y="2679700"/>
          <p14:tracePt t="19034" x="1268413" y="2652713"/>
          <p14:tracePt t="19051" x="1347788" y="2625725"/>
          <p14:tracePt t="19052" x="1366838" y="2625725"/>
          <p14:tracePt t="19067" x="1401763" y="2616200"/>
          <p14:tracePt t="19083" x="1419225" y="2598738"/>
          <p14:tracePt t="19100" x="1438275" y="2571750"/>
          <p14:tracePt t="19117" x="1465263" y="2544763"/>
          <p14:tracePt t="19133" x="1482725" y="2517775"/>
          <p14:tracePt t="19233" x="1482725" y="2509838"/>
          <p14:tracePt t="19241" x="1490663" y="2465388"/>
          <p14:tracePt t="19250" x="1490663" y="2428875"/>
          <p14:tracePt t="19267" x="1490663" y="2366963"/>
          <p14:tracePt t="19284" x="1490663" y="2330450"/>
          <p14:tracePt t="19300" x="1473200" y="2312988"/>
          <p14:tracePt t="19302" x="1465263" y="2303463"/>
          <p14:tracePt t="19319" x="1438275" y="2268538"/>
          <p14:tracePt t="19335" x="1419225" y="2251075"/>
          <p14:tracePt t="19351" x="1401763" y="2232025"/>
          <p14:tracePt t="19368" x="1374775" y="2214563"/>
          <p14:tracePt t="19384" x="1330325" y="2197100"/>
          <p14:tracePt t="19401" x="1268413" y="2197100"/>
          <p14:tracePt t="19418" x="1204913" y="2197100"/>
          <p14:tracePt t="19434" x="1187450" y="2206625"/>
          <p14:tracePt t="19451" x="1160463" y="2232025"/>
          <p14:tracePt t="19468" x="1133475" y="2241550"/>
          <p14:tracePt t="19484" x="1108075" y="2241550"/>
          <p14:tracePt t="19501" x="1089025" y="2251075"/>
          <p14:tracePt t="19517" x="1054100" y="2251075"/>
          <p14:tracePt t="19535" x="1009650" y="2278063"/>
          <p14:tracePt t="19537" x="982663" y="2286000"/>
          <p14:tracePt t="19551" x="938213" y="2303463"/>
          <p14:tracePt t="19568" x="884238" y="2330450"/>
          <p14:tracePt t="19584" x="839788" y="2357438"/>
          <p14:tracePt t="19600" x="785813" y="2384425"/>
          <p14:tracePt t="19616" x="750888" y="2401888"/>
          <p14:tracePt t="19633" x="741363" y="2401888"/>
          <p14:tracePt t="19650" x="731838" y="2401888"/>
          <p14:tracePt t="19724" x="723900" y="2428875"/>
          <p14:tracePt t="19733" x="704850" y="2482850"/>
          <p14:tracePt t="19742" x="696913" y="2536825"/>
          <p14:tracePt t="19751" x="679450" y="2571750"/>
          <p14:tracePt t="19767" x="679450" y="2608263"/>
          <p14:tracePt t="19783" x="679450" y="2625725"/>
          <p14:tracePt t="19800" x="679450" y="2652713"/>
          <p14:tracePt t="19817" x="679450" y="2670175"/>
          <p14:tracePt t="19818" x="679450" y="2679700"/>
          <p14:tracePt t="19834" x="679450" y="2697163"/>
          <p14:tracePt t="19852" x="679450" y="2714625"/>
          <p14:tracePt t="19868" x="679450" y="2724150"/>
          <p14:tracePt t="19884" x="679450" y="2741613"/>
          <p14:tracePt t="19901" x="679450" y="2768600"/>
          <p14:tracePt t="19918" x="679450" y="2795588"/>
          <p14:tracePt t="19934" x="679450" y="2813050"/>
          <p14:tracePt t="19951" x="696913" y="2849563"/>
          <p14:tracePt t="19953" x="696913" y="2857500"/>
          <p14:tracePt t="19967" x="714375" y="2874963"/>
          <p14:tracePt t="19984" x="731838" y="2884488"/>
          <p14:tracePt t="20000" x="776288" y="2884488"/>
          <p14:tracePt t="20017" x="795338" y="2884488"/>
          <p14:tracePt t="20034" x="822325" y="2884488"/>
          <p14:tracePt t="20050" x="839788" y="2884488"/>
          <p14:tracePt t="20052" x="847725" y="2894013"/>
          <p14:tracePt t="20069" x="884238" y="2894013"/>
          <p14:tracePt t="20085" x="938213" y="2894013"/>
          <p14:tracePt t="20101" x="1017588" y="2894013"/>
          <p14:tracePt t="20117" x="1125538" y="2894013"/>
          <p14:tracePt t="20134" x="1223963" y="2867025"/>
          <p14:tracePt t="20150" x="1285875" y="2840038"/>
          <p14:tracePt t="20167" x="1347788" y="2813050"/>
          <p14:tracePt t="20184" x="1411288" y="2786063"/>
          <p14:tracePt t="20200" x="1473200" y="2751138"/>
          <p14:tracePt t="20217" x="1509713" y="2724150"/>
          <p14:tracePt t="20233" x="1544638" y="2697163"/>
          <p14:tracePt t="20250" x="1571625" y="2652713"/>
          <p14:tracePt t="20266" x="1598613" y="2598738"/>
          <p14:tracePt t="20283" x="1625600" y="2554288"/>
          <p14:tracePt t="20300" x="1652588" y="2500313"/>
          <p14:tracePt t="20317" x="1679575" y="2428875"/>
          <p14:tracePt t="20318" x="1687513" y="2401888"/>
          <p14:tracePt t="20335" x="1697038" y="2366963"/>
          <p14:tracePt t="20351" x="1704975" y="2349500"/>
          <p14:tracePt t="20367" x="1704975" y="2330450"/>
          <p14:tracePt t="20384" x="1704975" y="2268538"/>
          <p14:tracePt t="20401" x="1697038" y="2251075"/>
          <p14:tracePt t="20417" x="1679575" y="2206625"/>
          <p14:tracePt t="20434" x="1652588" y="2187575"/>
          <p14:tracePt t="20450" x="1625600" y="2160588"/>
          <p14:tracePt t="20468" x="1589088" y="2135188"/>
          <p14:tracePt t="20485" x="1571625" y="2125663"/>
          <p14:tracePt t="20501" x="1554163" y="2098675"/>
          <p14:tracePt t="20517" x="1517650" y="2081213"/>
          <p14:tracePt t="20534" x="1473200" y="2054225"/>
          <p14:tracePt t="20550" x="1393825" y="2027238"/>
          <p14:tracePt t="20567" x="1312863" y="2000250"/>
          <p14:tracePt t="20585" x="1223963" y="1982788"/>
          <p14:tracePt t="20601" x="1179513" y="1982788"/>
          <p14:tracePt t="20617" x="1152525" y="1982788"/>
          <p14:tracePt t="20634" x="1098550" y="1982788"/>
          <p14:tracePt t="20651" x="1036638" y="2009775"/>
          <p14:tracePt t="20667" x="955675" y="2036763"/>
          <p14:tracePt t="20684" x="893763" y="2063750"/>
          <p14:tracePt t="20700" x="866775" y="2081213"/>
          <p14:tracePt t="20718" x="822325" y="2098675"/>
          <p14:tracePt t="20735" x="795338" y="2108200"/>
          <p14:tracePt t="20751" x="776288" y="2125663"/>
          <p14:tracePt t="20767" x="758825" y="2143125"/>
          <p14:tracePt t="20784" x="741363" y="2160588"/>
          <p14:tracePt t="20801" x="714375" y="2179638"/>
          <p14:tracePt t="20817" x="696913" y="2206625"/>
          <p14:tracePt t="20834" x="687388" y="2206625"/>
          <p14:tracePt t="20866" x="679450" y="2214563"/>
          <p14:tracePt t="20883" x="642938" y="2251075"/>
          <p14:tracePt t="20891" x="625475" y="2286000"/>
          <p14:tracePt t="20901" x="615950" y="2339975"/>
          <p14:tracePt t="20917" x="588963" y="2473325"/>
          <p14:tracePt t="20934" x="536575" y="2608263"/>
          <p14:tracePt t="20951" x="509588" y="2706688"/>
          <p14:tracePt t="20953" x="509588" y="2732088"/>
          <p14:tracePt t="20969" x="500063" y="2795588"/>
          <p14:tracePt t="20986" x="500063" y="2840038"/>
          <p14:tracePt t="21001" x="500063" y="2857500"/>
          <p14:tracePt t="21018" x="500063" y="2874963"/>
          <p14:tracePt t="21034" x="509588" y="2894013"/>
          <p14:tracePt t="21051" x="527050" y="2921000"/>
          <p14:tracePt t="21068" x="554038" y="2938463"/>
          <p14:tracePt t="21084" x="561975" y="2946400"/>
          <p14:tracePt t="21101" x="588963" y="2955925"/>
          <p14:tracePt t="21118" x="625475" y="2965450"/>
          <p14:tracePt t="21134" x="652463" y="2982913"/>
          <p14:tracePt t="21151" x="687388" y="2982913"/>
          <p14:tracePt t="21167" x="731838" y="2982913"/>
          <p14:tracePt t="21184" x="795338" y="2965450"/>
          <p14:tracePt t="21201" x="874713" y="2921000"/>
          <p14:tracePt t="21203" x="911225" y="2894013"/>
          <p14:tracePt t="21219" x="990600" y="2867025"/>
          <p14:tracePt t="21236" x="1054100" y="2849563"/>
          <p14:tracePt t="21251" x="1133475" y="2822575"/>
          <p14:tracePt t="21268" x="1231900" y="2751138"/>
          <p14:tracePt t="21284" x="1312863" y="2679700"/>
          <p14:tracePt t="21301" x="1366838" y="2625725"/>
          <p14:tracePt t="21318" x="1401763" y="2563813"/>
          <p14:tracePt t="21335" x="1455738" y="2517775"/>
          <p14:tracePt t="21337" x="1465263" y="2492375"/>
          <p14:tracePt t="21351" x="1473200" y="2482850"/>
          <p14:tracePt t="21367" x="1509713" y="2446338"/>
          <p14:tracePt t="21383" x="1527175" y="2428875"/>
          <p14:tracePt t="21400" x="1544638" y="2393950"/>
          <p14:tracePt t="21417" x="1544638" y="2366963"/>
          <p14:tracePt t="21433" x="1544638" y="2330450"/>
          <p14:tracePt t="21450" x="1544638" y="2303463"/>
          <p14:tracePt t="21467" x="1527175" y="2251075"/>
          <p14:tracePt t="21483" x="1500188" y="2187575"/>
          <p14:tracePt t="21484" x="1473200" y="2160588"/>
          <p14:tracePt t="21500" x="1419225" y="2116138"/>
          <p14:tracePt t="21517" x="1339850" y="2071688"/>
          <p14:tracePt t="21534" x="1258888" y="2044700"/>
          <p14:tracePt t="21550" x="1187450" y="2036763"/>
          <p14:tracePt t="21567" x="1062038" y="2036763"/>
          <p14:tracePt t="21583" x="928688" y="2071688"/>
          <p14:tracePt t="21600" x="830263" y="2081213"/>
          <p14:tracePt t="21617" x="768350" y="2081213"/>
          <p14:tracePt t="21633" x="714375" y="2081213"/>
          <p14:tracePt t="21651" x="652463" y="2081213"/>
          <p14:tracePt t="21668" x="598488" y="2081213"/>
          <p14:tracePt t="21685" x="544513" y="2081213"/>
          <p14:tracePt t="21701" x="500063" y="2108200"/>
          <p14:tracePt t="21719" x="465138" y="2135188"/>
          <p14:tracePt t="21736" x="455613" y="2152650"/>
          <p14:tracePt t="21751" x="438150" y="2170113"/>
          <p14:tracePt t="21768" x="401638" y="2232025"/>
          <p14:tracePt t="21785" x="357188" y="2330450"/>
          <p14:tracePt t="21801" x="330200" y="2420938"/>
          <p14:tracePt t="21818" x="303213" y="2527300"/>
          <p14:tracePt t="21834" x="276225" y="2608263"/>
          <p14:tracePt t="21851" x="250825" y="2687638"/>
          <p14:tracePt t="21854" x="241300" y="2724150"/>
          <p14:tracePt t="21869" x="223838" y="2803525"/>
          <p14:tracePt t="21886" x="223838" y="2884488"/>
          <p14:tracePt t="21901" x="231775" y="2955925"/>
          <p14:tracePt t="21917" x="268288" y="3036888"/>
          <p14:tracePt t="21934" x="303213" y="3098800"/>
          <p14:tracePt t="21951" x="357188" y="3143250"/>
          <p14:tracePt t="21967" x="419100" y="3160713"/>
          <p14:tracePt t="21969" x="465138" y="3179763"/>
          <p14:tracePt t="21984" x="490538" y="3187700"/>
          <p14:tracePt t="22001" x="527050" y="3187700"/>
          <p14:tracePt t="22018" x="571500" y="3187700"/>
          <p14:tracePt t="22035" x="652463" y="3170238"/>
          <p14:tracePt t="22052" x="758825" y="3125788"/>
          <p14:tracePt t="22067" x="901700" y="3063875"/>
          <p14:tracePt t="22084" x="1000125" y="3009900"/>
          <p14:tracePt t="22101" x="1098550" y="2965450"/>
          <p14:tracePt t="22117" x="1196975" y="2911475"/>
          <p14:tracePt t="22119" x="1250950" y="2867025"/>
          <p14:tracePt t="22135" x="1330325" y="2795588"/>
          <p14:tracePt t="22151" x="1374775" y="2732088"/>
          <p14:tracePt t="22167" x="1411288" y="2670175"/>
          <p14:tracePt t="22184" x="1455738" y="2589213"/>
          <p14:tracePt t="22201" x="1473200" y="2509838"/>
          <p14:tracePt t="22217" x="1490663" y="2446338"/>
          <p14:tracePt t="22234" x="1500188" y="2384425"/>
          <p14:tracePt t="22250" x="1500188" y="2286000"/>
          <p14:tracePt t="22267" x="1455738" y="2206625"/>
          <p14:tracePt t="22285" x="1428750" y="2116138"/>
          <p14:tracePt t="22301" x="1393825" y="2044700"/>
          <p14:tracePt t="22317" x="1357313" y="2027238"/>
          <p14:tracePt t="22334" x="1295400" y="2000250"/>
          <p14:tracePt t="22350" x="1223963" y="2000250"/>
          <p14:tracePt t="22368" x="1160463" y="2009775"/>
          <p14:tracePt t="22369" x="1133475" y="2017713"/>
          <p14:tracePt t="22386" x="1054100" y="2044700"/>
          <p14:tracePt t="22402" x="1009650" y="2071688"/>
          <p14:tracePt t="22419" x="1000125" y="2089150"/>
          <p14:tracePt t="22434" x="990600" y="2098675"/>
          <p14:tracePt t="22450" x="973138" y="2108200"/>
          <p14:tracePt t="22467" x="965200" y="2116138"/>
          <p14:tracePt t="22484" x="965200" y="2125663"/>
          <p14:tracePt t="22500" x="965200" y="2143125"/>
          <p14:tracePt t="22885" x="955675" y="2152650"/>
          <p14:tracePt t="22893" x="938213" y="2160588"/>
          <p14:tracePt t="22902" x="919163" y="2170113"/>
          <p14:tracePt t="23175" x="919163" y="2179638"/>
          <p14:tracePt t="23191" x="919163" y="2232025"/>
          <p14:tracePt t="23199" x="919163" y="2268538"/>
          <p14:tracePt t="23207" x="919163" y="2286000"/>
          <p14:tracePt t="23217" x="919163" y="2312988"/>
          <p14:tracePt t="23234" x="919163" y="2357438"/>
          <p14:tracePt t="23251" x="911225" y="2438400"/>
          <p14:tracePt t="23267" x="911225" y="2465388"/>
          <p14:tracePt t="23284" x="911225" y="2492375"/>
          <p14:tracePt t="23315" x="901700" y="2492375"/>
          <p14:tracePt t="23393" x="893763" y="2500313"/>
          <p14:tracePt t="23402" x="893763" y="2509838"/>
          <p14:tracePt t="23465" x="928688" y="2509838"/>
          <p14:tracePt t="23471" x="965200" y="2517775"/>
          <p14:tracePt t="23485" x="1000125" y="2536825"/>
          <p14:tracePt t="23501" x="1081088" y="2563813"/>
          <p14:tracePt t="23519" x="1231900" y="2706688"/>
          <p14:tracePt t="23537" x="1347788" y="2857500"/>
          <p14:tracePt t="23552" x="1465263" y="3027363"/>
          <p14:tracePt t="23568" x="1581150" y="3214688"/>
          <p14:tracePt t="23585" x="1608138" y="3500438"/>
          <p14:tracePt t="23601" x="1536700" y="3822700"/>
          <p14:tracePt t="23618" x="1428750" y="4037013"/>
          <p14:tracePt t="23635" x="1295400" y="4206875"/>
          <p14:tracePt t="23651" x="1160463" y="4330700"/>
          <p14:tracePt t="23668" x="1098550" y="4402138"/>
          <p14:tracePt t="23685" x="1062038" y="4438650"/>
          <p14:tracePt t="23701" x="982663" y="4519613"/>
          <p14:tracePt t="23717" x="911225" y="4591050"/>
          <p14:tracePt t="23734" x="874713" y="4608513"/>
          <p14:tracePt t="23751" x="857250" y="4608513"/>
          <p14:tracePt t="23767" x="839788" y="4598988"/>
          <p14:tracePt t="23784" x="830263" y="4564063"/>
          <p14:tracePt t="23801" x="830263" y="4519613"/>
          <p14:tracePt t="23817" x="830263" y="4465638"/>
          <p14:tracePt t="23834" x="847725" y="4402138"/>
          <p14:tracePt t="23851" x="884238" y="4322763"/>
          <p14:tracePt t="23867" x="938213" y="4224338"/>
          <p14:tracePt t="23884" x="982663" y="4108450"/>
          <p14:tracePt t="23901" x="1027113" y="3992563"/>
          <p14:tracePt t="23917" x="1081088" y="3840163"/>
          <p14:tracePt t="23934" x="1081088" y="3805238"/>
          <p14:tracePt t="23951" x="1071563" y="3795713"/>
          <p14:tracePt t="23967" x="1062038" y="3786188"/>
          <p14:tracePt t="23984" x="1054100" y="3786188"/>
          <p14:tracePt t="24000" x="1027113" y="3768725"/>
          <p14:tracePt t="24017" x="1017588" y="3751263"/>
          <p14:tracePt t="24019" x="1009650" y="3733800"/>
          <p14:tracePt t="24034" x="1000125" y="3714750"/>
          <p14:tracePt t="24035" x="973138" y="3687763"/>
          <p14:tracePt t="24052" x="919163" y="3608388"/>
          <p14:tracePt t="24068" x="866775" y="3527425"/>
          <p14:tracePt t="24084" x="822325" y="3446463"/>
          <p14:tracePt t="24101" x="812800" y="3384550"/>
          <p14:tracePt t="24118" x="812800" y="3322638"/>
          <p14:tracePt t="24134" x="812800" y="3295650"/>
          <p14:tracePt t="24151" x="839788" y="3268663"/>
          <p14:tracePt t="24168" x="874713" y="3241675"/>
          <p14:tracePt t="24184" x="911225" y="3206750"/>
          <p14:tracePt t="24201" x="973138" y="3179763"/>
          <p14:tracePt t="24218" x="1054100" y="3160713"/>
          <p14:tracePt t="24234" x="1098550" y="3143250"/>
          <p14:tracePt t="24251" x="1116013" y="3143250"/>
          <p14:tracePt t="24267" x="1133475" y="3143250"/>
          <p14:tracePt t="24284" x="1152525" y="3152775"/>
          <p14:tracePt t="24285" x="1179513" y="3160713"/>
          <p14:tracePt t="24301" x="1241425" y="3187700"/>
          <p14:tracePt t="24318" x="1276350" y="3206750"/>
          <p14:tracePt t="24335" x="1303338" y="3224213"/>
          <p14:tracePt t="24351" x="1366838" y="3268663"/>
          <p14:tracePt t="24368" x="1438275" y="3322638"/>
          <p14:tracePt t="24385" x="1482725" y="3357563"/>
          <p14:tracePt t="24401" x="1509713" y="3375025"/>
          <p14:tracePt t="24404" x="1517650" y="3375025"/>
          <p14:tracePt t="24420" x="1527175" y="3394075"/>
          <p14:tracePt t="24435" x="1544638" y="3421063"/>
          <p14:tracePt t="24451" x="1562100" y="3482975"/>
          <p14:tracePt t="24468" x="1562100" y="3554413"/>
          <p14:tracePt t="24485" x="1562100" y="3635375"/>
          <p14:tracePt t="24501" x="1562100" y="3706813"/>
          <p14:tracePt t="24518" x="1536700" y="3813175"/>
          <p14:tracePt t="24520" x="1527175" y="3876675"/>
          <p14:tracePt t="24537" x="1500188" y="3983038"/>
          <p14:tracePt t="24552" x="1455738" y="4098925"/>
          <p14:tracePt t="24568" x="1411288" y="4214813"/>
          <p14:tracePt t="24585" x="1366838" y="4305300"/>
          <p14:tracePt t="24601" x="1347788" y="4367213"/>
          <p14:tracePt t="24618" x="1322388" y="4402138"/>
          <p14:tracePt t="24635" x="1303338" y="4421188"/>
          <p14:tracePt t="24651" x="1241425" y="4500563"/>
          <p14:tracePt t="24654" x="1196975" y="4545013"/>
          <p14:tracePt t="24670" x="1044575" y="4670425"/>
          <p14:tracePt t="24686" x="830263" y="4795838"/>
          <p14:tracePt t="24701" x="581025" y="4894263"/>
          <p14:tracePt t="24718" x="374650" y="4938713"/>
          <p14:tracePt t="24735" x="223838" y="4956175"/>
          <p14:tracePt t="24752" x="133350" y="4938713"/>
          <p14:tracePt t="24767" x="0" y="4857750"/>
          <p14:tracePt t="24785" x="0" y="4564063"/>
          <p14:tracePt t="24801" x="0" y="4286250"/>
          <p14:tracePt t="24817" x="0" y="4162425"/>
          <p14:tracePt t="24834" x="0" y="4090988"/>
          <p14:tracePt t="24850" x="0" y="4071938"/>
          <p14:tracePt t="24868" x="0" y="4044950"/>
          <p14:tracePt t="24885" x="0" y="4000500"/>
          <p14:tracePt t="24901" x="0" y="3929063"/>
          <p14:tracePt t="24904" x="0" y="3884613"/>
          <p14:tracePt t="24918" x="17463" y="3849688"/>
          <p14:tracePt t="24920" x="26988" y="3813175"/>
          <p14:tracePt t="24936" x="53975" y="3751263"/>
          <p14:tracePt t="24952" x="98425" y="3670300"/>
          <p14:tracePt t="24968" x="133350" y="3571875"/>
          <p14:tracePt t="24985" x="160338" y="3492500"/>
          <p14:tracePt t="25001" x="187325" y="3421063"/>
          <p14:tracePt t="25019" x="214313" y="3340100"/>
          <p14:tracePt t="25021" x="223838" y="3295650"/>
          <p14:tracePt t="25035" x="250825" y="3259138"/>
          <p14:tracePt t="25052" x="330200" y="3152775"/>
          <p14:tracePt t="25068" x="401638" y="3071813"/>
          <p14:tracePt t="25085" x="465138" y="2992438"/>
          <p14:tracePt t="25101" x="554038" y="2894013"/>
          <p14:tracePt t="25118" x="581025" y="2840038"/>
          <p14:tracePt t="25135" x="598488" y="2822575"/>
          <p14:tracePt t="25138" x="598488" y="2813050"/>
          <p14:tracePt t="25152" x="608013" y="2803525"/>
          <p14:tracePt t="25169" x="652463" y="2759075"/>
          <p14:tracePt t="25186" x="687388" y="2732088"/>
          <p14:tracePt t="25202" x="704850" y="2714625"/>
          <p14:tracePt t="25218" x="750888" y="2697163"/>
          <p14:tracePt t="25235" x="785813" y="2670175"/>
          <p14:tracePt t="25251" x="857250" y="2643188"/>
          <p14:tracePt t="25268" x="938213" y="2635250"/>
          <p14:tracePt t="25285" x="1017588" y="2616200"/>
          <p14:tracePt t="25303" x="1062038" y="2608263"/>
          <p14:tracePt t="25304" x="1089025" y="2608263"/>
          <p14:tracePt t="25319" x="1160463" y="2608263"/>
          <p14:tracePt t="25335" x="1241425" y="2652713"/>
          <p14:tracePt t="25351" x="1322388" y="2706688"/>
          <p14:tracePt t="25368" x="1374775" y="2768600"/>
          <p14:tracePt t="25384" x="1455738" y="2849563"/>
          <p14:tracePt t="25401" x="1581150" y="2946400"/>
          <p14:tracePt t="25418" x="1704975" y="3017838"/>
          <p14:tracePt t="25435" x="1795463" y="3054350"/>
          <p14:tracePt t="25451" x="1812925" y="3081338"/>
          <p14:tracePt t="25467" x="1830388" y="3098800"/>
          <p14:tracePt t="25484" x="1847850" y="3135313"/>
          <p14:tracePt t="25501" x="1874838" y="3160713"/>
          <p14:tracePt t="25517" x="1901825" y="3224213"/>
          <p14:tracePt t="25534" x="1911350" y="3259138"/>
          <p14:tracePt t="25551" x="1919288" y="3295650"/>
          <p14:tracePt t="25567" x="1919288" y="3330575"/>
          <p14:tracePt t="25584" x="1919288" y="3367088"/>
          <p14:tracePt t="25601" x="1893888" y="3402013"/>
          <p14:tracePt t="25617" x="1874838" y="3429000"/>
          <p14:tracePt t="25634" x="1847850" y="3492500"/>
          <p14:tracePt t="25650" x="1830388" y="3527425"/>
          <p14:tracePt t="25667" x="1803400" y="3589338"/>
          <p14:tracePt t="25684" x="1776413" y="3652838"/>
          <p14:tracePt t="25685" x="1768475" y="3662363"/>
          <p14:tracePt t="25701" x="1751013" y="3697288"/>
          <p14:tracePt t="25717" x="1724025" y="3724275"/>
          <p14:tracePt t="25734" x="1704975" y="3759200"/>
          <p14:tracePt t="25750" x="1687513" y="3778250"/>
          <p14:tracePt t="25767" x="1660525" y="3805238"/>
          <p14:tracePt t="25784" x="1643063" y="3822700"/>
          <p14:tracePt t="25801" x="1625600" y="3840163"/>
          <p14:tracePt t="25818" x="1616075" y="3849688"/>
          <p14:tracePt t="25835" x="1598613" y="3867150"/>
          <p14:tracePt t="25960" x="1589088" y="3876675"/>
          <p14:tracePt t="25976" x="1581150" y="3884613"/>
          <p14:tracePt t="25985" x="1571625" y="3894138"/>
          <p14:tracePt t="26054" x="1562100" y="3902075"/>
          <p14:tracePt t="26070" x="1554163" y="3911600"/>
          <p14:tracePt t="26078" x="1544638" y="3921125"/>
          <p14:tracePt t="26086" x="1527175" y="3929063"/>
          <p14:tracePt t="26101" x="1509713" y="3956050"/>
          <p14:tracePt t="26118" x="1490663" y="3973513"/>
          <p14:tracePt t="26134" x="1482725" y="3992563"/>
          <p14:tracePt t="26151" x="1455738" y="4019550"/>
          <p14:tracePt t="26167" x="1438275" y="4037013"/>
          <p14:tracePt t="26184" x="1419225" y="4054475"/>
          <p14:tracePt t="26201" x="1384300" y="4098925"/>
          <p14:tracePt t="26217" x="1357313" y="4135438"/>
          <p14:tracePt t="26234" x="1330325" y="4162425"/>
          <p14:tracePt t="26251" x="1312863" y="4187825"/>
          <p14:tracePt t="26268" x="1303338" y="4197350"/>
          <p14:tracePt t="26285" x="1295400" y="4206875"/>
          <p14:tracePt t="26930" x="1258888" y="4224338"/>
          <p14:tracePt t="26938" x="1179513" y="4278313"/>
          <p14:tracePt t="26952" x="1098550" y="4340225"/>
          <p14:tracePt t="26968" x="928688" y="4465638"/>
          <p14:tracePt t="26971" x="839788" y="4527550"/>
          <p14:tracePt t="26985" x="714375" y="4662488"/>
          <p14:tracePt t="27002" x="633413" y="4714875"/>
          <p14:tracePt t="27018" x="598488" y="4724400"/>
          <p14:tracePt t="27035" x="581025" y="4724400"/>
          <p14:tracePt t="27052" x="554038" y="4733925"/>
          <p14:tracePt t="27068" x="544513" y="4733925"/>
          <p14:tracePt t="27289" x="544513" y="4741863"/>
          <p14:tracePt t="27297" x="561975" y="4778375"/>
          <p14:tracePt t="27305" x="571500" y="4805363"/>
          <p14:tracePt t="27317" x="581025" y="4830763"/>
          <p14:tracePt t="27334" x="608013" y="4857750"/>
          <p14:tracePt t="27335" x="615950" y="4876800"/>
          <p14:tracePt t="27352" x="633413" y="4884738"/>
          <p14:tracePt t="27422" x="660400" y="4884738"/>
          <p14:tracePt t="27431" x="679450" y="4884738"/>
          <p14:tracePt t="27438" x="704850" y="4884738"/>
          <p14:tracePt t="27452" x="741363" y="4876800"/>
          <p14:tracePt t="27469" x="839788" y="4849813"/>
          <p14:tracePt t="27471" x="911225" y="4840288"/>
          <p14:tracePt t="27486" x="1089025" y="4805363"/>
          <p14:tracePt t="27502" x="1366838" y="4751388"/>
          <p14:tracePt t="27518" x="1697038" y="4714875"/>
          <p14:tracePt t="27535" x="1946275" y="4679950"/>
          <p14:tracePt t="27552" x="2081213" y="4662488"/>
          <p14:tracePt t="27568" x="2125663" y="4662488"/>
          <p14:tracePt t="27586" x="2133600" y="4778375"/>
          <p14:tracePt t="27603" x="2081213" y="4992688"/>
          <p14:tracePt t="27619" x="2044700" y="5135563"/>
          <p14:tracePt t="27635" x="2009775" y="5241925"/>
          <p14:tracePt t="27658" x="1990725" y="5251450"/>
          <p14:tracePt t="27884" x="2000250" y="5251450"/>
          <p14:tracePt t="27893" x="2000250" y="5233988"/>
          <p14:tracePt t="27970" x="2009775" y="5187950"/>
          <p14:tracePt t="27978" x="2009775" y="5153025"/>
          <p14:tracePt t="27987" x="2009775" y="5143500"/>
          <p14:tracePt t="28002" x="2009775" y="5135563"/>
          <p14:tracePt t="28019" x="1990725" y="5170488"/>
          <p14:tracePt t="28035" x="1965325" y="5233988"/>
          <p14:tracePt t="28053" x="1955800" y="5278438"/>
          <p14:tracePt t="28069" x="1955800" y="5313363"/>
          <p14:tracePt t="28085" x="1990725" y="5330825"/>
          <p14:tracePt t="28102" x="2017713" y="5349875"/>
          <p14:tracePt t="28103" x="2044700" y="5357813"/>
          <p14:tracePt t="28118" x="2054225" y="5367338"/>
          <p14:tracePt t="28135" x="2089150" y="5394325"/>
          <p14:tracePt t="28152" x="2108200" y="5421313"/>
          <p14:tracePt t="28168" x="2125663" y="5448300"/>
          <p14:tracePt t="28185" x="2143125" y="5473700"/>
          <p14:tracePt t="28202" x="2170113" y="5492750"/>
          <p14:tracePt t="28218" x="2179638" y="5510213"/>
          <p14:tracePt t="28220" x="2179638" y="5519738"/>
          <p14:tracePt t="28237" x="2187575" y="5546725"/>
          <p14:tracePt t="28253" x="2187575" y="5554663"/>
          <p14:tracePt t="28269" x="2187575" y="5564188"/>
          <p14:tracePt t="28298" x="2187575" y="5572125"/>
          <p14:tracePt t="28314" x="2187575" y="5581650"/>
          <p14:tracePt t="28330" x="2187575" y="5591175"/>
          <p14:tracePt t="28339" x="2187575" y="5599113"/>
          <p14:tracePt t="28352" x="2179638" y="5608638"/>
          <p14:tracePt t="28369" x="2143125" y="5643563"/>
          <p14:tracePt t="28370" x="2098675" y="5689600"/>
          <p14:tracePt t="28386" x="2000250" y="5761038"/>
          <p14:tracePt t="28402" x="1874838" y="5849938"/>
          <p14:tracePt t="28418" x="1731963" y="5948363"/>
          <p14:tracePt t="28435" x="1608138" y="6019800"/>
          <p14:tracePt t="28451" x="1536700" y="6064250"/>
          <p14:tracePt t="28468" x="1455738" y="6091238"/>
          <p14:tracePt t="28471" x="1428750" y="6099175"/>
          <p14:tracePt t="28487" x="1411288" y="6108700"/>
          <p14:tracePt t="28503" x="1401763" y="6108700"/>
          <p14:tracePt t="28519" x="1374775" y="6118225"/>
          <p14:tracePt t="28535" x="1347788" y="6143625"/>
          <p14:tracePt t="28552" x="1322388" y="6162675"/>
          <p14:tracePt t="28568" x="1303338" y="6180138"/>
          <p14:tracePt t="28586" x="1276350" y="6197600"/>
          <p14:tracePt t="28602" x="1250950" y="6207125"/>
          <p14:tracePt t="28618" x="1250950" y="6215063"/>
          <p14:tracePt t="28642" x="1241425" y="6215063"/>
          <p14:tracePt t="28674" x="1241425" y="6224588"/>
          <p14:tracePt t="28683" x="1241425" y="6234113"/>
          <p14:tracePt t="28698" x="1241425" y="6242050"/>
          <p14:tracePt t="28714" x="1250950" y="6242050"/>
          <p14:tracePt t="28722" x="1268413" y="6242050"/>
          <p14:tracePt t="28737" x="1295400" y="6242050"/>
          <p14:tracePt t="28753" x="1339850" y="6242050"/>
          <p14:tracePt t="28769" x="1374775" y="6234113"/>
          <p14:tracePt t="28785" x="1419225" y="6234113"/>
          <p14:tracePt t="28803" x="1509713" y="6215063"/>
          <p14:tracePt t="28819" x="1625600" y="6207125"/>
          <p14:tracePt t="28835" x="1795463" y="6170613"/>
          <p14:tracePt t="28852" x="2000250" y="6135688"/>
          <p14:tracePt t="28869" x="2116138" y="6108700"/>
          <p14:tracePt t="28871" x="2152650" y="6099175"/>
          <p14:tracePt t="28887" x="2251075" y="6099175"/>
          <p14:tracePt t="28903" x="2357438" y="6099175"/>
          <p14:tracePt t="28919" x="2446338" y="6081713"/>
          <p14:tracePt t="28935" x="2527300" y="6081713"/>
          <p14:tracePt t="28951" x="2616200" y="6081713"/>
          <p14:tracePt t="28968" x="2705100" y="6091238"/>
          <p14:tracePt t="28985" x="2813050" y="6099175"/>
          <p14:tracePt t="29002" x="2973388" y="6118225"/>
          <p14:tracePt t="29018" x="3089275" y="6126163"/>
          <p14:tracePt t="29035" x="3179763" y="6143625"/>
          <p14:tracePt t="29051" x="3251200" y="6143625"/>
          <p14:tracePt t="29069" x="3330575" y="6135688"/>
          <p14:tracePt t="29085" x="3411538" y="6108700"/>
          <p14:tracePt t="29102" x="3500438" y="6081713"/>
          <p14:tracePt t="29104" x="3544888" y="6081713"/>
          <p14:tracePt t="29119" x="3581400" y="6081713"/>
          <p14:tracePt t="29137" x="3670300" y="6072188"/>
          <p14:tracePt t="29153" x="3687763" y="6072188"/>
          <p14:tracePt t="29169" x="3714750" y="6072188"/>
          <p14:tracePt t="29185" x="3795713" y="6081713"/>
          <p14:tracePt t="29202" x="3902075" y="6118225"/>
          <p14:tracePt t="29219" x="4062413" y="6162675"/>
          <p14:tracePt t="29235" x="4197350" y="6189663"/>
          <p14:tracePt t="29253" x="4322763" y="6234113"/>
          <p14:tracePt t="29269" x="4402138" y="6261100"/>
          <p14:tracePt t="29285" x="4518025" y="6286500"/>
          <p14:tracePt t="29302" x="4589463" y="6296025"/>
          <p14:tracePt t="29319" x="4670425" y="6323013"/>
          <p14:tracePt t="29335" x="4732338" y="6323013"/>
          <p14:tracePt t="29352" x="4776788" y="6332538"/>
          <p14:tracePt t="29355" x="4803775" y="6332538"/>
          <p14:tracePt t="29369" x="4822825" y="6350000"/>
          <p14:tracePt t="29387" x="4929188" y="6376988"/>
          <p14:tracePt t="29403" x="4992688" y="6384925"/>
          <p14:tracePt t="29419" x="5054600" y="6394450"/>
          <p14:tracePt t="29435" x="5116513" y="6421438"/>
          <p14:tracePt t="29452" x="5197475" y="6448425"/>
          <p14:tracePt t="29469" x="5286375" y="6475413"/>
          <p14:tracePt t="29485" x="5384800" y="6492875"/>
          <p14:tracePt t="29501" x="5492750" y="6492875"/>
          <p14:tracePt t="29518" x="5616575" y="6483350"/>
          <p14:tracePt t="29534" x="5697538" y="6475413"/>
          <p14:tracePt t="29551" x="5759450" y="6448425"/>
          <p14:tracePt t="29568" x="5795963" y="6421438"/>
          <p14:tracePt t="29585" x="5813425" y="6411913"/>
          <p14:tracePt t="29602" x="5840413" y="6403975"/>
          <p14:tracePt t="29605" x="5857875" y="6394450"/>
          <p14:tracePt t="29619" x="5867400" y="6384925"/>
          <p14:tracePt t="29637" x="5929313" y="6350000"/>
          <p14:tracePt t="29653" x="5973763" y="6340475"/>
          <p14:tracePt t="29669" x="6037263" y="6340475"/>
          <p14:tracePt t="29685" x="6108700" y="6340475"/>
          <p14:tracePt t="29702" x="6188075" y="6340475"/>
          <p14:tracePt t="29719" x="6259513" y="6357938"/>
          <p14:tracePt t="29736" x="6375400" y="6384925"/>
          <p14:tracePt t="29752" x="6483350" y="6394450"/>
          <p14:tracePt t="29769" x="6589713" y="6411913"/>
          <p14:tracePt t="29771" x="6626225" y="6411913"/>
          <p14:tracePt t="29785" x="6688138" y="6411913"/>
          <p14:tracePt t="29802" x="6707188" y="6411913"/>
          <p14:tracePt t="29819" x="6732588" y="6411913"/>
          <p14:tracePt t="29835" x="6751638" y="6411913"/>
          <p14:tracePt t="29852" x="6759575" y="6394450"/>
          <p14:tracePt t="29869" x="6778625" y="6376988"/>
          <p14:tracePt t="29871" x="6786563" y="6376988"/>
          <p14:tracePt t="29887" x="6813550" y="6367463"/>
          <p14:tracePt t="29904" x="6823075" y="6357938"/>
          <p14:tracePt t="29919" x="6831013" y="6350000"/>
          <p14:tracePt t="29936" x="6840538" y="6340475"/>
          <p14:tracePt t="29952" x="6884988" y="6340475"/>
          <p14:tracePt t="29969" x="6965950" y="6340475"/>
          <p14:tracePt t="29985" x="7054850" y="6340475"/>
          <p14:tracePt t="30002" x="7116763" y="6340475"/>
          <p14:tracePt t="30004" x="7126288" y="6340475"/>
          <p14:tracePt t="30018" x="7135813" y="6340475"/>
          <p14:tracePt t="30035" x="7153275" y="6340475"/>
          <p14:tracePt t="30074" x="7161213" y="6332538"/>
          <p14:tracePt t="30295" x="7153275" y="6332538"/>
          <p14:tracePt t="30304" x="7143750" y="6332538"/>
          <p14:tracePt t="30319" x="7126288" y="6332538"/>
          <p14:tracePt t="30335" x="7108825" y="6332538"/>
          <p14:tracePt t="30352" x="7081838" y="6313488"/>
          <p14:tracePt t="30369" x="7027863" y="6305550"/>
          <p14:tracePt t="30386" x="6946900" y="6296025"/>
          <p14:tracePt t="30404" x="6769100" y="6296025"/>
          <p14:tracePt t="30419" x="6661150" y="6296025"/>
          <p14:tracePt t="30435" x="6537325" y="6313488"/>
          <p14:tracePt t="30452" x="6421438" y="6323013"/>
          <p14:tracePt t="30469" x="6313488" y="6323013"/>
          <p14:tracePt t="30485" x="6242050" y="6340475"/>
          <p14:tracePt t="30502" x="6161088" y="6350000"/>
          <p14:tracePt t="30519" x="6081713" y="6367463"/>
          <p14:tracePt t="30521" x="6064250" y="6376988"/>
          <p14:tracePt t="30537" x="5965825" y="6394450"/>
          <p14:tracePt t="30554" x="5875338" y="6421438"/>
          <p14:tracePt t="30569" x="5768975" y="6429375"/>
          <p14:tracePt t="30585" x="5635625" y="6448425"/>
          <p14:tracePt t="30602" x="5510213" y="6456363"/>
          <p14:tracePt t="30619" x="5384800" y="6456363"/>
          <p14:tracePt t="30636" x="5278438" y="6456363"/>
          <p14:tracePt t="30653" x="5160963" y="6456363"/>
          <p14:tracePt t="30669" x="5064125" y="6456363"/>
          <p14:tracePt t="30685" x="4956175" y="6475413"/>
          <p14:tracePt t="30701" x="4848225" y="6475413"/>
          <p14:tracePt t="30718" x="4741863" y="6475413"/>
          <p14:tracePt t="30735" x="4633913" y="6475413"/>
          <p14:tracePt t="30751" x="4465638" y="6475413"/>
          <p14:tracePt t="30768" x="4322763" y="6475413"/>
          <p14:tracePt t="30785" x="4152900" y="6465888"/>
          <p14:tracePt t="30801" x="3990975" y="6429375"/>
          <p14:tracePt t="30803" x="3919538" y="6429375"/>
          <p14:tracePt t="30818" x="3768725" y="6429375"/>
          <p14:tracePt t="30835" x="3598863" y="6411913"/>
          <p14:tracePt t="30852" x="3446463" y="6411913"/>
          <p14:tracePt t="30869" x="3340100" y="6421438"/>
          <p14:tracePt t="30886" x="3214688" y="6438900"/>
          <p14:tracePt t="30902" x="3108325" y="6465888"/>
          <p14:tracePt t="30919" x="2867025" y="6527800"/>
          <p14:tracePt t="30935" x="2670175" y="6564313"/>
          <p14:tracePt t="30952" x="2465388" y="6591300"/>
          <p14:tracePt t="31735" x="2562225" y="6394450"/>
          <p14:tracePt t="31752" x="2643188" y="6394450"/>
          <p14:tracePt t="31768" x="2687638" y="6394450"/>
          <p14:tracePt t="31785" x="2705100" y="6394450"/>
          <p14:tracePt t="31801" x="2732088" y="6411913"/>
          <p14:tracePt t="31802" x="2741613" y="6411913"/>
          <p14:tracePt t="31818" x="2751138" y="6411913"/>
          <p14:tracePt t="31834" x="2759075" y="6411913"/>
          <p14:tracePt t="31874" x="2768600" y="6403975"/>
          <p14:tracePt t="31880" x="2776538" y="6394450"/>
          <p14:tracePt t="31904" x="2776538" y="6384925"/>
          <p14:tracePt t="31912" x="2795588" y="6376988"/>
          <p14:tracePt t="31920" x="2795588" y="6367463"/>
          <p14:tracePt t="31936" x="2795588" y="6357938"/>
          <p14:tracePt t="31952" x="2795588" y="6350000"/>
          <p14:tracePt t="31968" x="2795588" y="6332538"/>
          <p14:tracePt t="32022" x="2795588" y="6323013"/>
          <p14:tracePt t="32084" x="2786063" y="6323013"/>
          <p14:tracePt t="32109" x="2776538" y="6323013"/>
          <p14:tracePt t="32146" x="2768600" y="6313488"/>
          <p14:tracePt t="32162" x="2759075" y="6305550"/>
          <p14:tracePt t="32170" x="2751138" y="6305550"/>
          <p14:tracePt t="32178" x="2741613" y="6305550"/>
          <p14:tracePt t="32186" x="2732088" y="6305550"/>
          <p14:tracePt t="32201" x="2714625" y="6305550"/>
          <p14:tracePt t="32218" x="2687638" y="6286500"/>
          <p14:tracePt t="32235" x="2670175" y="6261100"/>
          <p14:tracePt t="32251" x="2660650" y="6242050"/>
          <p14:tracePt t="32268" x="2643188" y="6224588"/>
          <p14:tracePt t="32285" x="2625725" y="6189663"/>
          <p14:tracePt t="32301" x="2625725" y="6143625"/>
          <p14:tracePt t="32318" x="2625725" y="6118225"/>
          <p14:tracePt t="32320" x="2625725" y="6099175"/>
          <p14:tracePt t="32390" x="2633663" y="6091238"/>
          <p14:tracePt t="32406" x="2643188" y="6081713"/>
          <p14:tracePt t="32412" x="2679700" y="6046788"/>
          <p14:tracePt t="32420" x="2724150" y="6010275"/>
          <p14:tracePt t="32435" x="2813050" y="5921375"/>
          <p14:tracePt t="32453" x="2973388" y="5724525"/>
          <p14:tracePt t="32585" x="2982913" y="5724525"/>
          <p14:tracePt t="34376" x="2982913" y="5715000"/>
          <p14:tracePt t="34384" x="2982913" y="5697538"/>
          <p14:tracePt t="34392" x="2982913" y="5689600"/>
          <p14:tracePt t="34401" x="2982913" y="5680075"/>
          <p14:tracePt t="34418" x="2982913" y="5653088"/>
          <p14:tracePt t="34729" x="2982913" y="5643563"/>
          <p14:tracePt t="34745" x="2965450" y="5599113"/>
          <p14:tracePt t="34754" x="2938463" y="5554663"/>
          <p14:tracePt t="34770" x="2867025" y="5438775"/>
          <p14:tracePt t="34786" x="2768600" y="5286375"/>
          <p14:tracePt t="34804" x="2687638" y="5170488"/>
          <p14:tracePt t="34819" x="2616200" y="5045075"/>
          <p14:tracePt t="34836" x="2527300" y="4921250"/>
          <p14:tracePt t="34853" x="2438400" y="4822825"/>
          <p14:tracePt t="34869" x="2347913" y="4714875"/>
          <p14:tracePt t="34887" x="2241550" y="4598988"/>
          <p14:tracePt t="34903" x="2197100" y="4527550"/>
          <p14:tracePt t="34919" x="2170113" y="4465638"/>
          <p14:tracePt t="34936" x="2152650" y="4421188"/>
          <p14:tracePt t="34953" x="2125663" y="4357688"/>
          <p14:tracePt t="34969" x="2108200" y="4278313"/>
          <p14:tracePt t="34987" x="2071688" y="4162425"/>
          <p14:tracePt t="35004" x="2044700" y="4064000"/>
          <p14:tracePt t="35020" x="2044700" y="3992563"/>
          <p14:tracePt t="35037" x="2054225" y="3884613"/>
          <p14:tracePt t="35054" x="2044700" y="3751263"/>
          <p14:tracePt t="35068" x="2017713" y="3625850"/>
          <p14:tracePt t="35085" x="1982788" y="3492500"/>
          <p14:tracePt t="35102" x="1928813" y="3357563"/>
          <p14:tracePt t="35119" x="1866900" y="3232150"/>
          <p14:tracePt t="35137" x="1822450" y="3089275"/>
          <p14:tracePt t="35153" x="1803400" y="3017838"/>
          <p14:tracePt t="35170" x="1785938" y="3000375"/>
          <p14:tracePt t="35551" x="1776413" y="3000375"/>
          <p14:tracePt t="35559" x="1768475" y="3027363"/>
          <p14:tracePt t="35569" x="1758950" y="3054350"/>
          <p14:tracePt t="35586" x="1714500" y="3125788"/>
          <p14:tracePt t="35602" x="1652588" y="3214688"/>
          <p14:tracePt t="35619" x="1581150" y="3259138"/>
          <p14:tracePt t="35636" x="1562100" y="3286125"/>
          <p14:tracePt t="36288" x="1571625" y="3286125"/>
          <p14:tracePt t="36513" x="1581150" y="3295650"/>
          <p14:tracePt t="38164" x="1598613" y="3295650"/>
          <p14:tracePt t="38172" x="1608138" y="3295650"/>
          <p14:tracePt t="38186" x="1625600" y="3295650"/>
          <p14:tracePt t="38204" x="1679575" y="3295650"/>
          <p14:tracePt t="38219" x="1714500" y="3295650"/>
          <p14:tracePt t="38235" x="1776413" y="3286125"/>
          <p14:tracePt t="38252" x="1847850" y="3286125"/>
          <p14:tracePt t="38269" x="1928813" y="3286125"/>
          <p14:tracePt t="38285" x="2036763" y="3295650"/>
          <p14:tracePt t="38302" x="2125663" y="3295650"/>
          <p14:tracePt t="38319" x="2241550" y="3303588"/>
          <p14:tracePt t="38335" x="2303463" y="3322638"/>
          <p14:tracePt t="38352" x="2384425" y="3322638"/>
          <p14:tracePt t="38369" x="2411413" y="3322638"/>
          <p14:tracePt t="38385" x="2438400" y="3322638"/>
          <p14:tracePt t="38402" x="2465388" y="3322638"/>
          <p14:tracePt t="38419" x="2482850" y="3322638"/>
          <p14:tracePt t="38435" x="2527300" y="3322638"/>
          <p14:tracePt t="38452" x="2554288" y="3322638"/>
          <p14:tracePt t="38453" x="2554288" y="3330575"/>
          <p14:tracePt t="38469" x="2571750" y="3340100"/>
          <p14:tracePt t="38486" x="2633663" y="3349625"/>
          <p14:tracePt t="38502" x="2697163" y="3367088"/>
          <p14:tracePt t="38519" x="2759075" y="3394075"/>
          <p14:tracePt t="38535" x="2776538" y="3402013"/>
          <p14:tracePt t="38552" x="2847975" y="3429000"/>
          <p14:tracePt t="38569" x="2946400" y="3429000"/>
          <p14:tracePt t="38586" x="3108325" y="3421063"/>
          <p14:tracePt t="38602" x="3214688" y="3394075"/>
          <p14:tracePt t="38619" x="3295650" y="3384550"/>
          <p14:tracePt t="38635" x="3330575" y="3357563"/>
          <p14:tracePt t="38652" x="3357563" y="3349625"/>
          <p14:tracePt t="38669" x="3394075" y="3322638"/>
          <p14:tracePt t="38686" x="3411538" y="3322638"/>
          <p14:tracePt t="38727" x="3411538" y="3313113"/>
          <p14:tracePt t="40676" x="3490913" y="3286125"/>
          <p14:tracePt t="40685" x="3643313" y="3232150"/>
          <p14:tracePt t="40693" x="3795713" y="3179763"/>
          <p14:tracePt t="40703" x="3919538" y="3116263"/>
          <p14:tracePt t="40720" x="4152900" y="3009900"/>
          <p14:tracePt t="40738" x="4411663" y="2849563"/>
          <p14:tracePt t="40755" x="4537075" y="2751138"/>
          <p14:tracePt t="40770" x="4633913" y="2660650"/>
          <p14:tracePt t="40786" x="4741863" y="2589213"/>
          <p14:tracePt t="40802" x="4840288" y="2500313"/>
          <p14:tracePt t="40819" x="4965700" y="2411413"/>
          <p14:tracePt t="40836" x="5064125" y="2349500"/>
          <p14:tracePt t="40853" x="5135563" y="2303463"/>
          <p14:tracePt t="40869" x="5153025" y="2268538"/>
          <p14:tracePt t="40886" x="5207000" y="2197100"/>
          <p14:tracePt t="40902" x="5224463" y="2160588"/>
          <p14:tracePt t="40919" x="5251450" y="2125663"/>
          <p14:tracePt t="40936" x="5268913" y="2108200"/>
          <p14:tracePt t="40952" x="5278438" y="2089150"/>
          <p14:tracePt t="40969" x="5286375" y="2063750"/>
          <p14:tracePt t="40986" x="5286375" y="2054225"/>
          <p14:tracePt t="41002" x="5295900" y="2054225"/>
          <p14:tracePt t="41537" x="5295900" y="2044700"/>
          <p14:tracePt t="41552" x="5295900" y="2036763"/>
          <p14:tracePt t="44659" x="5303838" y="2036763"/>
          <p14:tracePt t="44668" x="5322888" y="2027238"/>
          <p14:tracePt t="44676" x="5349875" y="2017713"/>
          <p14:tracePt t="44687" x="5375275" y="2017713"/>
          <p14:tracePt t="44703" x="5456238" y="1992313"/>
          <p14:tracePt t="44721" x="5572125" y="1992313"/>
          <p14:tracePt t="44738" x="5661025" y="1992313"/>
          <p14:tracePt t="44753" x="5697538" y="2000250"/>
          <p14:tracePt t="44770" x="5715000" y="2009775"/>
          <p14:tracePt t="44786" x="5778500" y="2009775"/>
          <p14:tracePt t="44803" x="5921375" y="2017713"/>
          <p14:tracePt t="44820" x="6027738" y="2089150"/>
          <p14:tracePt t="44837" x="6054725" y="2268538"/>
          <p14:tracePt t="44853" x="6054725" y="2278063"/>
          <p14:tracePt t="44979" x="6054725" y="2251075"/>
          <p14:tracePt t="44988" x="6054725" y="2241550"/>
          <p14:tracePt t="45004" x="6054725" y="2214563"/>
          <p14:tracePt t="45074" x="6054725" y="2206625"/>
          <p14:tracePt t="45082" x="6054725" y="2197100"/>
          <p14:tracePt t="45090" x="6054725" y="2187575"/>
          <p14:tracePt t="45105" x="6054725" y="2152650"/>
          <p14:tracePt t="45121" x="6081713" y="2108200"/>
          <p14:tracePt t="45138" x="6116638" y="2054225"/>
          <p14:tracePt t="45153" x="6143625" y="2036763"/>
          <p14:tracePt t="45170" x="6161088" y="1992313"/>
          <p14:tracePt t="45186" x="6197600" y="1911350"/>
          <p14:tracePt t="45206" x="6242050" y="1795463"/>
          <p14:tracePt t="45222" x="6269038" y="1697038"/>
          <p14:tracePt t="45237" x="6296025" y="1589088"/>
          <p14:tracePt t="45254" x="6303963" y="1500188"/>
          <p14:tracePt t="45271" x="6303963" y="1490663"/>
          <p14:tracePt t="45287" x="6286500" y="1473200"/>
          <p14:tracePt t="45305" x="6269038" y="1465263"/>
          <p14:tracePt t="45722" x="6251575" y="1490663"/>
          <p14:tracePt t="45778" x="6242050" y="1490663"/>
          <p14:tracePt t="45949" x="6232525" y="1490663"/>
          <p14:tracePt t="45966" x="6224588" y="1473200"/>
          <p14:tracePt t="45974" x="6215063" y="1465263"/>
          <p14:tracePt t="45987" x="6215063" y="1455738"/>
          <p14:tracePt t="46004" x="6215063" y="1438275"/>
          <p14:tracePt t="46021" x="6207125" y="1428750"/>
          <p14:tracePt t="46037" x="6207125" y="1419225"/>
          <p14:tracePt t="46514" x="6197600" y="1419225"/>
          <p14:tracePt t="46530" x="6180138" y="1428750"/>
          <p14:tracePt t="46538" x="6170613" y="1438275"/>
          <p14:tracePt t="46554" x="6161088" y="1455738"/>
          <p14:tracePt t="46571" x="6143625" y="1482725"/>
          <p14:tracePt t="46587" x="6135688" y="1500188"/>
          <p14:tracePt t="46604" x="6126163" y="1509713"/>
          <p14:tracePt t="46638" x="6126163" y="1517650"/>
          <p14:tracePt t="46653" x="6126163" y="1527175"/>
          <p14:tracePt t="46662" x="6126163" y="1536700"/>
          <p14:tracePt t="46671" x="6108700" y="1544638"/>
          <p14:tracePt t="46688" x="6099175" y="1571625"/>
          <p14:tracePt t="46705" x="6089650" y="1581150"/>
          <p14:tracePt t="46721" x="6089650" y="1589088"/>
          <p14:tracePt t="46801" x="6081713" y="1589088"/>
          <p14:tracePt t="46850" x="6072188" y="1598613"/>
          <p14:tracePt t="46866" x="6064250" y="1608138"/>
          <p14:tracePt t="46874" x="6045200" y="1633538"/>
          <p14:tracePt t="46888" x="6010275" y="1670050"/>
          <p14:tracePt t="46904" x="5946775" y="1751013"/>
          <p14:tracePt t="46921" x="5867400" y="1830388"/>
          <p14:tracePt t="46937" x="5768975" y="1955800"/>
          <p14:tracePt t="46954" x="5670550" y="2098675"/>
          <p14:tracePt t="46971" x="5545138" y="2312988"/>
          <p14:tracePt t="46987" x="5375275" y="2616200"/>
          <p14:tracePt t="46990" x="5259388" y="2778125"/>
          <p14:tracePt t="47004" x="5143500" y="2955925"/>
          <p14:tracePt t="47006" x="5027613" y="3081338"/>
          <p14:tracePt t="47022" x="4894263" y="3259138"/>
          <p14:tracePt t="47037" x="4822825" y="3349625"/>
          <p14:tracePt t="47054" x="4776788" y="3421063"/>
          <p14:tracePt t="47071" x="4759325" y="3473450"/>
          <p14:tracePt t="47087" x="4714875" y="3554413"/>
          <p14:tracePt t="47104" x="4660900" y="3652838"/>
          <p14:tracePt t="47121" x="4562475" y="3795713"/>
          <p14:tracePt t="47137" x="4500563" y="3956050"/>
          <p14:tracePt t="47140" x="4446588" y="4037013"/>
          <p14:tracePt t="47154" x="4394200" y="4152900"/>
          <p14:tracePt t="47171" x="4313238" y="4295775"/>
          <p14:tracePt t="47187" x="4214813" y="4421188"/>
          <p14:tracePt t="47204" x="4143375" y="4564063"/>
          <p14:tracePt t="47221" x="4062413" y="4706938"/>
          <p14:tracePt t="47237" x="4000500" y="4805363"/>
          <p14:tracePt t="47256" x="3965575" y="4911725"/>
          <p14:tracePt t="47272" x="3929063" y="4992688"/>
          <p14:tracePt t="47288" x="3884613" y="5072063"/>
          <p14:tracePt t="47304" x="3857625" y="5135563"/>
          <p14:tracePt t="47320" x="3840163" y="5180013"/>
          <p14:tracePt t="47337" x="3813175" y="5224463"/>
          <p14:tracePt t="47353" x="3776663" y="5295900"/>
          <p14:tracePt t="47370" x="3697288" y="5376863"/>
          <p14:tracePt t="47387" x="3652838" y="5438775"/>
          <p14:tracePt t="47403" x="3616325" y="5500688"/>
          <p14:tracePt t="47421" x="3544888" y="5626100"/>
          <p14:tracePt t="47437" x="3509963" y="5662613"/>
          <p14:tracePt t="47454" x="3490913" y="5697538"/>
          <p14:tracePt t="47471" x="3455988" y="5734050"/>
          <p14:tracePt t="47488" x="3438525" y="5751513"/>
          <p14:tracePt t="47505" x="3402013" y="5778500"/>
          <p14:tracePt t="47522" x="3394075" y="5795963"/>
          <p14:tracePt t="47538" x="3384550" y="5822950"/>
          <p14:tracePt t="47554" x="3384550" y="5832475"/>
          <p14:tracePt t="47763" x="3384550" y="5849938"/>
          <p14:tracePt t="47771" x="3375025" y="5857875"/>
          <p14:tracePt t="47780" x="3375025" y="5876925"/>
          <p14:tracePt t="47789" x="3367088" y="5884863"/>
          <p14:tracePt t="47804" x="3367088" y="5894388"/>
          <p14:tracePt t="47821" x="3357563" y="5903913"/>
          <p14:tracePt t="47838" x="3357563" y="5911850"/>
          <p14:tracePt t="47854" x="3357563" y="5921375"/>
          <p14:tracePt t="47870" x="3357563" y="5929313"/>
          <p14:tracePt t="47887" x="3340100" y="5948363"/>
          <p14:tracePt t="47904" x="3330575" y="5956300"/>
          <p14:tracePt t="47920" x="3330575" y="5965825"/>
          <p14:tracePt t="48180" x="3348038" y="5965825"/>
          <p14:tracePt t="48188" x="3348038" y="5956300"/>
          <p14:tracePt t="48204" x="3357563" y="5938838"/>
          <p14:tracePt t="48430" x="3357563" y="5929313"/>
          <p14:tracePt t="48438" x="3340100" y="5929313"/>
          <p14:tracePt t="48454" x="3330575" y="5921375"/>
          <p14:tracePt t="48471" x="3313113" y="5903913"/>
          <p14:tracePt t="48488" x="3268663" y="5876925"/>
          <p14:tracePt t="48504" x="3214688" y="5857875"/>
          <p14:tracePt t="48521" x="3197225" y="5840413"/>
          <p14:tracePt t="48538" x="3179763" y="5822950"/>
          <p14:tracePt t="48540" x="3170238" y="5822950"/>
          <p14:tracePt t="48554" x="3133725" y="5805488"/>
          <p14:tracePt t="48571" x="3098800" y="5778500"/>
          <p14:tracePt t="48587" x="3071813" y="5761038"/>
          <p14:tracePt t="48605" x="3017838" y="5734050"/>
          <p14:tracePt t="48621" x="2973388" y="5715000"/>
          <p14:tracePt t="48638" x="2928938" y="5689600"/>
          <p14:tracePt t="48640" x="2901950" y="5680075"/>
          <p14:tracePt t="48654" x="2894013" y="5680075"/>
          <p14:tracePt t="48671" x="2874963" y="5670550"/>
          <p14:tracePt t="48696" x="2867025" y="5670550"/>
          <p14:tracePt t="48705" x="2840038" y="5670550"/>
          <p14:tracePt t="48721" x="2813050" y="5670550"/>
          <p14:tracePt t="48738" x="2751138" y="5670550"/>
          <p14:tracePt t="48754" x="2697163" y="5689600"/>
          <p14:tracePt t="48771" x="2679700" y="5697538"/>
          <p14:tracePt t="48787" x="2660650" y="5707063"/>
          <p14:tracePt t="48804" x="2643188" y="5715000"/>
          <p14:tracePt t="48821" x="2616200" y="5741988"/>
          <p14:tracePt t="48837" x="2598738" y="5761038"/>
          <p14:tracePt t="48854" x="2581275" y="5768975"/>
          <p14:tracePt t="48870" x="2571750" y="5768975"/>
          <p14:tracePt t="48887" x="2544763" y="5778500"/>
          <p14:tracePt t="48904" x="2536825" y="5795963"/>
          <p14:tracePt t="48905" x="2527300" y="5795963"/>
          <p14:tracePt t="48953" x="2527300" y="5805488"/>
          <p14:tracePt t="48999" x="2517775" y="5813425"/>
          <p14:tracePt t="49015" x="2509838" y="5822950"/>
          <p14:tracePt t="49023" x="2509838" y="5840413"/>
          <p14:tracePt t="49040" x="2509838" y="5849938"/>
          <p14:tracePt t="49080" x="2509838" y="5857875"/>
          <p14:tracePt t="49094" x="2509838" y="5867400"/>
          <p14:tracePt t="49104" x="2509838" y="5876925"/>
          <p14:tracePt t="49126" x="2517775" y="5884863"/>
          <p14:tracePt t="49138" x="2517775" y="5894388"/>
          <p14:tracePt t="49158" x="2517775" y="5911850"/>
          <p14:tracePt t="49174" x="2527300" y="5911850"/>
          <p14:tracePt t="49188" x="2527300" y="5921375"/>
          <p14:tracePt t="49205" x="2527300" y="5929313"/>
          <p14:tracePt t="49298" x="2527300" y="5948363"/>
          <p14:tracePt t="49307" x="2527300" y="5956300"/>
          <p14:tracePt t="49323" x="2536825" y="5983288"/>
          <p14:tracePt t="49339" x="2562225" y="6000750"/>
          <p14:tracePt t="49355" x="2571750" y="6019800"/>
          <p14:tracePt t="49371" x="2571750" y="6027738"/>
          <p14:tracePt t="49388" x="2571750" y="6046788"/>
          <p14:tracePt t="49446" x="2581275" y="6054725"/>
          <p14:tracePt t="49462" x="2589213" y="6064250"/>
          <p14:tracePt t="49471" x="2598738" y="6072188"/>
          <p14:tracePt t="49488" x="2608263" y="6091238"/>
          <p14:tracePt t="49505" x="2633663" y="6099175"/>
          <p14:tracePt t="49521" x="2652713" y="6108700"/>
          <p14:tracePt t="49537" x="2652713" y="6126163"/>
          <p14:tracePt t="49554" x="2660650" y="6126163"/>
          <p14:tracePt t="49570" x="2679700" y="6135688"/>
          <p14:tracePt t="49572" x="2687638" y="6135688"/>
          <p14:tracePt t="49588" x="2724150" y="6153150"/>
          <p14:tracePt t="49604" x="2741613" y="6162675"/>
          <p14:tracePt t="49620" x="2768600" y="6170613"/>
          <p14:tracePt t="49637" x="2786063" y="6197600"/>
          <p14:tracePt t="49654" x="2803525" y="6207125"/>
          <p14:tracePt t="49671" x="2822575" y="6215063"/>
          <p14:tracePt t="49688" x="2847975" y="6234113"/>
          <p14:tracePt t="49705" x="2874963" y="6269038"/>
          <p14:tracePt t="49721" x="2894013" y="6278563"/>
          <p14:tracePt t="49738" x="2919413" y="6286500"/>
          <p14:tracePt t="49755" x="2946400" y="6296025"/>
          <p14:tracePt t="49771" x="2982913" y="6296025"/>
          <p14:tracePt t="49788" x="3009900" y="6296025"/>
          <p14:tracePt t="49805" x="3036888" y="6296025"/>
          <p14:tracePt t="49808" x="3036888" y="6305550"/>
          <p14:tracePt t="49823" x="3062288" y="6305550"/>
          <p14:tracePt t="49839" x="3089275" y="6305550"/>
          <p14:tracePt t="49855" x="3125788" y="6305550"/>
          <p14:tracePt t="49871" x="3160713" y="6305550"/>
          <p14:tracePt t="49888" x="3179763" y="6305550"/>
          <p14:tracePt t="49904" x="3214688" y="6305550"/>
          <p14:tracePt t="49921" x="3232150" y="6296025"/>
          <p14:tracePt t="49938" x="3259138" y="6278563"/>
          <p14:tracePt t="49955" x="3295650" y="6251575"/>
          <p14:tracePt t="49971" x="3322638" y="6234113"/>
          <p14:tracePt t="49988" x="3340100" y="6224588"/>
          <p14:tracePt t="50005" x="3348038" y="6224588"/>
          <p14:tracePt t="50022" x="3357563" y="6215063"/>
          <p14:tracePt t="50038" x="3367088" y="6197600"/>
          <p14:tracePt t="50054" x="3375025" y="6189663"/>
          <p14:tracePt t="50071" x="3394075" y="6180138"/>
          <p14:tracePt t="50088" x="3402013" y="6170613"/>
          <p14:tracePt t="50104" x="3402013" y="6162675"/>
          <p14:tracePt t="50121" x="3411538" y="6153150"/>
          <p14:tracePt t="50138" x="3419475" y="6126163"/>
          <p14:tracePt t="50155" x="3429000" y="6126163"/>
          <p14:tracePt t="50171" x="3429000" y="6118225"/>
          <p14:tracePt t="50188" x="3429000" y="6108700"/>
          <p14:tracePt t="50204" x="3438525" y="6099175"/>
          <p14:tracePt t="50207" x="3438525" y="6091238"/>
          <p14:tracePt t="50223" x="3438525" y="6081713"/>
          <p14:tracePt t="50238" x="3438525" y="6072188"/>
          <p14:tracePt t="50254" x="3438525" y="6064250"/>
          <p14:tracePt t="50271" x="3438525" y="6046788"/>
          <p14:tracePt t="50288" x="3429000" y="6027738"/>
          <p14:tracePt t="50304" x="3419475" y="6019800"/>
          <p14:tracePt t="50323" x="3384550" y="5992813"/>
          <p14:tracePt t="50339" x="3367088" y="5975350"/>
          <p14:tracePt t="50355" x="3348038" y="5956300"/>
          <p14:tracePt t="50371" x="3330575" y="5948363"/>
          <p14:tracePt t="50388" x="3303588" y="5938838"/>
          <p14:tracePt t="50405" x="3286125" y="5929313"/>
          <p14:tracePt t="50421" x="3268663" y="5903913"/>
          <p14:tracePt t="50438" x="3241675" y="5884863"/>
          <p14:tracePt t="50455" x="3224213" y="5867400"/>
          <p14:tracePt t="50457" x="3214688" y="5857875"/>
          <p14:tracePt t="50473" x="3197225" y="5857875"/>
          <p14:tracePt t="50488" x="3170238" y="5840413"/>
          <p14:tracePt t="50504" x="3125788" y="5822950"/>
          <p14:tracePt t="50521" x="3098800" y="5805488"/>
          <p14:tracePt t="50538" x="3062288" y="5778500"/>
          <p14:tracePt t="50554" x="3036888" y="5768975"/>
          <p14:tracePt t="50573" x="2990850" y="5761038"/>
          <p14:tracePt t="50589" x="2955925" y="5761038"/>
          <p14:tracePt t="50604" x="2938463" y="5761038"/>
          <p14:tracePt t="50621" x="2894013" y="5761038"/>
          <p14:tracePt t="50637" x="2857500" y="5761038"/>
          <p14:tracePt t="50653" x="2840038" y="5761038"/>
          <p14:tracePt t="50670" x="2822575" y="5761038"/>
          <p14:tracePt t="50687" x="2813050" y="5761038"/>
          <p14:tracePt t="50704" x="2803525" y="5761038"/>
          <p14:tracePt t="50745" x="2786063" y="5761038"/>
          <p14:tracePt t="50752" x="2768600" y="5761038"/>
          <p14:tracePt t="50760" x="2759075" y="5761038"/>
          <p14:tracePt t="50771" x="2751138" y="5761038"/>
          <p14:tracePt t="50787" x="2741613" y="5761038"/>
          <p14:tracePt t="50804" x="2724150" y="5761038"/>
          <p14:tracePt t="50822" x="2714625" y="5778500"/>
          <p14:tracePt t="50839" x="2697163" y="5786438"/>
          <p14:tracePt t="50855" x="2679700" y="5805488"/>
          <p14:tracePt t="50871" x="2652713" y="5813425"/>
          <p14:tracePt t="50888" x="2643188" y="5822950"/>
          <p14:tracePt t="50905" x="2633663" y="5832475"/>
          <p14:tracePt t="50924" x="2625725" y="5840413"/>
          <p14:tracePt t="50948" x="2616200" y="5857875"/>
          <p14:tracePt t="50957" x="2616200" y="5867400"/>
          <p14:tracePt t="50973" x="2608263" y="5876925"/>
          <p14:tracePt t="50989" x="2598738" y="5876925"/>
          <p14:tracePt t="51005" x="2598738" y="5884863"/>
          <p14:tracePt t="51021" x="2581275" y="5894388"/>
          <p14:tracePt t="51038" x="2562225" y="5911850"/>
          <p14:tracePt t="51055" x="2554288" y="5929313"/>
          <p14:tracePt t="51058" x="2544763" y="5938838"/>
          <p14:tracePt t="51071" x="2544763" y="5948363"/>
          <p14:tracePt t="51088" x="2544763" y="5956300"/>
          <p14:tracePt t="51105" x="2536825" y="5956300"/>
          <p14:tracePt t="51152" x="2536825" y="5965825"/>
          <p14:tracePt t="51160" x="2536825" y="5975350"/>
          <p14:tracePt t="51170" x="2536825" y="6000750"/>
          <p14:tracePt t="51187" x="2544763" y="6037263"/>
          <p14:tracePt t="51204" x="2581275" y="6064250"/>
          <p14:tracePt t="51220" x="2598738" y="6091238"/>
          <p14:tracePt t="51239" x="2633663" y="6118225"/>
          <p14:tracePt t="51255" x="2652713" y="6135688"/>
          <p14:tracePt t="51271" x="2687638" y="6162675"/>
          <p14:tracePt t="51288" x="2714625" y="6170613"/>
          <p14:tracePt t="51305" x="2732088" y="6180138"/>
          <p14:tracePt t="51321" x="2759075" y="6189663"/>
          <p14:tracePt t="51338" x="2776538" y="6197600"/>
          <p14:tracePt t="51355" x="2830513" y="6207125"/>
          <p14:tracePt t="51371" x="2847975" y="6207125"/>
          <p14:tracePt t="51388" x="2874963" y="6224588"/>
          <p14:tracePt t="51404" x="2894013" y="6224588"/>
          <p14:tracePt t="51421" x="2911475" y="6224588"/>
          <p14:tracePt t="51438" x="2946400" y="6224588"/>
          <p14:tracePt t="51454" x="2973388" y="6224588"/>
          <p14:tracePt t="51457" x="3000375" y="6234113"/>
          <p14:tracePt t="51472" x="3036888" y="6234113"/>
          <p14:tracePt t="51489" x="3054350" y="6234113"/>
          <p14:tracePt t="51505" x="3071813" y="6234113"/>
          <p14:tracePt t="51521" x="3089275" y="6234113"/>
          <p14:tracePt t="51538" x="3125788" y="6234113"/>
          <p14:tracePt t="51555" x="3170238" y="6215063"/>
          <p14:tracePt t="51571" x="3205163" y="6215063"/>
          <p14:tracePt t="51588" x="3241675" y="6215063"/>
          <p14:tracePt t="51590" x="3251200" y="6207125"/>
          <p14:tracePt t="51605" x="3259138" y="6207125"/>
          <p14:tracePt t="51644" x="3268663" y="6197600"/>
          <p14:tracePt t="51651" x="3276600" y="6197600"/>
          <p14:tracePt t="51659" x="3286125" y="6189663"/>
          <p14:tracePt t="51671" x="3286125" y="6180138"/>
          <p14:tracePt t="51687" x="3295650" y="6162675"/>
          <p14:tracePt t="51704" x="3322638" y="6143625"/>
          <p14:tracePt t="51721" x="3330575" y="6135688"/>
          <p14:tracePt t="51722" x="3330575" y="6126163"/>
          <p14:tracePt t="51738" x="3340100" y="6108700"/>
          <p14:tracePt t="51755" x="3348038" y="6099175"/>
          <p14:tracePt t="51771" x="3348038" y="6091238"/>
          <p14:tracePt t="51967" x="3357563" y="6091238"/>
          <p14:tracePt t="51975" x="3367088" y="6099175"/>
          <p14:tracePt t="51989" x="3394075" y="6118225"/>
          <p14:tracePt t="52005" x="3438525" y="6135688"/>
          <p14:tracePt t="52021" x="3455988" y="6135688"/>
          <p14:tracePt t="52045" x="3465513" y="6135688"/>
          <p14:tracePt t="52055" x="3473450" y="6126163"/>
          <p14:tracePt t="52071" x="3536950" y="6108700"/>
          <p14:tracePt t="52089" x="3554413" y="6081713"/>
          <p14:tracePt t="52091" x="3562350" y="6072188"/>
          <p14:tracePt t="52107" x="3581400" y="6072188"/>
          <p14:tracePt t="52131" x="3589338" y="6064250"/>
          <p14:tracePt t="52147" x="3598863" y="6064250"/>
          <p14:tracePt t="52155" x="3608388" y="6054725"/>
          <p14:tracePt t="52172" x="3616325" y="6037263"/>
          <p14:tracePt t="52188" x="3633788" y="6027738"/>
          <p14:tracePt t="52204" x="3652838" y="6019800"/>
          <p14:tracePt t="52221" x="3670300" y="5992813"/>
          <p14:tracePt t="52238" x="3697288" y="5965825"/>
          <p14:tracePt t="52254" x="3705225" y="5948363"/>
          <p14:tracePt t="52271" x="3714750" y="5929313"/>
          <p14:tracePt t="52287" x="3714750" y="5921375"/>
          <p14:tracePt t="52304" x="3714750" y="5911850"/>
          <p14:tracePt t="52321" x="3705225" y="5911850"/>
          <p14:tracePt t="52338" x="3697288" y="5911850"/>
          <p14:tracePt t="52355" x="3670300" y="5911850"/>
          <p14:tracePt t="52358" x="3652838" y="5911850"/>
          <p14:tracePt t="52373" x="3633788" y="5911850"/>
          <p14:tracePt t="52389" x="3616325" y="5911850"/>
          <p14:tracePt t="52405" x="3598863" y="5911850"/>
          <p14:tracePt t="52421" x="3571875" y="5911850"/>
          <p14:tracePt t="52438" x="3554413" y="5911850"/>
          <p14:tracePt t="52455" x="3536950" y="5921375"/>
          <p14:tracePt t="52471" x="3509963" y="5948363"/>
          <p14:tracePt t="52488" x="3490913" y="5965825"/>
          <p14:tracePt t="52505" x="3465513" y="5983288"/>
          <p14:tracePt t="52521" x="3438525" y="6010275"/>
          <p14:tracePt t="52538" x="3429000" y="6027738"/>
          <p14:tracePt t="52555" x="3429000" y="6037263"/>
          <p14:tracePt t="52571" x="3419475" y="6054725"/>
          <p14:tracePt t="52588" x="3419475" y="6072188"/>
          <p14:tracePt t="52605" x="3411538" y="6108700"/>
          <p14:tracePt t="52607" x="3411538" y="6135688"/>
          <p14:tracePt t="52623" x="3411538" y="6180138"/>
          <p14:tracePt t="52640" x="3411538" y="6224588"/>
          <p14:tracePt t="52655" x="3438525" y="6242050"/>
          <p14:tracePt t="52672" x="3446463" y="6269038"/>
          <p14:tracePt t="52688" x="3465513" y="6286500"/>
          <p14:tracePt t="52705" x="3482975" y="6296025"/>
          <p14:tracePt t="52724" x="3500438" y="6296025"/>
          <p14:tracePt t="52762" x="3527425" y="6305550"/>
          <p14:tracePt t="52770" x="3544888" y="6305550"/>
          <p14:tracePt t="52778" x="3562350" y="6305550"/>
          <p14:tracePt t="52787" x="3571875" y="6305550"/>
          <p14:tracePt t="52804" x="3608388" y="6305550"/>
          <p14:tracePt t="52821" x="3625850" y="6305550"/>
          <p14:tracePt t="52838" x="3643313" y="6305550"/>
          <p14:tracePt t="52855" x="3679825" y="6305550"/>
          <p14:tracePt t="52857" x="3687763" y="6296025"/>
          <p14:tracePt t="52873" x="3732213" y="6278563"/>
          <p14:tracePt t="52890" x="3768725" y="6251575"/>
          <p14:tracePt t="52905" x="3786188" y="6242050"/>
          <p14:tracePt t="52922" x="3803650" y="6224588"/>
          <p14:tracePt t="52938" x="3848100" y="6197600"/>
          <p14:tracePt t="52955" x="3884613" y="6189663"/>
          <p14:tracePt t="52972" x="3902075" y="6180138"/>
          <p14:tracePt t="52988" x="3929063" y="6170613"/>
          <p14:tracePt t="53005" x="3946525" y="6153150"/>
          <p14:tracePt t="53007" x="3946525" y="6143625"/>
          <p14:tracePt t="53022" x="3965575" y="6135688"/>
          <p14:tracePt t="53038" x="3983038" y="6126163"/>
          <p14:tracePt t="53055" x="4000500" y="6118225"/>
          <p14:tracePt t="53077" x="4010025" y="6108700"/>
          <p14:tracePt t="53088" x="4027488" y="6099175"/>
          <p14:tracePt t="53105" x="4044950" y="6072188"/>
          <p14:tracePt t="53108" x="4062413" y="6064250"/>
          <p14:tracePt t="53123" x="4081463" y="6054725"/>
          <p14:tracePt t="53140" x="4089400" y="6046788"/>
          <p14:tracePt t="53209" x="4089400" y="6037263"/>
          <p14:tracePt t="53217" x="4089400" y="6010275"/>
          <p14:tracePt t="53225" x="4098925" y="6000750"/>
          <p14:tracePt t="53239" x="4098925" y="5992813"/>
          <p14:tracePt t="53255" x="4098925" y="5983288"/>
          <p14:tracePt t="53271" x="4098925" y="5965825"/>
          <p14:tracePt t="53272" x="4089400" y="5965825"/>
          <p14:tracePt t="53287" x="4081463" y="5948363"/>
          <p14:tracePt t="53304" x="4071938" y="5938838"/>
          <p14:tracePt t="53320" x="4044950" y="5929313"/>
          <p14:tracePt t="53337" x="4027488" y="5921375"/>
          <p14:tracePt t="53354" x="4010025" y="5911850"/>
          <p14:tracePt t="53371" x="3965575" y="5911850"/>
          <p14:tracePt t="53388" x="3938588" y="5911850"/>
          <p14:tracePt t="53405" x="3911600" y="5921375"/>
          <p14:tracePt t="53421" x="3902075" y="5929313"/>
          <p14:tracePt t="53438" x="3894138" y="5929313"/>
          <p14:tracePt t="53454" x="3884613" y="5929313"/>
          <p14:tracePt t="53490" x="3884613" y="5938838"/>
          <p14:tracePt t="53796" x="3875088" y="5938838"/>
          <p14:tracePt t="53818" x="3867150" y="5938838"/>
          <p14:tracePt t="53842" x="3867150" y="5921375"/>
          <p14:tracePt t="53850" x="3867150" y="5911850"/>
          <p14:tracePt t="53858" x="3867150" y="5884863"/>
          <p14:tracePt t="53870" x="3867150" y="5849938"/>
          <p14:tracePt t="53887" x="3867150" y="5813425"/>
          <p14:tracePt t="53905" x="3867150" y="5786438"/>
          <p14:tracePt t="53922" x="3867150" y="5768975"/>
          <p14:tracePt t="53938" x="3867150" y="5707063"/>
          <p14:tracePt t="53955" x="3875088" y="5643563"/>
          <p14:tracePt t="53971" x="3875088" y="5581650"/>
          <p14:tracePt t="53988" x="3875088" y="5510213"/>
          <p14:tracePt t="54005" x="3894138" y="5421313"/>
          <p14:tracePt t="54007" x="3894138" y="5376863"/>
          <p14:tracePt t="54023" x="3894138" y="5305425"/>
          <p14:tracePt t="54040" x="3894138" y="5224463"/>
          <p14:tracePt t="54055" x="3902075" y="5162550"/>
          <p14:tracePt t="54072" x="3911600" y="5126038"/>
          <p14:tracePt t="54088" x="3911600" y="5099050"/>
          <p14:tracePt t="54105" x="3929063" y="5081588"/>
          <p14:tracePt t="54121" x="3929063" y="5054600"/>
          <p14:tracePt t="54138" x="3929063" y="5037138"/>
          <p14:tracePt t="54141" x="3929063" y="5027613"/>
          <p14:tracePt t="54155" x="3929063" y="5019675"/>
          <p14:tracePt t="54172" x="3929063" y="4983163"/>
          <p14:tracePt t="54188" x="3929063" y="4965700"/>
          <p14:tracePt t="54205" x="3929063" y="4948238"/>
          <p14:tracePt t="54222" x="3929063" y="4929188"/>
          <p14:tracePt t="54238" x="3919538" y="4902200"/>
          <p14:tracePt t="54255" x="3911600" y="4857750"/>
          <p14:tracePt t="54257" x="3911600" y="4840288"/>
          <p14:tracePt t="54273" x="3902075" y="4805363"/>
          <p14:tracePt t="54289" x="3875088" y="4759325"/>
          <p14:tracePt t="54307" x="3867150" y="4706938"/>
          <p14:tracePt t="54321" x="3857625" y="4687888"/>
          <p14:tracePt t="54338" x="3848100" y="4670425"/>
          <p14:tracePt t="54354" x="3830638" y="4643438"/>
          <p14:tracePt t="54371" x="3813175" y="4625975"/>
          <p14:tracePt t="54388" x="3795713" y="4608513"/>
          <p14:tracePt t="54404" x="3768725" y="4572000"/>
          <p14:tracePt t="54421" x="3741738" y="4519613"/>
          <p14:tracePt t="54438" x="3714750" y="4483100"/>
          <p14:tracePt t="54454" x="3705225" y="4465638"/>
          <p14:tracePt t="54471" x="3687763" y="4448175"/>
          <p14:tracePt t="54487" x="3679825" y="4421188"/>
          <p14:tracePt t="54504" x="3670300" y="4402138"/>
          <p14:tracePt t="54521" x="3643313" y="4384675"/>
          <p14:tracePt t="54539" x="3625850" y="4340225"/>
          <p14:tracePt t="54554" x="3608388" y="4305300"/>
          <p14:tracePt t="54570" x="3581400" y="4286250"/>
          <p14:tracePt t="54587" x="3571875" y="4268788"/>
          <p14:tracePt t="54604" x="3562350" y="4233863"/>
          <p14:tracePt t="54621" x="3554413" y="4214813"/>
          <p14:tracePt t="54637" x="3544888" y="4197350"/>
          <p14:tracePt t="54654" x="3536950" y="4170363"/>
          <p14:tracePt t="54671" x="3536950" y="4152900"/>
          <p14:tracePt t="54688" x="3517900" y="4135438"/>
          <p14:tracePt t="54705" x="3517900" y="4125913"/>
          <p14:tracePt t="54722" x="3517900" y="4098925"/>
          <p14:tracePt t="54739" x="3517900" y="4081463"/>
          <p14:tracePt t="54756" x="3517900" y="4064000"/>
          <p14:tracePt t="54774" x="3517900" y="4044950"/>
          <p14:tracePt t="54837" x="3517900" y="4027488"/>
          <p14:tracePt t="54892" x="3517900" y="4010025"/>
          <p14:tracePt t="54907" x="3517900" y="4000500"/>
          <p14:tracePt t="54915" x="3517900" y="3992563"/>
          <p14:tracePt t="54931" x="3517900" y="3983038"/>
          <p14:tracePt t="54940" x="3517900" y="3973513"/>
          <p14:tracePt t="54955" x="3517900" y="3948113"/>
          <p14:tracePt t="54972" x="3517900" y="3929063"/>
          <p14:tracePt t="54988" x="3527425" y="3911600"/>
          <p14:tracePt t="55005" x="3527425" y="3884613"/>
          <p14:tracePt t="55021" x="3527425" y="3876675"/>
          <p14:tracePt t="55062" x="3527425" y="3867150"/>
          <p14:tracePt t="55235" x="3527425" y="3857625"/>
          <p14:tracePt t="55251" x="3527425" y="3849688"/>
          <p14:tracePt t="55260" x="3517900" y="3840163"/>
          <p14:tracePt t="55272" x="3517900" y="3830638"/>
          <p14:tracePt t="55288" x="3517900" y="3813175"/>
          <p14:tracePt t="55306" x="3509963" y="3813175"/>
          <p14:tracePt t="55431" x="3500438" y="3822700"/>
          <p14:tracePt t="55440" x="3490913" y="3830638"/>
          <p14:tracePt t="55455" x="3473450" y="3849688"/>
          <p14:tracePt t="55472" x="3465513" y="3857625"/>
          <p14:tracePt t="55509" x="3465513" y="3867150"/>
          <p14:tracePt t="55776" x="3465513" y="3857625"/>
          <p14:tracePt t="55784" x="3473450" y="3849688"/>
          <p14:tracePt t="55792" x="3482975" y="3840163"/>
          <p14:tracePt t="55808" x="3482975" y="3830638"/>
          <p14:tracePt t="55822" x="3482975" y="3813175"/>
          <p14:tracePt t="55839" x="3482975" y="3805238"/>
          <p14:tracePt t="55855" x="3490913" y="3786188"/>
          <p14:tracePt t="55872" x="3490913" y="3768725"/>
          <p14:tracePt t="55888" x="3490913" y="3741738"/>
          <p14:tracePt t="55905" x="3500438" y="3714750"/>
          <p14:tracePt t="55922" x="3500438" y="3697288"/>
          <p14:tracePt t="55924" x="3500438" y="3679825"/>
          <p14:tracePt t="55940" x="3500438" y="3662363"/>
          <p14:tracePt t="55956" x="3500438" y="3652838"/>
          <p14:tracePt t="55972" x="3500438" y="3643313"/>
          <p14:tracePt t="55988" x="3500438" y="3635375"/>
          <p14:tracePt t="56005" x="3500438" y="3625850"/>
          <p14:tracePt t="56033" x="3500438" y="3608388"/>
          <p14:tracePt t="56042" x="3500438" y="3598863"/>
          <p14:tracePt t="56055" x="3500438" y="3589338"/>
          <p14:tracePt t="56073" x="3500438" y="3563938"/>
          <p14:tracePt t="56089" x="3500438" y="3544888"/>
          <p14:tracePt t="56106" x="3500438" y="3517900"/>
          <p14:tracePt t="56123" x="3500438" y="3500438"/>
          <p14:tracePt t="56139" x="3500438" y="3465513"/>
          <p14:tracePt t="56155" x="3500438" y="3446463"/>
          <p14:tracePt t="56172" x="3509963" y="3429000"/>
          <p14:tracePt t="56173" x="3509963" y="3421063"/>
          <p14:tracePt t="56188" x="3509963" y="3411538"/>
          <p14:tracePt t="56205" x="3509963" y="3375025"/>
          <p14:tracePt t="56221" x="3527425" y="3357563"/>
          <p14:tracePt t="56237" x="3527425" y="3340100"/>
          <p14:tracePt t="56255" x="3527425" y="3313113"/>
          <p14:tracePt t="56272" x="3527425" y="3295650"/>
          <p14:tracePt t="56288" x="3527425" y="3278188"/>
          <p14:tracePt t="56306" x="3527425" y="3259138"/>
          <p14:tracePt t="56322" x="3527425" y="3241675"/>
          <p14:tracePt t="56393" x="3527425" y="3232150"/>
          <p14:tracePt t="56410" x="3527425" y="3224213"/>
          <p14:tracePt t="56519" x="3527425" y="3214688"/>
          <p14:tracePt t="57036" x="3517900" y="3214688"/>
          <p14:tracePt t="57052" x="3509963" y="3224213"/>
          <p14:tracePt t="57058" x="3509963" y="3232150"/>
          <p14:tracePt t="57072" x="3500438" y="3232150"/>
          <p14:tracePt t="57498" x="3500438" y="3251200"/>
          <p14:tracePt t="57520" x="3490913" y="3259138"/>
          <p14:tracePt t="72818" x="3455988" y="3214688"/>
          <p14:tracePt t="72827" x="3322638" y="3098800"/>
          <p14:tracePt t="72840" x="3187700" y="2965450"/>
          <p14:tracePt t="72858" x="2768600" y="2660650"/>
          <p14:tracePt t="72875" x="2536825" y="2536825"/>
          <p14:tracePt t="72891" x="2330450" y="2446338"/>
          <p14:tracePt t="72907" x="2214563" y="2401888"/>
          <p14:tracePt t="72924" x="2116138" y="2374900"/>
          <p14:tracePt t="72941" x="2036763" y="2366963"/>
          <p14:tracePt t="72957" x="2017713" y="2366963"/>
          <p14:tracePt t="72974" x="2009775" y="2366963"/>
          <p14:tracePt t="73116" x="1955800" y="2393950"/>
          <p14:tracePt t="73127" x="1893888" y="2455863"/>
          <p14:tracePt t="73141" x="1751013" y="2571750"/>
          <p14:tracePt t="73158" x="1616075" y="2687638"/>
          <p14:tracePt t="73174" x="1554163" y="2741613"/>
          <p14:tracePt t="73191" x="1517650" y="2759075"/>
          <p14:tracePt t="73207" x="1509713" y="2768600"/>
          <p14:tracePt t="73223" x="1500188" y="2778125"/>
          <p14:tracePt t="74297" x="1500188" y="2786063"/>
          <p14:tracePt t="74305" x="1500188" y="2803525"/>
          <p14:tracePt t="74313" x="1509713" y="2813050"/>
          <p14:tracePt t="74324" x="1509713" y="2830513"/>
          <p14:tracePt t="74341" x="1536700" y="2884488"/>
          <p14:tracePt t="74357" x="1544638" y="2911475"/>
          <p14:tracePt t="74375" x="1571625" y="2965450"/>
          <p14:tracePt t="74377" x="1581150" y="2982913"/>
          <p14:tracePt t="74391" x="1598613" y="3017838"/>
          <p14:tracePt t="74408" x="1616075" y="3036888"/>
          <p14:tracePt t="74424" x="1633538" y="3054350"/>
          <p14:tracePt t="74441" x="1633538" y="3071813"/>
          <p14:tracePt t="74534" x="1643063" y="3081338"/>
          <p14:tracePt t="74571" x="1643063" y="3089275"/>
          <p14:tracePt t="74579" x="1652588" y="3098800"/>
          <p14:tracePt t="74591" x="1652588" y="3108325"/>
          <p14:tracePt t="74681" x="1652588" y="3116263"/>
          <p14:tracePt t="74689" x="1652588" y="3125788"/>
          <p14:tracePt t="74697" x="1652588" y="3143250"/>
          <p14:tracePt t="74707" x="1652588" y="3152775"/>
          <p14:tracePt t="74725" x="1652588" y="3170238"/>
          <p14:tracePt t="74742" x="1643063" y="3197225"/>
          <p14:tracePt t="74757" x="1643063" y="3206750"/>
          <p14:tracePt t="74782" x="1643063" y="3224213"/>
          <p14:tracePt t="74797" x="1643063" y="3232150"/>
          <p14:tracePt t="74807" x="1633538" y="3232150"/>
          <p14:tracePt t="78475" x="1625600" y="3241675"/>
          <p14:tracePt t="78484" x="1598613" y="3278188"/>
          <p14:tracePt t="78492" x="1598613" y="3286125"/>
          <p14:tracePt t="78545" x="1598613" y="3295650"/>
          <p14:tracePt t="78607" x="1625600" y="3303588"/>
          <p14:tracePt t="78616" x="1633538" y="3322638"/>
          <p14:tracePt t="78625" x="1643063" y="3330575"/>
          <p14:tracePt t="78641" x="1660525" y="3349625"/>
          <p14:tracePt t="78658" x="1670050" y="3357563"/>
          <p14:tracePt t="78675" x="1679575" y="3367088"/>
          <p14:tracePt t="78691" x="1704975" y="3375025"/>
          <p14:tracePt t="78709" x="1741488" y="3384550"/>
          <p14:tracePt t="78727" x="1768475" y="3384550"/>
          <p14:tracePt t="78742" x="1776413" y="3384550"/>
          <p14:tracePt t="78802" x="1795463" y="3384550"/>
          <p14:tracePt t="78810" x="1822450" y="3375025"/>
          <p14:tracePt t="78818" x="1847850" y="3367088"/>
          <p14:tracePt t="78826" x="1857375" y="3349625"/>
          <p14:tracePt t="78841" x="1874838" y="3340100"/>
          <p14:tracePt t="78859" x="1911350" y="3330575"/>
          <p14:tracePt t="79007" x="1893888" y="3303588"/>
          <p14:tracePt t="79016" x="1874838" y="3295650"/>
          <p14:tracePt t="79025" x="1857375" y="3286125"/>
          <p14:tracePt t="79041" x="1839913" y="3268663"/>
          <p14:tracePt t="79058" x="1803400" y="3241675"/>
          <p14:tracePt t="79077" x="1795463" y="3232150"/>
          <p14:tracePt t="79091" x="1758950" y="3224213"/>
          <p14:tracePt t="79110" x="1633538" y="3179763"/>
          <p14:tracePt t="79126" x="1536700" y="3152775"/>
          <p14:tracePt t="79141" x="1455738" y="3143250"/>
          <p14:tracePt t="79158" x="1384300" y="3125788"/>
          <p14:tracePt t="79175" x="1285875" y="3135313"/>
          <p14:tracePt t="79191" x="1214438" y="3143250"/>
          <p14:tracePt t="79208" x="1179513" y="3170238"/>
          <p14:tracePt t="79226" x="1143000" y="3187700"/>
          <p14:tracePt t="79242" x="1116013" y="3214688"/>
          <p14:tracePt t="79258" x="1089025" y="3232150"/>
          <p14:tracePt t="79275" x="1071563" y="3251200"/>
          <p14:tracePt t="79291" x="1054100" y="3268663"/>
          <p14:tracePt t="79308" x="1054100" y="3295650"/>
          <p14:tracePt t="79324" x="1054100" y="3313113"/>
          <p14:tracePt t="79340" x="1054100" y="3357563"/>
          <p14:tracePt t="79359" x="1081088" y="3429000"/>
          <p14:tracePt t="79376" x="1089025" y="3446463"/>
          <p14:tracePt t="79393" x="1098550" y="3473450"/>
          <p14:tracePt t="79408" x="1133475" y="3509963"/>
          <p14:tracePt t="79425" x="1169988" y="3536950"/>
          <p14:tracePt t="79441" x="1241425" y="3563938"/>
          <p14:tracePt t="79458" x="1312863" y="3589338"/>
          <p14:tracePt t="79475" x="1401763" y="3635375"/>
          <p14:tracePt t="79492" x="1490663" y="3670300"/>
          <p14:tracePt t="79508" x="1517650" y="3679825"/>
          <p14:tracePt t="79525" x="1527175" y="3679825"/>
          <p14:tracePt t="79586" x="1536700" y="3679825"/>
          <p14:tracePt t="79602" x="1571625" y="3635375"/>
          <p14:tracePt t="79610" x="1598613" y="3608388"/>
          <p14:tracePt t="79627" x="1633538" y="3563938"/>
          <p14:tracePt t="79641" x="1660525" y="3527425"/>
          <p14:tracePt t="79658" x="1670050" y="3492500"/>
          <p14:tracePt t="79675" x="1670050" y="3446463"/>
          <p14:tracePt t="79691" x="1660525" y="3384550"/>
          <p14:tracePt t="79708" x="1652588" y="3322638"/>
          <p14:tracePt t="79725" x="1643063" y="3278188"/>
          <p14:tracePt t="79742" x="1616075" y="3251200"/>
          <p14:tracePt t="79759" x="1598613" y="3224213"/>
          <p14:tracePt t="79774" x="1589088" y="3206750"/>
          <p14:tracePt t="79791" x="1581150" y="3187700"/>
          <p14:tracePt t="79809" x="1562100" y="3160713"/>
          <p14:tracePt t="79825" x="1544638" y="3143250"/>
          <p14:tracePt t="79841" x="1527175" y="3125788"/>
          <p14:tracePt t="79857" x="1509713" y="3108325"/>
          <p14:tracePt t="79874" x="1490663" y="3081338"/>
          <p14:tracePt t="79875" x="1473200" y="3081338"/>
          <p14:tracePt t="79891" x="1455738" y="3063875"/>
          <p14:tracePt t="79907" x="1428750" y="3054350"/>
          <p14:tracePt t="79924" x="1374775" y="3054350"/>
          <p14:tracePt t="79941" x="1330325" y="3054350"/>
          <p14:tracePt t="79958" x="1303338" y="3054350"/>
          <p14:tracePt t="79975" x="1268413" y="3054350"/>
          <p14:tracePt t="79991" x="1223963" y="3063875"/>
          <p14:tracePt t="79994" x="1179513" y="3081338"/>
          <p14:tracePt t="80008" x="1089025" y="3108325"/>
          <p14:tracePt t="80025" x="1036638" y="3135313"/>
          <p14:tracePt t="80042" x="1017588" y="3143250"/>
          <p14:tracePt t="80058" x="1009650" y="3152775"/>
          <p14:tracePt t="80075" x="1000125" y="3160713"/>
          <p14:tracePt t="80091" x="990600" y="3179763"/>
          <p14:tracePt t="80094" x="982663" y="3187700"/>
          <p14:tracePt t="80108" x="965200" y="3214688"/>
          <p14:tracePt t="80125" x="955675" y="3224213"/>
          <p14:tracePt t="80142" x="946150" y="3232150"/>
          <p14:tracePt t="80159" x="928688" y="3251200"/>
          <p14:tracePt t="80175" x="919163" y="3295650"/>
          <p14:tracePt t="80191" x="901700" y="3330575"/>
          <p14:tracePt t="80208" x="901700" y="3375025"/>
          <p14:tracePt t="80225" x="919163" y="3411538"/>
          <p14:tracePt t="80242" x="938213" y="3429000"/>
          <p14:tracePt t="80244" x="946150" y="3438525"/>
          <p14:tracePt t="80260" x="965200" y="3455988"/>
          <p14:tracePt t="80275" x="990600" y="3482975"/>
          <p14:tracePt t="80291" x="1009650" y="3500438"/>
          <p14:tracePt t="80308" x="1027113" y="3517900"/>
          <p14:tracePt t="80325" x="1054100" y="3544888"/>
          <p14:tracePt t="80342" x="1071563" y="3554413"/>
          <p14:tracePt t="80360" x="1098550" y="3563938"/>
          <p14:tracePt t="80376" x="1125538" y="3571875"/>
          <p14:tracePt t="80392" x="1143000" y="3571875"/>
          <p14:tracePt t="80408" x="1169988" y="3581400"/>
          <p14:tracePt t="80424" x="1196975" y="3581400"/>
          <p14:tracePt t="80441" x="1214438" y="3581400"/>
          <p14:tracePt t="80458" x="1231900" y="3581400"/>
          <p14:tracePt t="80474" x="1250950" y="3571875"/>
          <p14:tracePt t="80491" x="1276350" y="3563938"/>
          <p14:tracePt t="80507" x="1303338" y="3536950"/>
          <p14:tracePt t="80524" x="1339850" y="3517900"/>
          <p14:tracePt t="80525" x="1366838" y="3509963"/>
          <p14:tracePt t="80541" x="1401763" y="3482975"/>
          <p14:tracePt t="80557" x="1419225" y="3465513"/>
          <p14:tracePt t="80574" x="1438275" y="3438525"/>
          <p14:tracePt t="80591" x="1446213" y="3429000"/>
          <p14:tracePt t="80608" x="1455738" y="3411538"/>
          <p14:tracePt t="80706" x="1446213" y="3411538"/>
          <p14:tracePt t="80712" x="1438275" y="3411538"/>
          <p14:tracePt t="80728" x="1428750" y="3411538"/>
          <p14:tracePt t="81480" x="1428750" y="3402013"/>
          <p14:tracePt t="81496" x="1438275" y="3394075"/>
          <p14:tracePt t="81504" x="1465263" y="3384550"/>
          <p14:tracePt t="81511" x="1473200" y="3367088"/>
          <p14:tracePt t="81527" x="1500188" y="3357563"/>
          <p14:tracePt t="81542" x="1527175" y="3349625"/>
          <p14:tracePt t="81559" x="1544638" y="3330575"/>
          <p14:tracePt t="81575" x="1581150" y="3303588"/>
          <p14:tracePt t="81592" x="1598613" y="3286125"/>
          <p14:tracePt t="81608" x="1616075" y="3278188"/>
          <p14:tracePt t="81625" x="1625600" y="3268663"/>
          <p14:tracePt t="87497" x="1660525" y="3268663"/>
          <p14:tracePt t="87506" x="1704975" y="3286125"/>
          <p14:tracePt t="87513" x="1704975" y="3295650"/>
          <p14:tracePt t="87528" x="1741488" y="3330575"/>
          <p14:tracePt t="87544" x="1839913" y="3517900"/>
          <p14:tracePt t="87559" x="1965325" y="3751263"/>
          <p14:tracePt t="87576" x="2062163" y="3921125"/>
          <p14:tracePt t="87592" x="2179638" y="4044950"/>
          <p14:tracePt t="87609" x="2224088" y="4143375"/>
          <p14:tracePt t="87626" x="2251075" y="4224338"/>
          <p14:tracePt t="87628" x="2251075" y="4278313"/>
          <p14:tracePt t="87642" x="2251075" y="4330700"/>
          <p14:tracePt t="87659" x="2259013" y="4456113"/>
          <p14:tracePt t="87661" x="2286000" y="4519613"/>
          <p14:tracePt t="87677" x="2401888" y="4643438"/>
          <p14:tracePt t="87692" x="2544763" y="4741863"/>
          <p14:tracePt t="87710" x="2625725" y="4778375"/>
          <p14:tracePt t="87726" x="2643188" y="4805363"/>
          <p14:tracePt t="87743" x="2652713" y="4813300"/>
          <p14:tracePt t="87759" x="2660650" y="4830763"/>
          <p14:tracePt t="87778" x="2705100" y="4867275"/>
          <p14:tracePt t="87794" x="2768600" y="4894263"/>
          <p14:tracePt t="87809" x="2803525" y="4938713"/>
          <p14:tracePt t="87826" x="2857500" y="5054600"/>
          <p14:tracePt t="87843" x="2946400" y="5286375"/>
          <p14:tracePt t="87860" x="3081338" y="5591175"/>
          <p14:tracePt t="87876" x="3205163" y="5822950"/>
          <p14:tracePt t="87892" x="3251200" y="5956300"/>
          <p14:tracePt t="87909" x="3251200" y="6019800"/>
          <p14:tracePt t="87910" x="3251200" y="6046788"/>
          <p14:tracePt t="87925" x="3251200" y="6081713"/>
          <p14:tracePt t="87942" x="3179763" y="6261100"/>
          <p14:tracePt t="87958" x="3152775" y="6350000"/>
          <p14:tracePt t="87975" x="3125788" y="6411913"/>
          <p14:tracePt t="87991" x="3125788" y="6438900"/>
          <p14:tracePt t="88008" x="3125788" y="6456363"/>
          <p14:tracePt t="88025" x="3108325" y="6492875"/>
          <p14:tracePt t="88026" x="3089275" y="6527800"/>
          <p14:tracePt t="88043" x="3081338" y="6572250"/>
          <p14:tracePt t="88058" x="3081338" y="6591300"/>
          <p14:tracePt t="88115" x="3089275" y="6591300"/>
          <p14:tracePt t="88122" x="3108325" y="6572250"/>
          <p14:tracePt t="88130" x="3108325" y="6554788"/>
          <p14:tracePt t="88143" x="3108325" y="6546850"/>
          <p14:tracePt t="88159" x="3098800" y="6537325"/>
          <p14:tracePt t="88177" x="3081338" y="6519863"/>
          <p14:tracePt t="88194" x="3071813" y="6510338"/>
          <p14:tracePt t="88209" x="3036888" y="6483350"/>
          <p14:tracePt t="88226" x="2990850" y="6465888"/>
          <p14:tracePt t="88243" x="2973388" y="6456363"/>
          <p14:tracePt t="88258" x="2946400" y="6429375"/>
          <p14:tracePt t="88275" x="2928938" y="6411913"/>
          <p14:tracePt t="88294" x="2901950" y="6394450"/>
          <p14:tracePt t="88309" x="2847975" y="6376988"/>
          <p14:tracePt t="88326" x="2795588" y="6376988"/>
          <p14:tracePt t="88342" x="2759075" y="6367463"/>
          <p14:tracePt t="88359" x="2741613" y="6357938"/>
          <p14:tracePt t="88376" x="2732088" y="6357938"/>
          <p14:tracePt t="88467" x="2732088" y="6350000"/>
          <p14:tracePt t="88481" x="2768600" y="6340475"/>
          <p14:tracePt t="88492" x="2803525" y="6340475"/>
          <p14:tracePt t="88509" x="2894013" y="6323013"/>
          <p14:tracePt t="88526" x="3044825" y="6313488"/>
          <p14:tracePt t="88544" x="3367088" y="6296025"/>
          <p14:tracePt t="88559" x="3500438" y="6251575"/>
          <p14:tracePt t="88575" x="3562350" y="6207125"/>
          <p14:tracePt t="88591" x="3581400" y="6189663"/>
          <p14:tracePt t="88608" x="3598863" y="6170613"/>
          <p14:tracePt t="88626" x="3598863" y="6108700"/>
          <p14:tracePt t="88642" x="3581400" y="6000750"/>
          <p14:tracePt t="88661" x="3411538" y="5741988"/>
          <p14:tracePt t="88677" x="3241675" y="5483225"/>
          <p14:tracePt t="88694" x="3027363" y="5180013"/>
          <p14:tracePt t="88709" x="2822575" y="4911725"/>
          <p14:tracePt t="88726" x="2697163" y="4697413"/>
          <p14:tracePt t="88742" x="2598738" y="4537075"/>
          <p14:tracePt t="88759" x="2536825" y="4411663"/>
          <p14:tracePt t="88776" x="2509838" y="4322763"/>
          <p14:tracePt t="88792" x="2482850" y="4224338"/>
          <p14:tracePt t="88809" x="2455863" y="4135438"/>
          <p14:tracePt t="88826" x="2401888" y="4019550"/>
          <p14:tracePt t="88842" x="2384425" y="3983038"/>
          <p14:tracePt t="88859" x="2366963" y="3921125"/>
          <p14:tracePt t="88877" x="2366963" y="3884613"/>
          <p14:tracePt t="88893" x="2384425" y="3830638"/>
          <p14:tracePt t="88909" x="2411413" y="3778250"/>
          <p14:tracePt t="88911" x="2411413" y="3768725"/>
          <p14:tracePt t="88926" x="2411413" y="3724275"/>
          <p14:tracePt t="88944" x="2401888" y="3662363"/>
          <p14:tracePt t="88959" x="2401888" y="3598863"/>
          <p14:tracePt t="88976" x="2374900" y="3517900"/>
          <p14:tracePt t="88993" x="2366963" y="3446463"/>
          <p14:tracePt t="89009" x="2347913" y="3367088"/>
          <p14:tracePt t="89026" x="2339975" y="3303588"/>
          <p14:tracePt t="89043" x="2339975" y="3278188"/>
          <p14:tracePt t="89059" x="2339975" y="3251200"/>
          <p14:tracePt t="89061" x="2347913" y="3241675"/>
          <p14:tracePt t="89075" x="2384425" y="3206750"/>
          <p14:tracePt t="89092" x="2401888" y="3187700"/>
          <p14:tracePt t="89108" x="2428875" y="3170238"/>
          <p14:tracePt t="89125" x="2446338" y="3143250"/>
          <p14:tracePt t="89141" x="2465388" y="3125788"/>
          <p14:tracePt t="89159" x="2490788" y="3116263"/>
          <p14:tracePt t="89177" x="2616200" y="3116263"/>
          <p14:tracePt t="89194" x="2724150" y="3125788"/>
          <p14:tracePt t="89210" x="2919413" y="3152775"/>
          <p14:tracePt t="89226" x="3098800" y="3187700"/>
          <p14:tracePt t="89243" x="3276600" y="3224213"/>
          <p14:tracePt t="89259" x="3384550" y="3251200"/>
          <p14:tracePt t="89276" x="3446463" y="3259138"/>
          <p14:tracePt t="89292" x="3482975" y="3259138"/>
          <p14:tracePt t="89309" x="3500438" y="3259138"/>
          <p14:tracePt t="89311" x="3509963" y="3259138"/>
          <p14:tracePt t="89328" x="3527425" y="3259138"/>
          <p14:tracePt t="89468" x="3527425" y="3268663"/>
          <p14:tracePt t="89483" x="3527425" y="3278188"/>
          <p14:tracePt t="89493" x="3527425" y="3295650"/>
          <p14:tracePt t="89647" x="3517900" y="3303588"/>
          <p14:tracePt t="89663" x="3517900" y="3322638"/>
          <p14:tracePt t="89671" x="3517900" y="3330575"/>
          <p14:tracePt t="89687" x="3509963" y="3340100"/>
          <p14:tracePt t="89695" x="3500438" y="3340100"/>
          <p14:tracePt t="89709" x="3482975" y="3349625"/>
          <p14:tracePt t="89725" x="3473450" y="3349625"/>
          <p14:tracePt t="89742" x="3465513" y="3349625"/>
          <p14:tracePt t="90194" x="3429000" y="3367088"/>
          <p14:tracePt t="90202" x="3402013" y="3367088"/>
          <p14:tracePt t="90210" x="3394075" y="3367088"/>
          <p14:tracePt t="91431" x="3276600" y="3429000"/>
          <p14:tracePt t="91448" x="3187700" y="3455988"/>
          <p14:tracePt t="91465" x="3108325" y="3482975"/>
          <p14:tracePt t="91483" x="3062288" y="3500438"/>
          <p14:tracePt t="91498" x="2946400" y="3527425"/>
          <p14:tracePt t="91512" x="2840038" y="3554413"/>
          <p14:tracePt t="91529" x="2776538" y="3571875"/>
          <p14:tracePt t="91547" x="2741613" y="3581400"/>
          <p14:tracePt t="91562" x="2724150" y="3581400"/>
          <p14:tracePt t="91579" x="2705100" y="3581400"/>
          <p14:tracePt t="91595" x="2687638" y="3589338"/>
          <p14:tracePt t="91662" x="2670175" y="3608388"/>
          <p14:tracePt t="91678" x="2633663" y="3625850"/>
          <p14:tracePt t="91695" x="2616200" y="3643313"/>
          <p14:tracePt t="91712" x="2581275" y="3670300"/>
          <p14:tracePt t="91729" x="2500313" y="3706813"/>
          <p14:tracePt t="91746" x="2419350" y="3733800"/>
          <p14:tracePt t="91762" x="2322513" y="3759200"/>
          <p14:tracePt t="91778" x="2241550" y="3786188"/>
          <p14:tracePt t="91795" x="2224088" y="3795713"/>
          <p14:tracePt t="91812" x="2214563" y="3805238"/>
          <p14:tracePt t="91828" x="2187575" y="3813175"/>
          <p14:tracePt t="91845" x="2160588" y="3830638"/>
          <p14:tracePt t="91862" x="2143125" y="3849688"/>
          <p14:tracePt t="92410" x="2152650" y="3840163"/>
          <p14:tracePt t="92418" x="2197100" y="3830638"/>
          <p14:tracePt t="92426" x="2232025" y="3813175"/>
          <p14:tracePt t="92443" x="2312988" y="3786188"/>
          <p14:tracePt t="92460" x="2357438" y="3778250"/>
          <p14:tracePt t="92476" x="2374900" y="3778250"/>
          <p14:tracePt t="92493" x="2384425" y="3778250"/>
          <p14:tracePt t="92745" x="2393950" y="3768725"/>
          <p14:tracePt t="92761" x="2411413" y="3759200"/>
          <p14:tracePt t="92769" x="2509838" y="3759200"/>
          <p14:tracePt t="92777" x="2581275" y="3759200"/>
          <p14:tracePt t="92792" x="2732088" y="3759200"/>
          <p14:tracePt t="92809" x="2857500" y="3768725"/>
          <p14:tracePt t="92825" x="2946400" y="3795713"/>
          <p14:tracePt t="92842" x="2982913" y="3813175"/>
          <p14:tracePt t="92858" x="3000375" y="3822700"/>
          <p14:tracePt t="92875" x="3000375" y="3830638"/>
          <p14:tracePt t="92892" x="3000375" y="3849688"/>
          <p14:tracePt t="92909" x="3017838" y="3849688"/>
          <p14:tracePt t="92925" x="3044825" y="3867150"/>
          <p14:tracePt t="92942" x="3071813" y="3884613"/>
          <p14:tracePt t="92958" x="3089275" y="3902075"/>
          <p14:tracePt t="92975" x="3098800" y="3921125"/>
          <p14:tracePt t="92992" x="3108325" y="3921125"/>
          <p14:tracePt t="93009" x="3108325" y="3929063"/>
          <p14:tracePt t="93098" x="3116263" y="3929063"/>
          <p14:tracePt t="93114" x="3143250" y="3929063"/>
          <p14:tracePt t="93122" x="3179763" y="3929063"/>
          <p14:tracePt t="93129" x="3187700" y="3929063"/>
          <p14:tracePt t="93145" x="3205163" y="3929063"/>
          <p14:tracePt t="93160" x="3214688" y="3929063"/>
          <p14:tracePt t="96987" x="3232150" y="3911600"/>
          <p14:tracePt t="96995" x="3232150" y="3902075"/>
          <p14:tracePt t="97088" x="3241675" y="3902075"/>
          <p14:tracePt t="97519" x="3241675" y="3921125"/>
          <p14:tracePt t="97527" x="3214688" y="3938588"/>
          <p14:tracePt t="97545" x="3089275" y="4044950"/>
          <p14:tracePt t="97560" x="2928938" y="4224338"/>
          <p14:tracePt t="97577" x="2776538" y="4376738"/>
          <p14:tracePt t="97594" x="2759075" y="4411663"/>
          <p14:tracePt t="97610" x="2732088" y="4429125"/>
          <p14:tracePt t="97627" x="2724150" y="4448175"/>
          <p14:tracePt t="97629" x="2724150" y="4465638"/>
          <p14:tracePt t="97643" x="2803525" y="4500563"/>
          <p14:tracePt t="97660" x="2822575" y="4519613"/>
          <p14:tracePt t="97677" x="2847975" y="4581525"/>
          <p14:tracePt t="97693" x="2874963" y="4662488"/>
          <p14:tracePt t="97710" x="2982913" y="4786313"/>
          <p14:tracePt t="97726" x="3224213" y="5010150"/>
          <p14:tracePt t="97728" x="3384550" y="5126038"/>
          <p14:tracePt t="97743" x="3544888" y="5305425"/>
          <p14:tracePt t="97761" x="3751263" y="5805488"/>
          <p14:tracePt t="97776" x="3786188" y="6046788"/>
          <p14:tracePt t="97793" x="3786188" y="6197600"/>
          <p14:tracePt t="97810" x="3813175" y="6286500"/>
          <p14:tracePt t="97949" x="3803650" y="6305550"/>
          <p14:tracePt t="97957" x="3803650" y="6313488"/>
          <p14:tracePt t="97965" x="3795713" y="6313488"/>
          <p14:tracePt t="97997" x="3803650" y="6323013"/>
          <p14:tracePt t="98004" x="3803650" y="6332538"/>
          <p14:tracePt t="98012" x="3803650" y="6340475"/>
          <p14:tracePt t="98027" x="3759200" y="6367463"/>
          <p14:tracePt t="98044" x="3751263" y="6367463"/>
          <p14:tracePt t="98060" x="3751263" y="6357938"/>
          <p14:tracePt t="98077" x="3751263" y="6323013"/>
          <p14:tracePt t="98094" x="3732213" y="6278563"/>
          <p14:tracePt t="98110" x="3724275" y="6197600"/>
          <p14:tracePt t="98127" x="3724275" y="6170613"/>
          <p14:tracePt t="98129" x="3724275" y="6153150"/>
          <p14:tracePt t="98145" x="3724275" y="6135688"/>
          <p14:tracePt t="98161" x="3705225" y="6118225"/>
          <p14:tracePt t="98177" x="3687763" y="6072188"/>
          <p14:tracePt t="98194" x="3687763" y="6010275"/>
          <p14:tracePt t="98210" x="3687763" y="5965825"/>
          <p14:tracePt t="98227" x="3687763" y="5921375"/>
          <p14:tracePt t="98244" x="3670300" y="5867400"/>
          <p14:tracePt t="98261" x="3643313" y="5813425"/>
          <p14:tracePt t="98276" x="3643313" y="5795963"/>
          <p14:tracePt t="98293" x="3633788" y="5768975"/>
          <p14:tracePt t="98309" x="3633788" y="5741988"/>
          <p14:tracePt t="98326" x="3633788" y="5680075"/>
          <p14:tracePt t="98343" x="3652838" y="5643563"/>
          <p14:tracePt t="98360" x="3652838" y="5626100"/>
          <p14:tracePt t="98377" x="3652838" y="5618163"/>
          <p14:tracePt t="98411" x="3660775" y="5618163"/>
          <p14:tracePt t="98473" x="3643313" y="5618163"/>
          <p14:tracePt t="98715" x="3652838" y="5618163"/>
          <p14:tracePt t="98739" x="3652838" y="5608638"/>
          <p14:tracePt t="100907" x="3652838" y="5591175"/>
          <p14:tracePt t="101001" x="3652838" y="5581650"/>
          <p14:tracePt t="103581" x="3643313" y="5581650"/>
          <p14:tracePt t="103589" x="3633788" y="5599113"/>
          <p14:tracePt t="103597" x="3625850" y="5608638"/>
          <p14:tracePt t="103611" x="3616325" y="5618163"/>
          <p14:tracePt t="103627" x="3598863" y="5635625"/>
          <p14:tracePt t="103644" x="3571875" y="5653088"/>
          <p14:tracePt t="103646" x="3571875" y="5670550"/>
          <p14:tracePt t="103660" x="3562350" y="5670550"/>
          <p14:tracePt t="103677" x="3562350" y="5680075"/>
          <p14:tracePt t="103753" x="3554413" y="5680075"/>
          <p14:tracePt t="103769" x="3554413" y="5689600"/>
          <p14:tracePt t="103785" x="3544888" y="5697538"/>
          <p14:tracePt t="103793" x="3544888" y="5707063"/>
          <p14:tracePt t="103801" x="3536950" y="5715000"/>
          <p14:tracePt t="103818" x="3527425" y="5724525"/>
          <p14:tracePt t="103974" x="3527425" y="5715000"/>
          <p14:tracePt t="104036" x="3527425" y="5707063"/>
          <p14:tracePt t="104051" x="3527425" y="5697538"/>
          <p14:tracePt t="104061" x="3536950" y="5689600"/>
          <p14:tracePt t="104084" x="3536950" y="5680075"/>
          <p14:tracePt t="104207" x="3527425" y="5680075"/>
          <p14:tracePt t="104231" x="3517900" y="5680075"/>
          <p14:tracePt t="104286" x="3517900" y="5662613"/>
          <p14:tracePt t="104865" x="3509963" y="5662613"/>
          <p14:tracePt t="105242" x="3509963" y="5653088"/>
          <p14:tracePt t="105264" x="3509963" y="5643563"/>
          <p14:tracePt t="105272" x="3509963" y="5635625"/>
          <p14:tracePt t="105281" x="3509963" y="5626100"/>
          <p14:tracePt t="105295" x="3490913" y="5618163"/>
          <p14:tracePt t="105297" x="3473450" y="5618163"/>
          <p14:tracePt t="105313" x="3455988" y="5618163"/>
          <p14:tracePt t="110640" x="3446463" y="5618163"/>
          <p14:tracePt t="110654" x="3384550" y="5465763"/>
          <p14:tracePt t="110662" x="3232150" y="5233988"/>
          <p14:tracePt t="110677" x="3098800" y="5037138"/>
          <p14:tracePt t="110694" x="2544763" y="4448175"/>
          <p14:tracePt t="110711" x="2295525" y="4108450"/>
          <p14:tracePt t="110727" x="2179638" y="3813175"/>
          <p14:tracePt t="110744" x="2143125" y="3589338"/>
          <p14:tracePt t="110761" x="2143125" y="3455988"/>
          <p14:tracePt t="110777" x="2152650" y="3330575"/>
          <p14:tracePt t="110794" x="2152650" y="3241675"/>
          <p14:tracePt t="110811" x="2152650" y="3179763"/>
          <p14:tracePt t="110827" x="2143125" y="3152775"/>
          <p14:tracePt t="111006" x="2143125" y="3125788"/>
          <p14:tracePt t="111014" x="2143125" y="3116263"/>
          <p14:tracePt t="111030" x="2143125" y="3108325"/>
          <p14:tracePt t="111038" x="2143125" y="3098800"/>
          <p14:tracePt t="111054" x="2143125" y="3089275"/>
          <p14:tracePt t="111101" x="2125663" y="3081338"/>
          <p14:tracePt t="111117" x="2108200" y="3063875"/>
          <p14:tracePt t="111125" x="2098675" y="3054350"/>
          <p14:tracePt t="111133" x="2089150" y="3054350"/>
          <p14:tracePt t="111145" x="2071688" y="3044825"/>
          <p14:tracePt t="111162" x="2054225" y="3036888"/>
          <p14:tracePt t="111180" x="2027238" y="3027363"/>
          <p14:tracePt t="111196" x="2017713" y="3017838"/>
          <p14:tracePt t="111227" x="2009775" y="3017838"/>
          <p14:tracePt t="111243" x="1990725" y="3017838"/>
          <p14:tracePt t="111252" x="1982788" y="3017838"/>
          <p14:tracePt t="111262" x="1973263" y="3017838"/>
          <p14:tracePt t="111278" x="1955800" y="3017838"/>
          <p14:tracePt t="111295" x="1946275" y="3017838"/>
          <p14:tracePt t="111446" x="1938338" y="3017838"/>
          <p14:tracePt t="111469" x="1938338" y="3027363"/>
          <p14:tracePt t="111485" x="1919288" y="3063875"/>
          <p14:tracePt t="111494" x="1919288" y="3071813"/>
          <p14:tracePt t="111502" x="1919288" y="3089275"/>
          <p14:tracePt t="111512" x="1911350" y="3098800"/>
          <p14:tracePt t="111528" x="1901825" y="3125788"/>
          <p14:tracePt t="111531" x="1901825" y="3135313"/>
          <p14:tracePt t="111545" x="1901825" y="3143250"/>
          <p14:tracePt t="111563" x="1901825" y="3160713"/>
          <p14:tracePt t="111580" x="1901825" y="3187700"/>
          <p14:tracePt t="111595" x="1901825" y="3197225"/>
          <p14:tracePt t="111612" x="1893888" y="3206750"/>
          <p14:tracePt t="111632" x="1893888" y="3214688"/>
          <p14:tracePt t="111644" x="1893888" y="3224213"/>
          <p14:tracePt t="111661" x="1884363" y="3241675"/>
          <p14:tracePt t="111679" x="1874838" y="3268663"/>
          <p14:tracePt t="111681" x="1874838" y="3278188"/>
          <p14:tracePt t="111696" x="1857375" y="3295650"/>
          <p14:tracePt t="111712" x="1857375" y="3313113"/>
          <p14:tracePt t="111728" x="1857375" y="3330575"/>
          <p14:tracePt t="111746" x="1857375" y="3340100"/>
          <p14:tracePt t="111761" x="1866900" y="3340100"/>
          <p14:tracePt t="111778" x="1866900" y="3357563"/>
          <p14:tracePt t="111795" x="1874838" y="3375025"/>
          <p14:tracePt t="111811" x="1874838" y="3384550"/>
          <p14:tracePt t="111829" x="1884363" y="3421063"/>
          <p14:tracePt t="111845" x="1901825" y="3438525"/>
          <p14:tracePt t="111862" x="1911350" y="3455988"/>
          <p14:tracePt t="111879" x="1938338" y="3482975"/>
          <p14:tracePt t="111895" x="1955800" y="3500438"/>
          <p14:tracePt t="111912" x="1973263" y="3517900"/>
          <p14:tracePt t="111929" x="1990725" y="3527425"/>
          <p14:tracePt t="111945" x="2000250" y="3527425"/>
          <p14:tracePt t="112001" x="2000250" y="3536950"/>
          <p14:tracePt t="112017" x="2027238" y="3554413"/>
          <p14:tracePt t="112026" x="2036763" y="3563938"/>
          <p14:tracePt t="112079" x="2044700" y="3571875"/>
          <p14:tracePt t="112088" x="2071688" y="3571875"/>
          <p14:tracePt t="112096" x="2081213" y="3571875"/>
          <p14:tracePt t="112112" x="2098675" y="3571875"/>
          <p14:tracePt t="112180" x="2108200" y="3581400"/>
          <p14:tracePt t="112196" x="2116138" y="3581400"/>
          <p14:tracePt t="112205" x="2116138" y="3589338"/>
          <p14:tracePt t="112213" x="2133600" y="3589338"/>
          <p14:tracePt t="112228" x="2152650" y="3589338"/>
          <p14:tracePt t="112246" x="2170113" y="3589338"/>
          <p14:tracePt t="112262" x="2187575" y="3589338"/>
          <p14:tracePt t="112279" x="2214563" y="3581400"/>
          <p14:tracePt t="112295" x="2232025" y="3571875"/>
          <p14:tracePt t="112321" x="2241550" y="3571875"/>
          <p14:tracePt t="112345" x="2241550" y="3563938"/>
          <p14:tracePt t="112361" x="2251075" y="3554413"/>
          <p14:tracePt t="112370" x="2259013" y="3536950"/>
          <p14:tracePt t="112378" x="2268538" y="3527425"/>
          <p14:tracePt t="112395" x="2295525" y="3509963"/>
          <p14:tracePt t="112413" x="2303463" y="3492500"/>
          <p14:tracePt t="112429" x="2322513" y="3465513"/>
          <p14:tracePt t="112445" x="2330450" y="3446463"/>
          <p14:tracePt t="112448" x="2339975" y="3438525"/>
          <p14:tracePt t="112462" x="2366963" y="3421063"/>
          <p14:tracePt t="112480" x="2384425" y="3394075"/>
          <p14:tracePt t="112495" x="2401888" y="3375025"/>
          <p14:tracePt t="112512" x="2411413" y="3357563"/>
          <p14:tracePt t="112529" x="2428875" y="3340100"/>
          <p14:tracePt t="112546" x="2438400" y="3313113"/>
          <p14:tracePt t="112562" x="2438400" y="3295650"/>
          <p14:tracePt t="112580" x="2446338" y="3268663"/>
          <p14:tracePt t="112596" x="2455863" y="3241675"/>
          <p14:tracePt t="112612" x="2455863" y="3224213"/>
          <p14:tracePt t="112629" x="2455863" y="3206750"/>
          <p14:tracePt t="112645" x="2455863" y="3187700"/>
          <p14:tracePt t="112662" x="2455863" y="3170238"/>
          <p14:tracePt t="112679" x="2455863" y="3160713"/>
          <p14:tracePt t="112695" x="2446338" y="3152775"/>
          <p14:tracePt t="112712" x="2446338" y="3143250"/>
          <p14:tracePt t="112728" x="2438400" y="3135313"/>
          <p14:tracePt t="112745" x="2419350" y="3116263"/>
          <p14:tracePt t="112761" x="2411413" y="3098800"/>
          <p14:tracePt t="112778" x="2401888" y="3089275"/>
          <p14:tracePt t="112795" x="2401888" y="3071813"/>
          <p14:tracePt t="112811" x="2384425" y="3054350"/>
          <p14:tracePt t="112828" x="2384425" y="3036888"/>
          <p14:tracePt t="112845" x="2366963" y="3009900"/>
          <p14:tracePt t="112894" x="2347913" y="2973388"/>
          <p14:tracePt t="112902" x="2347913" y="2965450"/>
          <p14:tracePt t="112912" x="2339975" y="2946400"/>
          <p14:tracePt t="112929" x="2339975" y="2921000"/>
          <p14:tracePt t="112945" x="2330450" y="2901950"/>
          <p14:tracePt t="112947" x="2330450" y="2894013"/>
          <p14:tracePt t="112964" x="2330450" y="2884488"/>
          <p14:tracePt t="113004" x="2322513" y="2874963"/>
          <p14:tracePt t="113018" x="2312988" y="2867025"/>
          <p14:tracePt t="113029" x="2295525" y="2849563"/>
          <p14:tracePt t="113045" x="2286000" y="2840038"/>
          <p14:tracePt t="113062" x="2276475" y="2830513"/>
          <p14:tracePt t="113098" x="2268538" y="2822575"/>
          <p14:tracePt t="113120" x="2259013" y="2822575"/>
          <p14:tracePt t="113152" x="2251075" y="2822575"/>
          <p14:tracePt t="113160" x="2241550" y="2830513"/>
          <p14:tracePt t="113168" x="2224088" y="2830513"/>
          <p14:tracePt t="113179" x="2214563" y="2840038"/>
          <p14:tracePt t="113196" x="2205038" y="2867025"/>
          <p14:tracePt t="113198" x="2197100" y="2874963"/>
          <p14:tracePt t="113215" x="2187575" y="2884488"/>
          <p14:tracePt t="113230" x="2179638" y="2901950"/>
          <p14:tracePt t="113247" x="2160588" y="2928938"/>
          <p14:tracePt t="113262" x="2133600" y="2955925"/>
          <p14:tracePt t="113278" x="2108200" y="3017838"/>
          <p14:tracePt t="113295" x="2089150" y="3063875"/>
          <p14:tracePt t="113311" x="2062163" y="3116263"/>
          <p14:tracePt t="113328" x="2054225" y="3135313"/>
          <p14:tracePt t="113345" x="2044700" y="3152775"/>
          <p14:tracePt t="113361" x="2044700" y="3179763"/>
          <p14:tracePt t="113378" x="2044700" y="3187700"/>
          <p14:tracePt t="113395" x="2036763" y="3197225"/>
          <p14:tracePt t="114466" x="2036763" y="3206750"/>
          <p14:tracePt t="114536" x="2036763" y="3214688"/>
          <p14:tracePt t="116938" x="2036763" y="3224213"/>
          <p14:tracePt t="116947" x="2044700" y="3232150"/>
          <p14:tracePt t="117626" x="2044700" y="3251200"/>
          <p14:tracePt t="117635" x="2054225" y="3251200"/>
          <p14:tracePt t="117646" x="2062163" y="3259138"/>
          <p14:tracePt t="117663" x="2125663" y="3278188"/>
          <p14:tracePt t="117679" x="2205038" y="3303588"/>
          <p14:tracePt t="117695" x="2303463" y="3349625"/>
          <p14:tracePt t="117712" x="2357438" y="3367088"/>
          <p14:tracePt t="117729" x="2374900" y="3394075"/>
          <p14:tracePt t="117745" x="2384425" y="3394075"/>
          <p14:tracePt t="117900" x="2366963" y="3384550"/>
          <p14:tracePt t="117909" x="2357438" y="3384550"/>
          <p14:tracePt t="117917" x="2330450" y="3384550"/>
          <p14:tracePt t="117929" x="2322513" y="3384550"/>
          <p14:tracePt t="117946" x="2303463" y="3384550"/>
          <p14:tracePt t="117948" x="2295525" y="3384550"/>
          <p14:tracePt t="117962" x="2259013" y="3384550"/>
          <p14:tracePt t="117979" x="2241550" y="3394075"/>
          <p14:tracePt t="117996" x="2214563" y="3402013"/>
          <p14:tracePt t="118013" x="2197100" y="3411538"/>
          <p14:tracePt t="118029" x="2170113" y="3421063"/>
          <p14:tracePt t="118047" x="2160588" y="3421063"/>
          <p14:tracePt t="118063" x="2133600" y="3421063"/>
          <p14:tracePt t="118089" x="2125663" y="3384550"/>
          <p14:tracePt t="118098" x="2125663" y="3357563"/>
          <p14:tracePt t="118113" x="2125663" y="3340100"/>
          <p14:tracePt t="118129" x="2125663" y="3322638"/>
          <p14:tracePt t="118146" x="2133600" y="3303588"/>
          <p14:tracePt t="118163" x="2133600" y="3278188"/>
          <p14:tracePt t="118179" x="2143125" y="3259138"/>
          <p14:tracePt t="118197" x="2143125" y="3241675"/>
          <p14:tracePt t="118199" x="2152650" y="3241675"/>
          <p14:tracePt t="118276" x="2143125" y="3278188"/>
          <p14:tracePt t="118284" x="2133600" y="3286125"/>
          <p14:tracePt t="118295" x="2125663" y="3322638"/>
          <p14:tracePt t="118312" x="2108200" y="3367088"/>
          <p14:tracePt t="118330" x="2071688" y="3455988"/>
          <p14:tracePt t="118346" x="2044700" y="3536950"/>
          <p14:tracePt t="118362" x="2017713" y="3616325"/>
          <p14:tracePt t="118378" x="1990725" y="3724275"/>
          <p14:tracePt t="118395" x="1965325" y="3876675"/>
          <p14:tracePt t="118411" x="1911350" y="4108450"/>
          <p14:tracePt t="118428" x="1839913" y="4313238"/>
          <p14:tracePt t="118445" x="1795463" y="4448175"/>
          <p14:tracePt t="118462" x="1768475" y="4554538"/>
          <p14:tracePt t="118478" x="1768475" y="4591050"/>
          <p14:tracePt t="118558" x="1776413" y="4581525"/>
          <p14:tracePt t="118567" x="1785938" y="4554538"/>
          <p14:tracePt t="118581" x="1803400" y="4537075"/>
          <p14:tracePt t="118596" x="1822450" y="4492625"/>
          <p14:tracePt t="118612" x="1866900" y="4394200"/>
          <p14:tracePt t="118629" x="1928813" y="4251325"/>
          <p14:tracePt t="118645" x="2009775" y="4044950"/>
          <p14:tracePt t="118662" x="2062163" y="3884613"/>
          <p14:tracePt t="118679" x="2108200" y="3724275"/>
          <p14:tracePt t="118696" x="2197100" y="3544888"/>
          <p14:tracePt t="118712" x="2268538" y="3421063"/>
          <p14:tracePt t="118729" x="2330450" y="3322638"/>
          <p14:tracePt t="118731" x="2339975" y="3286125"/>
          <p14:tracePt t="118746" x="2366963" y="3206750"/>
          <p14:tracePt t="118762" x="2393950" y="3152775"/>
          <p14:tracePt t="118779" x="2411413" y="3135313"/>
          <p14:tracePt t="118796" x="2419350" y="3116263"/>
          <p14:tracePt t="118813" x="2428875" y="3098800"/>
          <p14:tracePt t="118830" x="2438400" y="3089275"/>
          <p14:tracePt t="118972" x="2438400" y="3116263"/>
          <p14:tracePt t="118980" x="2438400" y="3143250"/>
          <p14:tracePt t="118988" x="2419350" y="3179763"/>
          <p14:tracePt t="118996" x="2419350" y="3214688"/>
          <p14:tracePt t="119012" x="2411413" y="3251200"/>
          <p14:tracePt t="119030" x="2401888" y="3295650"/>
          <p14:tracePt t="119047" x="2401888" y="3357563"/>
          <p14:tracePt t="119063" x="2401888" y="3438525"/>
          <p14:tracePt t="119079" x="2384425" y="3509963"/>
          <p14:tracePt t="119096" x="2374900" y="3563938"/>
          <p14:tracePt t="119112" x="2347913" y="3662363"/>
          <p14:tracePt t="119129" x="2339975" y="3697288"/>
          <p14:tracePt t="119145" x="2339975" y="3714750"/>
          <p14:tracePt t="119162" x="2339975" y="3724275"/>
          <p14:tracePt t="119582" x="2339975" y="3751263"/>
          <p14:tracePt t="119591" x="2339975" y="3759200"/>
          <p14:tracePt t="119599" x="2339975" y="3768725"/>
          <p14:tracePt t="119613" x="2339975" y="3778250"/>
          <p14:tracePt t="119630" x="2330450" y="3805238"/>
          <p14:tracePt t="119646" x="2322513" y="3830638"/>
          <p14:tracePt t="119662" x="2303463" y="3840163"/>
          <p14:tracePt t="119678" x="2295525" y="3849688"/>
          <p14:tracePt t="119695" x="2295525" y="3857625"/>
          <p14:tracePt t="122790" x="2322513" y="3840163"/>
          <p14:tracePt t="122799" x="2374900" y="3830638"/>
          <p14:tracePt t="122807" x="2455863" y="3813175"/>
          <p14:tracePt t="122815" x="2554288" y="3795713"/>
          <p14:tracePt t="122830" x="2776538" y="3795713"/>
          <p14:tracePt t="122846" x="3009900" y="3795713"/>
          <p14:tracePt t="122863" x="3205163" y="3795713"/>
          <p14:tracePt t="122880" x="3303588" y="3786188"/>
          <p14:tracePt t="122896" x="3375025" y="3768725"/>
          <p14:tracePt t="122913" x="3438525" y="3751263"/>
          <p14:tracePt t="122915" x="3482975" y="3733800"/>
          <p14:tracePt t="122931" x="3544888" y="3706813"/>
          <p14:tracePt t="122948" x="3608388" y="3679825"/>
          <p14:tracePt t="122963" x="3652838" y="3662363"/>
          <p14:tracePt t="122980" x="3670300" y="3652838"/>
          <p14:tracePt t="123025" x="3679825" y="3652838"/>
          <p14:tracePt t="123057" x="3687763" y="3635375"/>
          <p14:tracePt t="123066" x="3697288" y="3625850"/>
          <p14:tracePt t="123080" x="3714750" y="3616325"/>
          <p14:tracePt t="123097" x="3724275" y="3608388"/>
          <p14:tracePt t="123113" x="3751263" y="3589338"/>
          <p14:tracePt t="123130" x="3759200" y="3563938"/>
          <p14:tracePt t="123147" x="3776663" y="3544888"/>
          <p14:tracePt t="123163" x="3786188" y="3536950"/>
          <p14:tracePt t="123182" x="3795713" y="3527425"/>
          <p14:tracePt t="123199" x="3813175" y="3517900"/>
          <p14:tracePt t="123213" x="3822700" y="3500438"/>
          <p14:tracePt t="123230" x="3830638" y="3482975"/>
          <p14:tracePt t="123247" x="3848100" y="3465513"/>
          <p14:tracePt t="123263" x="3857625" y="3446463"/>
          <p14:tracePt t="123280" x="3875088" y="3429000"/>
          <p14:tracePt t="123296" x="3875088" y="3411538"/>
          <p14:tracePt t="123313" x="3894138" y="3394075"/>
          <p14:tracePt t="123329" x="3894138" y="3384550"/>
          <p14:tracePt t="123346" x="3894138" y="3357563"/>
          <p14:tracePt t="123362" x="3894138" y="3330575"/>
          <p14:tracePt t="123379" x="3894138" y="3313113"/>
          <p14:tracePt t="123401" x="3894138" y="3303588"/>
          <p14:tracePt t="123413" x="3884613" y="3303588"/>
          <p14:tracePt t="123429" x="3867150" y="3295650"/>
          <p14:tracePt t="123431" x="3857625" y="3286125"/>
          <p14:tracePt t="123447" x="3822700" y="3259138"/>
          <p14:tracePt t="123463" x="3776663" y="3232150"/>
          <p14:tracePt t="123479" x="3714750" y="3214688"/>
          <p14:tracePt t="123497" x="3633788" y="3187700"/>
          <p14:tracePt t="123513" x="3554413" y="3170238"/>
          <p14:tracePt t="123530" x="3490913" y="3160713"/>
          <p14:tracePt t="123547" x="3446463" y="3160713"/>
          <p14:tracePt t="123550" x="3438525" y="3152775"/>
          <p14:tracePt t="123563" x="3429000" y="3152775"/>
          <p14:tracePt t="123581" x="3402013" y="3143250"/>
          <p14:tracePt t="123598" x="3340100" y="3125788"/>
          <p14:tracePt t="123613" x="3259138" y="3116263"/>
          <p14:tracePt t="123630" x="3197225" y="3116263"/>
          <p14:tracePt t="123647" x="3152775" y="3116263"/>
          <p14:tracePt t="123663" x="3133725" y="3125788"/>
          <p14:tracePt t="123680" x="3108325" y="3125788"/>
          <p14:tracePt t="123698" x="3081338" y="3160713"/>
          <p14:tracePt t="123714" x="3044825" y="3179763"/>
          <p14:tracePt t="123730" x="3027363" y="3197225"/>
          <p14:tracePt t="123747" x="3027363" y="3206750"/>
          <p14:tracePt t="123764" x="3009900" y="3214688"/>
          <p14:tracePt t="123780" x="3000375" y="3232150"/>
          <p14:tracePt t="123797" x="3000375" y="3251200"/>
          <p14:tracePt t="123799" x="2990850" y="3259138"/>
          <p14:tracePt t="123813" x="2990850" y="3268663"/>
          <p14:tracePt t="123829" x="2973388" y="3286125"/>
          <p14:tracePt t="123846" x="2973388" y="3322638"/>
          <p14:tracePt t="123847" x="2982913" y="3330575"/>
          <p14:tracePt t="123863" x="3000375" y="3367088"/>
          <p14:tracePt t="123879" x="3036888" y="3411538"/>
          <p14:tracePt t="123895" x="3062288" y="3446463"/>
          <p14:tracePt t="123913" x="3081338" y="3482975"/>
          <p14:tracePt t="123930" x="3098800" y="3509963"/>
          <p14:tracePt t="123947" x="3125788" y="3544888"/>
          <p14:tracePt t="123963" x="3152775" y="3581400"/>
          <p14:tracePt t="123980" x="3179763" y="3598863"/>
          <p14:tracePt t="123997" x="3197225" y="3616325"/>
          <p14:tracePt t="124013" x="3214688" y="3625850"/>
          <p14:tracePt t="124030" x="3232150" y="3652838"/>
          <p14:tracePt t="124047" x="3251200" y="3670300"/>
          <p14:tracePt t="124063" x="3268663" y="3679825"/>
          <p14:tracePt t="124081" x="3295650" y="3687763"/>
          <p14:tracePt t="124098" x="3303588" y="3687763"/>
          <p14:tracePt t="124114" x="3348038" y="3687763"/>
          <p14:tracePt t="124130" x="3446463" y="3687763"/>
          <p14:tracePt t="124147" x="3554413" y="3652838"/>
          <p14:tracePt t="124163" x="3660775" y="3625850"/>
          <p14:tracePt t="124180" x="3759200" y="3589338"/>
          <p14:tracePt t="124197" x="3840163" y="3544888"/>
          <p14:tracePt t="124214" x="3911600" y="3500438"/>
          <p14:tracePt t="124230" x="3973513" y="3446463"/>
          <p14:tracePt t="124247" x="4027488" y="3411538"/>
          <p14:tracePt t="124263" x="4044950" y="3384550"/>
          <p14:tracePt t="124280" x="4054475" y="3357563"/>
          <p14:tracePt t="124297" x="4081463" y="3340100"/>
          <p14:tracePt t="124313" x="4098925" y="3303588"/>
          <p14:tracePt t="124316" x="4108450" y="3295650"/>
          <p14:tracePt t="124332" x="4116388" y="3268663"/>
          <p14:tracePt t="124348" x="4125913" y="3241675"/>
          <p14:tracePt t="124364" x="4125913" y="3224213"/>
          <p14:tracePt t="124381" x="4125913" y="3214688"/>
          <p14:tracePt t="124396" x="4125913" y="3206750"/>
          <p14:tracePt t="124413" x="4125913" y="3187700"/>
          <p14:tracePt t="124430" x="4116388" y="3170238"/>
          <p14:tracePt t="124446" x="4098925" y="3152775"/>
          <p14:tracePt t="124463" x="4081463" y="3135313"/>
          <p14:tracePt t="124479" x="4037013" y="3098800"/>
          <p14:tracePt t="124496" x="3965575" y="3081338"/>
          <p14:tracePt t="124513" x="3884613" y="3063875"/>
          <p14:tracePt t="124529" x="3840163" y="3063875"/>
          <p14:tracePt t="124548" x="3822700" y="3063875"/>
          <p14:tracePt t="124563" x="3795713" y="3063875"/>
          <p14:tracePt t="124565" x="3786188" y="3063875"/>
          <p14:tracePt t="124581" x="3768725" y="3063875"/>
          <p14:tracePt t="124598" x="3732213" y="3063875"/>
          <p14:tracePt t="124614" x="3670300" y="3081338"/>
          <p14:tracePt t="124630" x="3598863" y="3089275"/>
          <p14:tracePt t="124647" x="3482975" y="3108325"/>
          <p14:tracePt t="124663" x="3411538" y="3116263"/>
          <p14:tracePt t="124680" x="3330575" y="3143250"/>
          <p14:tracePt t="124697" x="3276600" y="3170238"/>
          <p14:tracePt t="124713" x="3259138" y="3187700"/>
          <p14:tracePt t="124716" x="3251200" y="3187700"/>
          <p14:tracePt t="124731" x="3232150" y="3206750"/>
          <p14:tracePt t="124747" x="3224213" y="3214688"/>
          <p14:tracePt t="124763" x="3214688" y="3224213"/>
          <p14:tracePt t="124780" x="3214688" y="3241675"/>
          <p14:tracePt t="124848" x="3313113" y="3232150"/>
          <p14:tracePt t="124856" x="3509963" y="3214688"/>
          <p14:tracePt t="124865" x="3679825" y="3197225"/>
          <p14:tracePt t="124880" x="3983038" y="3197225"/>
          <p14:tracePt t="124897" x="4179888" y="3206750"/>
          <p14:tracePt t="124914" x="4232275" y="3206750"/>
          <p14:tracePt t="125035" x="4214813" y="3214688"/>
          <p14:tracePt t="125044" x="4160838" y="3224213"/>
          <p14:tracePt t="125051" x="4081463" y="3241675"/>
          <p14:tracePt t="125063" x="4027488" y="3241675"/>
          <p14:tracePt t="125079" x="3902075" y="3259138"/>
          <p14:tracePt t="125096" x="3795713" y="3268663"/>
          <p14:tracePt t="125097" x="3724275" y="3286125"/>
          <p14:tracePt t="125113" x="3527425" y="3286125"/>
          <p14:tracePt t="125129" x="3357563" y="3303588"/>
          <p14:tracePt t="125146" x="3259138" y="3313113"/>
          <p14:tracePt t="125163" x="3251200" y="3313113"/>
          <p14:tracePt t="125232" x="3268663" y="3313113"/>
          <p14:tracePt t="125240" x="3322638" y="3295650"/>
          <p14:tracePt t="125249" x="3394075" y="3286125"/>
          <p14:tracePt t="125263" x="3643313" y="3268663"/>
          <p14:tracePt t="125280" x="3911600" y="3251200"/>
          <p14:tracePt t="125297" x="4054475" y="3251200"/>
          <p14:tracePt t="125313" x="4108450" y="3251200"/>
          <p14:tracePt t="125330" x="4116388" y="3251200"/>
          <p14:tracePt t="125420" x="4108450" y="3259138"/>
          <p14:tracePt t="125428" x="4081463" y="3259138"/>
          <p14:tracePt t="125436" x="4027488" y="3278188"/>
          <p14:tracePt t="125447" x="3973513" y="3286125"/>
          <p14:tracePt t="125463" x="3867150" y="3313113"/>
          <p14:tracePt t="125465" x="3803650" y="3330575"/>
          <p14:tracePt t="125481" x="3751263" y="3340100"/>
          <p14:tracePt t="125482" x="3697288" y="3357563"/>
          <p14:tracePt t="125498" x="3633788" y="3384550"/>
          <p14:tracePt t="125514" x="3581400" y="3402013"/>
          <p14:tracePt t="125530" x="3536950" y="3455988"/>
          <p14:tracePt t="125547" x="3482975" y="3509963"/>
          <p14:tracePt t="125564" x="3446463" y="3554413"/>
          <p14:tracePt t="125580" x="3429000" y="3581400"/>
          <p14:tracePt t="125597" x="3429000" y="3589338"/>
          <p14:tracePt t="125614" x="3429000" y="3598863"/>
          <p14:tracePt t="125677" x="3473450" y="3589338"/>
          <p14:tracePt t="125685" x="3581400" y="3554413"/>
          <p14:tracePt t="125697" x="3679825" y="3536950"/>
          <p14:tracePt t="125713" x="3813175" y="3509963"/>
          <p14:tracePt t="125729" x="3884613" y="3509963"/>
          <p14:tracePt t="125746" x="3946525" y="3509963"/>
          <p14:tracePt t="125747" x="3973513" y="3509963"/>
          <p14:tracePt t="125763" x="3983038" y="3509963"/>
          <p14:tracePt t="125857" x="3965575" y="3517900"/>
          <p14:tracePt t="125865" x="3929063" y="3536950"/>
          <p14:tracePt t="125873" x="3884613" y="3544888"/>
          <p14:tracePt t="125879" x="3848100" y="3554413"/>
          <p14:tracePt t="125896" x="3741738" y="3589338"/>
          <p14:tracePt t="125912" x="3625850" y="3616325"/>
          <p14:tracePt t="125929" x="3500438" y="3625850"/>
          <p14:tracePt t="125947" x="3394075" y="3643313"/>
          <p14:tracePt t="125964" x="3357563" y="3643313"/>
          <p14:tracePt t="126068" x="3384550" y="3625850"/>
          <p14:tracePt t="126076" x="3438525" y="3625850"/>
          <p14:tracePt t="126084" x="3490913" y="3625850"/>
          <p14:tracePt t="126096" x="3544888" y="3625850"/>
          <p14:tracePt t="126113" x="3616325" y="3643313"/>
          <p14:tracePt t="126130" x="3633788" y="3643313"/>
          <p14:tracePt t="126218" x="3608388" y="3662363"/>
          <p14:tracePt t="126227" x="3517900" y="3662363"/>
          <p14:tracePt t="126235" x="3438525" y="3662363"/>
          <p14:tracePt t="126247" x="3286125" y="3652838"/>
          <p14:tracePt t="126264" x="3224213" y="3643313"/>
          <p14:tracePt t="126279" x="3214688" y="3625850"/>
          <p14:tracePt t="126303" x="3214688" y="3616325"/>
          <p14:tracePt t="126319" x="3205163" y="3581400"/>
          <p14:tracePt t="126329" x="3197225" y="3571875"/>
          <p14:tracePt t="126346" x="3197225" y="3527425"/>
          <p14:tracePt t="126363" x="3197225" y="3500438"/>
          <p14:tracePt t="126380" x="3197225" y="3465513"/>
          <p14:tracePt t="126382" x="3205163" y="3455988"/>
          <p14:tracePt t="126396" x="3205163" y="3446463"/>
          <p14:tracePt t="126397" x="3214688" y="3438525"/>
          <p14:tracePt t="126413" x="3224213" y="3402013"/>
          <p14:tracePt t="126430" x="3251200" y="3367088"/>
          <p14:tracePt t="126446" x="3268663" y="3340100"/>
          <p14:tracePt t="126463" x="3295650" y="3278188"/>
          <p14:tracePt t="126480" x="3313113" y="3251200"/>
          <p14:tracePt t="126498" x="3340100" y="3224213"/>
          <p14:tracePt t="126514" x="3340100" y="3206750"/>
          <p14:tracePt t="126529" x="3340100" y="3179763"/>
          <p14:tracePt t="126547" x="3340100" y="3160713"/>
          <p14:tracePt t="126563" x="3340100" y="3152775"/>
          <p14:tracePt t="126632" x="3330575" y="3152775"/>
          <p14:tracePt t="126640" x="3313113" y="3152775"/>
          <p14:tracePt t="126649" x="3303588" y="3160713"/>
          <p14:tracePt t="126664" x="3276600" y="3187700"/>
          <p14:tracePt t="126680" x="3259138" y="3206750"/>
          <p14:tracePt t="126697" x="3241675" y="3224213"/>
          <p14:tracePt t="126714" x="3205163" y="3259138"/>
          <p14:tracePt t="126730" x="3170238" y="3303588"/>
          <p14:tracePt t="126748" x="3133725" y="3357563"/>
          <p14:tracePt t="126749" x="3125788" y="3367088"/>
          <p14:tracePt t="126765" x="3108325" y="3384550"/>
          <p14:tracePt t="126781" x="3081338" y="3411538"/>
          <p14:tracePt t="126797" x="3071813" y="3429000"/>
          <p14:tracePt t="126814" x="3062288" y="3438525"/>
          <p14:tracePt t="126830" x="3062288" y="3446463"/>
          <p14:tracePt t="126874" x="3062288" y="3455988"/>
          <p14:tracePt t="126944" x="3062288" y="3465513"/>
          <p14:tracePt t="126952" x="3081338" y="3482975"/>
          <p14:tracePt t="126964" x="3116263" y="3482975"/>
          <p14:tracePt t="126981" x="3197225" y="3509963"/>
          <p14:tracePt t="126998" x="3241675" y="3517900"/>
          <p14:tracePt t="126999" x="3268663" y="3517900"/>
          <p14:tracePt t="127014" x="3276600" y="3517900"/>
          <p14:tracePt t="127030" x="3330575" y="3517900"/>
          <p14:tracePt t="127047" x="3357563" y="3517900"/>
          <p14:tracePt t="127063" x="3384550" y="3517900"/>
          <p14:tracePt t="127079" x="3402013" y="3517900"/>
          <p14:tracePt t="127096" x="3411538" y="3509963"/>
          <p14:tracePt t="127113" x="3429000" y="3482975"/>
          <p14:tracePt t="127129" x="3455988" y="3465513"/>
          <p14:tracePt t="127146" x="3473450" y="3446463"/>
          <p14:tracePt t="127147" x="3473450" y="3438525"/>
          <p14:tracePt t="127163" x="3473450" y="3411538"/>
          <p14:tracePt t="127180" x="3482975" y="3402013"/>
          <p14:tracePt t="127226" x="3482975" y="3394075"/>
          <p14:tracePt t="127242" x="3482975" y="3375025"/>
          <p14:tracePt t="127251" x="3482975" y="3367088"/>
          <p14:tracePt t="127264" x="3473450" y="3349625"/>
          <p14:tracePt t="127280" x="3446463" y="3330575"/>
          <p14:tracePt t="127283" x="3429000" y="3322638"/>
          <p14:tracePt t="127297" x="3375025" y="3295650"/>
          <p14:tracePt t="127313" x="3330575" y="3259138"/>
          <p14:tracePt t="127330" x="3268663" y="3224213"/>
          <p14:tracePt t="127347" x="3232150" y="3197225"/>
          <p14:tracePt t="127364" x="3214688" y="3187700"/>
          <p14:tracePt t="127380" x="3187700" y="3187700"/>
          <p14:tracePt t="127383" x="3179763" y="3187700"/>
          <p14:tracePt t="127406" x="3170238" y="3187700"/>
          <p14:tracePt t="127415" x="3152775" y="3187700"/>
          <p14:tracePt t="127431" x="3071813" y="3241675"/>
          <p14:tracePt t="127448" x="3000375" y="3286125"/>
          <p14:tracePt t="127464" x="2955925" y="3322638"/>
          <p14:tracePt t="127481" x="2884488" y="3375025"/>
          <p14:tracePt t="127497" x="2867025" y="3402013"/>
          <p14:tracePt t="127514" x="2847975" y="3438525"/>
          <p14:tracePt t="127532" x="2813050" y="3500438"/>
          <p14:tracePt t="127549" x="2786063" y="3544888"/>
          <p14:tracePt t="127564" x="2768600" y="3571875"/>
          <p14:tracePt t="127581" x="2759075" y="3608388"/>
          <p14:tracePt t="127597" x="2759075" y="3670300"/>
          <p14:tracePt t="127614" x="2776538" y="3733800"/>
          <p14:tracePt t="127630" x="2776538" y="3778250"/>
          <p14:tracePt t="127649" x="2776538" y="3894138"/>
          <p14:tracePt t="127665" x="2776538" y="3965575"/>
          <p14:tracePt t="127681" x="2786063" y="4027488"/>
          <p14:tracePt t="127697" x="2795588" y="4090988"/>
          <p14:tracePt t="127713" x="2813050" y="4152900"/>
          <p14:tracePt t="127731" x="2830513" y="4187825"/>
          <p14:tracePt t="127747" x="2857500" y="4224338"/>
          <p14:tracePt t="127763" x="2867025" y="4251325"/>
          <p14:tracePt t="127780" x="2894013" y="4305300"/>
          <p14:tracePt t="127796" x="2901950" y="4367213"/>
          <p14:tracePt t="127798" x="2911475" y="4402138"/>
          <p14:tracePt t="127813" x="2938463" y="4465638"/>
          <p14:tracePt t="127830" x="2965450" y="4527550"/>
          <p14:tracePt t="127847" x="2990850" y="4608513"/>
          <p14:tracePt t="127863" x="3017838" y="4670425"/>
          <p14:tracePt t="127880" x="3036888" y="4724400"/>
          <p14:tracePt t="127899" x="3071813" y="4768850"/>
          <p14:tracePt t="127915" x="3089275" y="4786313"/>
          <p14:tracePt t="127931" x="3152775" y="4822825"/>
          <p14:tracePt t="127948" x="3251200" y="4894263"/>
          <p14:tracePt t="127964" x="3375025" y="4973638"/>
          <p14:tracePt t="127981" x="3581400" y="5037138"/>
          <p14:tracePt t="127997" x="3732213" y="5072063"/>
          <p14:tracePt t="128014" x="3830638" y="5081588"/>
          <p14:tracePt t="128016" x="3867150" y="5081588"/>
          <p14:tracePt t="128030" x="3902075" y="5081588"/>
          <p14:tracePt t="128034" x="3938588" y="5081588"/>
          <p14:tracePt t="128049" x="4017963" y="5081588"/>
          <p14:tracePt t="128065" x="4081463" y="5081588"/>
          <p14:tracePt t="128080" x="4143375" y="5064125"/>
          <p14:tracePt t="128097" x="4241800" y="5037138"/>
          <p14:tracePt t="128114" x="4348163" y="5027613"/>
          <p14:tracePt t="128130" x="4500563" y="4992688"/>
          <p14:tracePt t="128147" x="4697413" y="4965700"/>
          <p14:tracePt t="128165" x="5000625" y="4911725"/>
          <p14:tracePt t="128181" x="5116513" y="4867275"/>
          <p14:tracePt t="128197" x="5232400" y="4795838"/>
          <p14:tracePt t="128214" x="5313363" y="4724400"/>
          <p14:tracePt t="128230" x="5402263" y="4662488"/>
          <p14:tracePt t="128247" x="5446713" y="4591050"/>
          <p14:tracePt t="128264" x="5492750" y="4510088"/>
          <p14:tracePt t="128280" x="5518150" y="4448175"/>
          <p14:tracePt t="128297" x="5545138" y="4367213"/>
          <p14:tracePt t="128298" x="5554663" y="4330700"/>
          <p14:tracePt t="128315" x="5581650" y="4251325"/>
          <p14:tracePt t="128330" x="5608638" y="4170363"/>
          <p14:tracePt t="128347" x="5616575" y="4125913"/>
          <p14:tracePt t="128364" x="5635625" y="4064000"/>
          <p14:tracePt t="128380" x="5635625" y="3992563"/>
          <p14:tracePt t="128397" x="5643563" y="3929063"/>
          <p14:tracePt t="128415" x="5643563" y="3830638"/>
          <p14:tracePt t="128431" x="5643563" y="3768725"/>
          <p14:tracePt t="128449" x="5616575" y="3697288"/>
          <p14:tracePt t="128464" x="5581650" y="3635375"/>
          <p14:tracePt t="128481" x="5537200" y="3589338"/>
          <p14:tracePt t="128497" x="5492750" y="3563938"/>
          <p14:tracePt t="128514" x="5438775" y="3536950"/>
          <p14:tracePt t="128531" x="5394325" y="3509963"/>
          <p14:tracePt t="128533" x="5357813" y="3500438"/>
          <p14:tracePt t="128548" x="5278438" y="3473450"/>
          <p14:tracePt t="128565" x="5160963" y="3446463"/>
          <p14:tracePt t="128580" x="5037138" y="3421063"/>
          <p14:tracePt t="128597" x="4902200" y="3402013"/>
          <p14:tracePt t="128613" x="4795838" y="3402013"/>
          <p14:tracePt t="128630" x="4732338" y="3402013"/>
          <p14:tracePt t="128647" x="4714875" y="3394075"/>
          <p14:tracePt t="128663" x="4697413" y="3394075"/>
          <p14:tracePt t="128680" x="4660900" y="3394075"/>
          <p14:tracePt t="128697" x="4633913" y="3394075"/>
          <p14:tracePt t="128714" x="4598988" y="3394075"/>
          <p14:tracePt t="128731" x="4581525" y="3394075"/>
          <p14:tracePt t="128747" x="4554538" y="3394075"/>
          <p14:tracePt t="128766" x="4545013" y="3394075"/>
          <p14:tracePt t="128780" x="4537075" y="3394075"/>
          <p14:tracePt t="128798" x="4429125" y="3394075"/>
          <p14:tracePt t="128815" x="4348163" y="3367088"/>
          <p14:tracePt t="128830" x="4286250" y="3349625"/>
          <p14:tracePt t="128847" x="4251325" y="3330575"/>
          <p14:tracePt t="128863" x="4214813" y="3313113"/>
          <p14:tracePt t="128880" x="4197350" y="3295650"/>
          <p14:tracePt t="128896" x="4179888" y="3278188"/>
          <p14:tracePt t="128913" x="4143375" y="3268663"/>
          <p14:tracePt t="128930" x="4133850" y="3268663"/>
          <p14:tracePt t="129213" x="4098925" y="3268663"/>
          <p14:tracePt t="129221" x="4089400" y="3278188"/>
          <p14:tracePt t="129245" x="4081463" y="3295650"/>
          <p14:tracePt t="129253" x="4071938" y="3303588"/>
          <p14:tracePt t="129276" x="4062413" y="3313113"/>
          <p14:tracePt t="129285" x="4054475" y="3322638"/>
          <p14:tracePt t="129297" x="4044950" y="3330575"/>
          <p14:tracePt t="129314" x="4027488" y="3330575"/>
          <p14:tracePt t="130254" x="4027488" y="3340100"/>
          <p14:tracePt t="130263" x="4017963" y="3349625"/>
          <p14:tracePt t="130722" x="4010025" y="3367088"/>
          <p14:tracePt t="130730" x="4000500" y="3375025"/>
          <p14:tracePt t="130738" x="3990975" y="3384550"/>
          <p14:tracePt t="130747" x="3983038" y="3394075"/>
          <p14:tracePt t="130763" x="3973513" y="3411538"/>
          <p14:tracePt t="131029" x="3990975" y="3411538"/>
          <p14:tracePt t="131037" x="4017963" y="3384550"/>
          <p14:tracePt t="131047" x="4062413" y="3375025"/>
          <p14:tracePt t="131064" x="4081463" y="3349625"/>
          <p14:tracePt t="131081" x="4098925" y="3330575"/>
          <p14:tracePt t="131123" x="4108450" y="3330575"/>
          <p14:tracePt t="131139" x="4133850" y="3357563"/>
          <p14:tracePt t="131148" x="4170363" y="3384550"/>
          <p14:tracePt t="131164" x="4251325" y="3411538"/>
          <p14:tracePt t="131181" x="4313238" y="3429000"/>
          <p14:tracePt t="131198" x="4367213" y="3446463"/>
          <p14:tracePt t="131216" x="4402138" y="3446463"/>
          <p14:tracePt t="131231" x="4419600" y="3446463"/>
          <p14:tracePt t="131248" x="4429125" y="3446463"/>
          <p14:tracePt t="131270" x="4438650" y="3446463"/>
          <p14:tracePt t="131381" x="4446588" y="3438525"/>
          <p14:tracePt t="132023" x="4456113" y="3421063"/>
          <p14:tracePt t="132032" x="4491038" y="3411538"/>
          <p14:tracePt t="132049" x="4572000" y="3402013"/>
          <p14:tracePt t="132064" x="4616450" y="3402013"/>
          <p14:tracePt t="132081" x="4625975" y="3402013"/>
          <p14:tracePt t="132097" x="4633913" y="3402013"/>
          <p14:tracePt t="132429" x="4633913" y="3411538"/>
          <p14:tracePt t="132446" x="4625975" y="3421063"/>
          <p14:tracePt t="132453" x="4616450" y="3429000"/>
          <p14:tracePt t="132469" x="4608513" y="3438525"/>
          <p14:tracePt t="132481" x="4608513" y="3446463"/>
          <p14:tracePt t="132499" x="4581525" y="3473450"/>
          <p14:tracePt t="132514" x="4572000" y="3482975"/>
          <p14:tracePt t="132532" x="4562475" y="3482975"/>
          <p14:tracePt t="132548" x="4562475" y="3492500"/>
          <p14:tracePt t="132565" x="4554538" y="3492500"/>
          <p14:tracePt t="132581" x="4554538" y="3500438"/>
          <p14:tracePt t="132727" x="4545013" y="3500438"/>
          <p14:tracePt t="132749" x="4537075" y="3500438"/>
          <p14:tracePt t="132765" x="4500563" y="3500438"/>
          <p14:tracePt t="132772" x="4473575" y="3492500"/>
          <p14:tracePt t="132781" x="4438650" y="3473450"/>
          <p14:tracePt t="132797" x="4340225" y="3473450"/>
          <p14:tracePt t="132814" x="4232275" y="3473450"/>
          <p14:tracePt t="132830" x="4108450" y="3492500"/>
          <p14:tracePt t="132847" x="4017963" y="3509963"/>
          <p14:tracePt t="132864" x="3965575" y="3509963"/>
          <p14:tracePt t="132881" x="3946525" y="3527425"/>
          <p14:tracePt t="132884" x="3929063" y="3527425"/>
          <p14:tracePt t="132899" x="3875088" y="3554413"/>
          <p14:tracePt t="132914" x="3848100" y="3571875"/>
          <p14:tracePt t="132931" x="3822700" y="3581400"/>
          <p14:tracePt t="133055" x="3830638" y="3581400"/>
          <p14:tracePt t="133071" x="3875088" y="3554413"/>
          <p14:tracePt t="133080" x="3929063" y="3544888"/>
          <p14:tracePt t="133087" x="4027488" y="3527425"/>
          <p14:tracePt t="133098" x="4152900" y="3509963"/>
          <p14:tracePt t="133115" x="4375150" y="3473450"/>
          <p14:tracePt t="133131" x="4598988" y="3455988"/>
          <p14:tracePt t="133133" x="4697413" y="3438525"/>
          <p14:tracePt t="133149" x="4875213" y="3429000"/>
          <p14:tracePt t="133166" x="4946650" y="3411538"/>
          <p14:tracePt t="133181" x="4983163" y="3411538"/>
          <p14:tracePt t="133198" x="5000625" y="3411538"/>
          <p14:tracePt t="133214" x="5027613" y="3411538"/>
          <p14:tracePt t="133485" x="5018088" y="3411538"/>
          <p14:tracePt t="133493" x="5000625" y="3438525"/>
          <p14:tracePt t="133502" x="4992688" y="3446463"/>
          <p14:tracePt t="133514" x="4983163" y="3455988"/>
          <p14:tracePt t="133532" x="4946650" y="3492500"/>
          <p14:tracePt t="133548" x="4929188" y="3509963"/>
          <p14:tracePt t="133565" x="4911725" y="3517900"/>
          <p14:tracePt t="133581" x="4894263" y="3536950"/>
          <p14:tracePt t="133598" x="4875213" y="3544888"/>
          <p14:tracePt t="133615" x="4857750" y="3563938"/>
          <p14:tracePt t="133631" x="4848225" y="3571875"/>
          <p14:tracePt t="133648" x="4840288" y="3581400"/>
          <p14:tracePt t="133666" x="4830763" y="3589338"/>
          <p14:tracePt t="133681" x="4813300" y="3589338"/>
          <p14:tracePt t="133768" x="4813300" y="3598863"/>
          <p14:tracePt t="135564" x="4813300" y="3589338"/>
          <p14:tracePt t="135572" x="4813300" y="3581400"/>
          <p14:tracePt t="135583" x="4803775" y="3571875"/>
          <p14:tracePt t="135598" x="4786313" y="3536950"/>
          <p14:tracePt t="135615" x="4759325" y="3500438"/>
          <p14:tracePt t="135631" x="4741863" y="3482975"/>
          <p14:tracePt t="135648" x="4732338" y="3465513"/>
          <p14:tracePt t="135665" x="4724400" y="3438525"/>
          <p14:tracePt t="135681" x="4714875" y="3429000"/>
          <p14:tracePt t="135699" x="4705350" y="3411538"/>
          <p14:tracePt t="135818" x="4687888" y="3411538"/>
          <p14:tracePt t="135832" x="4679950" y="3411538"/>
          <p14:tracePt t="135840" x="4670425" y="3411538"/>
          <p14:tracePt t="135848" x="4660900" y="3411538"/>
          <p14:tracePt t="135865" x="4633913" y="3421063"/>
          <p14:tracePt t="135881" x="4608513" y="3421063"/>
          <p14:tracePt t="135934" x="4598988" y="3421063"/>
          <p14:tracePt t="135950" x="4598988" y="3411538"/>
          <p14:tracePt t="135958" x="4598988" y="3402013"/>
          <p14:tracePt t="135967" x="4598988" y="3394075"/>
          <p14:tracePt t="135982" x="4589463" y="3367088"/>
          <p14:tracePt t="135998" x="4581525" y="3357563"/>
          <p14:tracePt t="136015" x="4581525" y="3349625"/>
          <p14:tracePt t="136081" x="4581525" y="3340100"/>
          <p14:tracePt t="136089" x="4581525" y="3330575"/>
          <p14:tracePt t="136097" x="4581525" y="3322638"/>
          <p14:tracePt t="136114" x="4581525" y="3295650"/>
          <p14:tracePt t="136131" x="4589463" y="3278188"/>
          <p14:tracePt t="136147" x="4589463" y="3268663"/>
          <p14:tracePt t="136164" x="4598988" y="3259138"/>
          <p14:tracePt t="136181" x="4598988" y="3241675"/>
          <p14:tracePt t="136184" x="4598988" y="3224213"/>
          <p14:tracePt t="136200" x="4598988" y="3206750"/>
          <p14:tracePt t="136482" x="4625975" y="3197225"/>
          <p14:tracePt t="136490" x="4643438" y="3197225"/>
          <p14:tracePt t="136498" x="4652963" y="3197225"/>
          <p14:tracePt t="136515" x="4679950" y="3197225"/>
          <p14:tracePt t="136645" x="4687888" y="3197225"/>
          <p14:tracePt t="136653" x="4697413" y="3197225"/>
          <p14:tracePt t="136664" x="4714875" y="3197225"/>
          <p14:tracePt t="136681" x="4751388" y="3187700"/>
          <p14:tracePt t="136697" x="4795838" y="3187700"/>
          <p14:tracePt t="136714" x="4902200" y="3187700"/>
          <p14:tracePt t="136715" x="4938713" y="3187700"/>
          <p14:tracePt t="136731" x="5000625" y="3170238"/>
          <p14:tracePt t="136748" x="5018088" y="3170238"/>
          <p14:tracePt t="136764" x="5037138" y="3160713"/>
          <p14:tracePt t="137108" x="5027613" y="3179763"/>
          <p14:tracePt t="137116" x="5018088" y="3187700"/>
          <p14:tracePt t="137132" x="4983163" y="3259138"/>
          <p14:tracePt t="137148" x="4902200" y="3313113"/>
          <p14:tracePt t="137165" x="4840288" y="3384550"/>
          <p14:tracePt t="137182" x="4786313" y="3429000"/>
          <p14:tracePt t="137199" x="4732338" y="3509963"/>
          <p14:tracePt t="137215" x="4679950" y="3563938"/>
          <p14:tracePt t="137232" x="4633913" y="3635375"/>
          <p14:tracePt t="137248" x="4608513" y="3662363"/>
          <p14:tracePt t="137265" x="4598988" y="3670300"/>
          <p14:tracePt t="137282" x="4589463" y="3687763"/>
          <p14:tracePt t="137333" x="4581525" y="3687763"/>
          <p14:tracePt t="137403" x="4572000" y="3714750"/>
          <p14:tracePt t="137420" x="4554538" y="3724275"/>
          <p14:tracePt t="137820" x="4562475" y="3733800"/>
          <p14:tracePt t="137828" x="4572000" y="3741738"/>
          <p14:tracePt t="137836" x="4581525" y="3751263"/>
          <p14:tracePt t="137848" x="4598988" y="3759200"/>
          <p14:tracePt t="137851" x="4616450" y="3768725"/>
          <p14:tracePt t="137867" x="4687888" y="3795713"/>
          <p14:tracePt t="137882" x="4768850" y="3813175"/>
          <p14:tracePt t="137898" x="4813300" y="3813175"/>
          <p14:tracePt t="137915" x="4867275" y="3805238"/>
          <p14:tracePt t="137932" x="4894263" y="3795713"/>
          <p14:tracePt t="137948" x="4902200" y="3795713"/>
          <p14:tracePt t="137965" x="4921250" y="3786188"/>
          <p14:tracePt t="137982" x="4929188" y="3786188"/>
          <p14:tracePt t="137998" x="4938713" y="3786188"/>
          <p14:tracePt t="138038" x="4965700" y="3778250"/>
          <p14:tracePt t="138046" x="4973638" y="3768725"/>
          <p14:tracePt t="138055" x="4983163" y="3759200"/>
          <p14:tracePt t="138070" x="4992688" y="3741738"/>
          <p14:tracePt t="140300" x="4983163" y="3751263"/>
          <p14:tracePt t="140308" x="4946650" y="3759200"/>
          <p14:tracePt t="140317" x="4911725" y="3759200"/>
          <p14:tracePt t="140333" x="4822825" y="3768725"/>
          <p14:tracePt t="140349" x="4714875" y="3768725"/>
          <p14:tracePt t="140365" x="4598988" y="3786188"/>
          <p14:tracePt t="140382" x="4491038" y="3795713"/>
          <p14:tracePt t="140399" x="4419600" y="3813175"/>
          <p14:tracePt t="140417" x="4357688" y="3830638"/>
          <p14:tracePt t="140433" x="4330700" y="3830638"/>
          <p14:tracePt t="140450" x="4286250" y="3830638"/>
          <p14:tracePt t="140466" x="4224338" y="3830638"/>
          <p14:tracePt t="140482" x="4143375" y="3830638"/>
          <p14:tracePt t="140499" x="4037013" y="3805238"/>
          <p14:tracePt t="140515" x="3919538" y="3778250"/>
          <p14:tracePt t="140532" x="3813175" y="3759200"/>
          <p14:tracePt t="140548" x="3741738" y="3733800"/>
          <p14:tracePt t="140550" x="3687763" y="3733800"/>
          <p14:tracePt t="140564" x="3625850" y="3724275"/>
          <p14:tracePt t="140582" x="3465513" y="3697288"/>
          <p14:tracePt t="140598" x="3330575" y="3662363"/>
          <p14:tracePt t="140614" x="3224213" y="3635375"/>
          <p14:tracePt t="140631" x="3125788" y="3625850"/>
          <p14:tracePt t="140648" x="3054350" y="3608388"/>
          <p14:tracePt t="140665" x="2965450" y="3608388"/>
          <p14:tracePt t="140682" x="2830513" y="3608388"/>
          <p14:tracePt t="140699" x="2768600" y="3616325"/>
          <p14:tracePt t="140715" x="2751138" y="3616325"/>
          <p14:tracePt t="140732" x="2697163" y="3635375"/>
          <p14:tracePt t="140748" x="2633663" y="3652838"/>
          <p14:tracePt t="140764" x="2562225" y="3679825"/>
          <p14:tracePt t="140782" x="2482850" y="3706813"/>
          <p14:tracePt t="140801" x="2384425" y="3724275"/>
          <p14:tracePt t="140817" x="2357438" y="3724275"/>
          <p14:tracePt t="140831" x="2347913" y="3741738"/>
          <p14:tracePt t="140848" x="2339975" y="3741738"/>
          <p14:tracePt t="148414" x="2339975" y="3751263"/>
          <p14:tracePt t="148508" x="2347913" y="3733800"/>
          <p14:tracePt t="149180" x="2347913" y="3741738"/>
          <p14:tracePt t="149196" x="2347913" y="3751263"/>
          <p14:tracePt t="149368" x="2347913" y="3759200"/>
          <p14:tracePt t="149384" x="2347913" y="3768725"/>
          <p14:tracePt t="149588" x="2347913" y="3778250"/>
          <p14:tracePt t="149597" x="2347913" y="3786188"/>
          <p14:tracePt t="149605" x="2347913" y="3795713"/>
          <p14:tracePt t="150057" x="2347913" y="3805238"/>
          <p14:tracePt t="150071" x="2347913" y="3822700"/>
          <p14:tracePt t="150981" x="2357438" y="3813175"/>
          <p14:tracePt t="151081" x="2357438" y="3822700"/>
          <p14:tracePt t="151089" x="2357438" y="3830638"/>
          <p14:tracePt t="151099" x="2357438" y="3840163"/>
          <p14:tracePt t="151115" x="2357438" y="3849688"/>
          <p14:tracePt t="151229" x="2384425" y="3849688"/>
          <p14:tracePt t="151238" x="2393950" y="3840163"/>
          <p14:tracePt t="151251" x="2401888" y="3840163"/>
          <p14:tracePt t="151267" x="2419350" y="3840163"/>
          <p14:tracePt t="151283" x="2455863" y="3830638"/>
          <p14:tracePt t="151299" x="2500313" y="3830638"/>
          <p14:tracePt t="151316" x="2616200" y="3830638"/>
          <p14:tracePt t="151333" x="2751138" y="3849688"/>
          <p14:tracePt t="151350" x="2894013" y="3849688"/>
          <p14:tracePt t="151367" x="3000375" y="3857625"/>
          <p14:tracePt t="151383" x="3108325" y="3857625"/>
          <p14:tracePt t="151400" x="3241675" y="3840163"/>
          <p14:tracePt t="151416" x="3465513" y="3805238"/>
          <p14:tracePt t="151432" x="3660775" y="3768725"/>
          <p14:tracePt t="151434" x="3724275" y="3759200"/>
          <p14:tracePt t="151451" x="3813175" y="3733800"/>
          <p14:tracePt t="151467" x="3875088" y="3706813"/>
          <p14:tracePt t="151483" x="3929063" y="3697288"/>
          <p14:tracePt t="151500" x="3946525" y="3687763"/>
          <p14:tracePt t="151516" x="3990975" y="3670300"/>
          <p14:tracePt t="151533" x="4081463" y="3643313"/>
          <p14:tracePt t="151550" x="4197350" y="3635375"/>
          <p14:tracePt t="151566" x="4268788" y="3608388"/>
          <p14:tracePt t="151582" x="4375150" y="3581400"/>
          <p14:tracePt t="151599" x="4394200" y="3571875"/>
          <p14:tracePt t="151616" x="4402138" y="3571875"/>
          <p14:tracePt t="151633" x="4411663" y="3571875"/>
          <p14:tracePt t="151649" x="4419600" y="3563938"/>
          <p14:tracePt t="151666" x="4438650" y="3554413"/>
          <p14:tracePt t="151682" x="4456113" y="3536950"/>
          <p14:tracePt t="151699" x="4483100" y="3509963"/>
          <p14:tracePt t="151716" x="4510088" y="3492500"/>
          <p14:tracePt t="151733" x="4527550" y="3465513"/>
          <p14:tracePt t="151749" x="4545013" y="3465513"/>
          <p14:tracePt t="151766" x="4562475" y="3455988"/>
          <p14:tracePt t="152224" x="4572000" y="3446463"/>
          <p14:tracePt t="152266" x="4572000" y="3438525"/>
          <p14:tracePt t="156506" x="4589463" y="3429000"/>
          <p14:tracePt t="156521" x="4598988" y="3429000"/>
          <p14:tracePt t="157290" x="4608513" y="3446463"/>
          <p14:tracePt t="157306" x="4608513" y="3455988"/>
          <p14:tracePt t="158376" x="4616450" y="3455988"/>
          <p14:tracePt t="158494" x="4643438" y="3446463"/>
          <p14:tracePt t="158501" x="4652963" y="3438525"/>
          <p14:tracePt t="158518" x="4670425" y="3429000"/>
          <p14:tracePt t="158534" x="4679950" y="3429000"/>
          <p14:tracePt t="158551" x="4697413" y="3429000"/>
          <p14:tracePt t="158567" x="4724400" y="3421063"/>
          <p14:tracePt t="158586" x="4759325" y="3421063"/>
          <p14:tracePt t="158602" x="4840288" y="3421063"/>
          <p14:tracePt t="158618" x="4929188" y="3421063"/>
          <p14:tracePt t="158634" x="5018088" y="3421063"/>
          <p14:tracePt t="158651" x="5099050" y="3402013"/>
          <p14:tracePt t="158667" x="5180013" y="3394075"/>
          <p14:tracePt t="158684" x="5224463" y="3375025"/>
          <p14:tracePt t="158701" x="5241925" y="3367088"/>
          <p14:tracePt t="158704" x="5251450" y="3357563"/>
          <p14:tracePt t="158717" x="5268913" y="3357563"/>
          <p14:tracePt t="158735" x="5303838" y="3340100"/>
          <p14:tracePt t="158752" x="5357813" y="3313113"/>
          <p14:tracePt t="158767" x="5375275" y="3313113"/>
          <p14:tracePt t="158785" x="5394325" y="3303588"/>
          <p14:tracePt t="158801" x="5421313" y="3303588"/>
          <p14:tracePt t="158818" x="5438775" y="3303588"/>
          <p14:tracePt t="158834" x="5456238" y="3295650"/>
          <p14:tracePt t="158851" x="5492750" y="3295650"/>
          <p14:tracePt t="158867" x="5500688" y="3295650"/>
          <p14:tracePt t="158883" x="5510213" y="3295650"/>
          <p14:tracePt t="159018" x="5492750" y="3295650"/>
          <p14:tracePt t="159024" x="5456238" y="3303588"/>
          <p14:tracePt t="159034" x="5421313" y="3303588"/>
          <p14:tracePt t="159051" x="5384800" y="3322638"/>
          <p14:tracePt t="159068" x="5367338" y="3322638"/>
          <p14:tracePt t="159084" x="5330825" y="3322638"/>
          <p14:tracePt t="159101" x="5286375" y="3322638"/>
          <p14:tracePt t="159118" x="5187950" y="3322638"/>
          <p14:tracePt t="159134" x="5160963" y="3322638"/>
          <p14:tracePt t="159151" x="5135563" y="3330575"/>
          <p14:tracePt t="159168" x="5116513" y="3330575"/>
          <p14:tracePt t="159354" x="5160963" y="3313113"/>
          <p14:tracePt t="159362" x="5268913" y="3295650"/>
          <p14:tracePt t="159369" x="5367338" y="3278188"/>
          <p14:tracePt t="159384" x="5564188" y="3268663"/>
          <p14:tracePt t="159401" x="5688013" y="3268663"/>
          <p14:tracePt t="159418" x="5741988" y="3278188"/>
          <p14:tracePt t="159436" x="5751513" y="3278188"/>
          <p14:tracePt t="159509" x="5751513" y="3303588"/>
          <p14:tracePt t="159517" x="5751513" y="3313113"/>
          <p14:tracePt t="159525" x="5751513" y="3330575"/>
          <p14:tracePt t="159533" x="5751513" y="3340100"/>
          <p14:tracePt t="159550" x="5724525" y="3367088"/>
          <p14:tracePt t="159567" x="5707063" y="3384550"/>
          <p14:tracePt t="159584" x="5688013" y="3402013"/>
          <p14:tracePt t="159601" x="5670550" y="3438525"/>
          <p14:tracePt t="159617" x="5616575" y="3473450"/>
          <p14:tracePt t="159634" x="5527675" y="3527425"/>
          <p14:tracePt t="159650" x="5483225" y="3544888"/>
          <p14:tracePt t="159667" x="5429250" y="3571875"/>
          <p14:tracePt t="159683" x="5367338" y="3598863"/>
          <p14:tracePt t="159700" x="5349875" y="3608388"/>
          <p14:tracePt t="159721" x="5340350" y="3616325"/>
          <p14:tracePt t="159733" x="5322888" y="3616325"/>
          <p14:tracePt t="159750" x="5303838" y="3625850"/>
          <p14:tracePt t="159751" x="5286375" y="3643313"/>
          <p14:tracePt t="159767" x="5251450" y="3662363"/>
          <p14:tracePt t="159783" x="5232400" y="3670300"/>
          <p14:tracePt t="159800" x="5207000" y="3679825"/>
          <p14:tracePt t="159816" x="5187950" y="3706813"/>
          <p14:tracePt t="159834" x="5170488" y="3714750"/>
          <p14:tracePt t="159850" x="5153025" y="3733800"/>
          <p14:tracePt t="159867" x="5126038" y="3741738"/>
          <p14:tracePt t="159883" x="5054600" y="3768725"/>
          <p14:tracePt t="159900" x="4965700" y="3805238"/>
          <p14:tracePt t="159917" x="4929188" y="3830638"/>
          <p14:tracePt t="159933" x="4902200" y="3849688"/>
          <p14:tracePt t="159950" x="4884738" y="3849688"/>
          <p14:tracePt t="160165" x="4911725" y="3849688"/>
          <p14:tracePt t="160174" x="4965700" y="3849688"/>
          <p14:tracePt t="160183" x="5018088" y="3840163"/>
          <p14:tracePt t="160200" x="5099050" y="3813175"/>
          <p14:tracePt t="160217" x="5160963" y="3805238"/>
          <p14:tracePt t="160234" x="5224463" y="3805238"/>
          <p14:tracePt t="160250" x="5241925" y="3805238"/>
          <p14:tracePt t="160291" x="5251450" y="3805238"/>
          <p14:tracePt t="160308" x="5268913" y="3805238"/>
          <p14:tracePt t="160316" x="5278438" y="3813175"/>
          <p14:tracePt t="160325" x="5286375" y="3822700"/>
          <p14:tracePt t="160346" x="5295900" y="3840163"/>
          <p14:tracePt t="160361" x="5295900" y="3849688"/>
          <p14:tracePt t="160370" x="5303838" y="3849688"/>
          <p14:tracePt t="160384" x="5313363" y="3857625"/>
          <p14:tracePt t="160403" x="5322888" y="3867150"/>
          <p14:tracePt t="160419" x="5340350" y="3884613"/>
          <p14:tracePt t="160434" x="5340350" y="3894138"/>
          <p14:tracePt t="160472" x="5349875" y="3894138"/>
          <p14:tracePt t="161434" x="5357813" y="3894138"/>
          <p14:tracePt t="161442" x="5367338" y="3876675"/>
          <p14:tracePt t="161453" x="5367338" y="3867150"/>
          <p14:tracePt t="163219" x="5322888" y="3876675"/>
          <p14:tracePt t="163235" x="5224463" y="3902075"/>
          <p14:tracePt t="163251" x="5214938" y="3902075"/>
          <p14:tracePt t="163305" x="5241925" y="3894138"/>
          <p14:tracePt t="163313" x="5278438" y="3876675"/>
          <p14:tracePt t="163321" x="5303838" y="3867150"/>
          <p14:tracePt t="163334" x="5313363" y="3867150"/>
          <p14:tracePt t="163351" x="5322888" y="3867150"/>
          <p14:tracePt t="163407" x="5330825" y="3867150"/>
          <p14:tracePt t="163414" x="5340350" y="3867150"/>
          <p14:tracePt t="163423" x="5384800" y="3867150"/>
          <p14:tracePt t="163435" x="5446713" y="3867150"/>
          <p14:tracePt t="163454" x="5518150" y="3902075"/>
          <p14:tracePt t="163469" x="5537200" y="3929063"/>
          <p14:tracePt t="163485" x="5554663" y="3948113"/>
          <p14:tracePt t="163501" x="5581650" y="3965575"/>
          <p14:tracePt t="163518" x="5599113" y="3973513"/>
          <p14:tracePt t="163535" x="5616575" y="3992563"/>
          <p14:tracePt t="163551" x="5653088" y="4010025"/>
          <p14:tracePt t="163555" x="5661025" y="4010025"/>
          <p14:tracePt t="163656" x="5670550" y="4019550"/>
          <p14:tracePt t="163671" x="5680075" y="4027488"/>
          <p14:tracePt t="163688" x="5688013" y="4027488"/>
          <p14:tracePt t="163702" x="5707063" y="4027488"/>
          <p14:tracePt t="163710" x="5715000" y="4027488"/>
          <p14:tracePt t="163963" x="5724525" y="4044950"/>
          <p14:tracePt t="163969" x="5724525" y="4064000"/>
          <p14:tracePt t="163985" x="5724525" y="4071938"/>
          <p14:tracePt t="164002" x="5724525" y="4090988"/>
          <p14:tracePt t="164233" x="5724525" y="4098925"/>
          <p14:tracePt t="164241" x="5724525" y="4108450"/>
          <p14:tracePt t="164274" x="5724525" y="4116388"/>
          <p14:tracePt t="164282" x="5724525" y="4125913"/>
          <p14:tracePt t="164603" x="5724525" y="4143375"/>
          <p14:tracePt t="164659" x="5724525" y="4152900"/>
          <p14:tracePt t="164822" x="5732463" y="4152900"/>
          <p14:tracePt t="164830" x="5741988" y="4152900"/>
          <p14:tracePt t="164838" x="5751513" y="4152900"/>
          <p14:tracePt t="164850" x="5759450" y="4152900"/>
          <p14:tracePt t="164876" x="5778500" y="4152900"/>
          <p14:tracePt t="164916" x="5786438" y="4152900"/>
          <p14:tracePt t="164924" x="5795963" y="4152900"/>
          <p14:tracePt t="164934" x="5803900" y="4152900"/>
          <p14:tracePt t="164950" x="5822950" y="4162425"/>
          <p14:tracePt t="164967" x="5830888" y="4162425"/>
          <p14:tracePt t="165105" x="5849938" y="4162425"/>
          <p14:tracePt t="165113" x="5857875" y="4162425"/>
          <p14:tracePt t="165120" x="5875338" y="4162425"/>
          <p14:tracePt t="165135" x="5911850" y="4152900"/>
          <p14:tracePt t="165152" x="5946775" y="4125913"/>
          <p14:tracePt t="165168" x="5965825" y="4108450"/>
          <p14:tracePt t="165185" x="5983288" y="4090988"/>
          <p14:tracePt t="165202" x="5992813" y="4090988"/>
          <p14:tracePt t="165707" x="5983288" y="4090988"/>
          <p14:tracePt t="165777" x="5973763" y="4090988"/>
          <p14:tracePt t="165801" x="5965825" y="4090988"/>
          <p14:tracePt t="165817" x="5956300" y="4090988"/>
          <p14:tracePt t="165824" x="5938838" y="4090988"/>
          <p14:tracePt t="165835" x="5929313" y="4090988"/>
          <p14:tracePt t="165852" x="5911850" y="4098925"/>
          <p14:tracePt t="165869" x="5902325" y="4098925"/>
          <p14:tracePt t="165885" x="5894388" y="4098925"/>
          <p14:tracePt t="165901" x="5884863" y="4108450"/>
          <p14:tracePt t="165941" x="5867400" y="4108450"/>
          <p14:tracePt t="165973" x="5857875" y="4116388"/>
          <p14:tracePt t="165981" x="5849938" y="4116388"/>
          <p14:tracePt t="165990" x="5840413" y="4125913"/>
          <p14:tracePt t="166002" x="5830888" y="4125913"/>
          <p14:tracePt t="166004" x="5822950" y="4135438"/>
          <p14:tracePt t="166020" x="5813425" y="4152900"/>
          <p14:tracePt t="166036" x="5795963" y="4152900"/>
          <p14:tracePt t="166052" x="5778500" y="4162425"/>
          <p14:tracePt t="166068" x="5768975" y="4170363"/>
          <p14:tracePt t="166085" x="5751513" y="4187825"/>
          <p14:tracePt t="166102" x="5724525" y="4197350"/>
          <p14:tracePt t="166118" x="5715000" y="4206875"/>
          <p14:tracePt t="166136" x="5697538" y="4233863"/>
          <p14:tracePt t="166138" x="5688013" y="4241800"/>
          <p14:tracePt t="166152" x="5670550" y="4251325"/>
          <p14:tracePt t="166170" x="5635625" y="4268788"/>
          <p14:tracePt t="166185" x="5616575" y="4305300"/>
          <p14:tracePt t="166202" x="5589588" y="4322763"/>
          <p14:tracePt t="166218" x="5581650" y="4349750"/>
          <p14:tracePt t="166235" x="5564188" y="4367213"/>
          <p14:tracePt t="166252" x="5545138" y="4384675"/>
          <p14:tracePt t="166269" x="5510213" y="4421188"/>
          <p14:tracePt t="166285" x="5492750" y="4438650"/>
          <p14:tracePt t="166301" x="5483225" y="4448175"/>
          <p14:tracePt t="166318" x="5473700" y="4456113"/>
          <p14:tracePt t="166355" x="5473700" y="4465638"/>
          <p14:tracePt t="166362" x="5473700" y="4483100"/>
          <p14:tracePt t="166378" x="5473700" y="4492625"/>
          <p14:tracePt t="166386" x="5473700" y="4500563"/>
          <p14:tracePt t="166401" x="5473700" y="4510088"/>
          <p14:tracePt t="166419" x="5473700" y="4537075"/>
          <p14:tracePt t="166434" x="5492750" y="4564063"/>
          <p14:tracePt t="166451" x="5510213" y="4591050"/>
          <p14:tracePt t="166467" x="5537200" y="4616450"/>
          <p14:tracePt t="166485" x="5545138" y="4635500"/>
          <p14:tracePt t="166502" x="5554663" y="4652963"/>
          <p14:tracePt t="166519" x="5564188" y="4662488"/>
          <p14:tracePt t="166535" x="5581650" y="4697413"/>
          <p14:tracePt t="166553" x="5608638" y="4714875"/>
          <p14:tracePt t="166568" x="5626100" y="4724400"/>
          <p14:tracePt t="166585" x="5635625" y="4741863"/>
          <p14:tracePt t="166602" x="5643563" y="4751388"/>
          <p14:tracePt t="166618" x="5653088" y="4751388"/>
          <p14:tracePt t="166635" x="5680075" y="4768850"/>
          <p14:tracePt t="166653" x="5697538" y="4778375"/>
          <p14:tracePt t="166670" x="5715000" y="4778375"/>
          <p14:tracePt t="166685" x="5732463" y="4778375"/>
          <p14:tracePt t="166702" x="5759450" y="4778375"/>
          <p14:tracePt t="166719" x="5786438" y="4768850"/>
          <p14:tracePt t="166735" x="5822950" y="4759325"/>
          <p14:tracePt t="166752" x="5867400" y="4751388"/>
          <p14:tracePt t="166769" x="5902325" y="4741863"/>
          <p14:tracePt t="166785" x="5938838" y="4724400"/>
          <p14:tracePt t="166802" x="5973763" y="4706938"/>
          <p14:tracePt t="166819" x="5983288" y="4706938"/>
          <p14:tracePt t="166835" x="6000750" y="4697413"/>
          <p14:tracePt t="166852" x="6010275" y="4697413"/>
          <p14:tracePt t="166869" x="6027738" y="4687888"/>
          <p14:tracePt t="166885" x="6045200" y="4679950"/>
          <p14:tracePt t="166888" x="6054725" y="4670425"/>
          <p14:tracePt t="166903" x="6089650" y="4643438"/>
          <p14:tracePt t="166920" x="6108700" y="4625975"/>
          <p14:tracePt t="166935" x="6126163" y="4616450"/>
          <p14:tracePt t="166952" x="6143625" y="4598988"/>
          <p14:tracePt t="166968" x="6170613" y="4591050"/>
          <p14:tracePt t="166985" x="6180138" y="4591050"/>
          <p14:tracePt t="167001" x="6180138" y="4581525"/>
          <p14:tracePt t="167017" x="6188075" y="4564063"/>
          <p14:tracePt t="167034" x="6197600" y="4545013"/>
          <p14:tracePt t="167051" x="6232525" y="4519613"/>
          <p14:tracePt t="167068" x="6251575" y="4483100"/>
          <p14:tracePt t="167085" x="6259513" y="4465638"/>
          <p14:tracePt t="167101" x="6269038" y="4448175"/>
          <p14:tracePt t="167118" x="6278563" y="4429125"/>
          <p14:tracePt t="167135" x="6278563" y="4421188"/>
          <p14:tracePt t="167152" x="6278563" y="4402138"/>
          <p14:tracePt t="167153" x="6278563" y="4394200"/>
          <p14:tracePt t="167168" x="6278563" y="4384675"/>
          <p14:tracePt t="167185" x="6278563" y="4357688"/>
          <p14:tracePt t="167201" x="6278563" y="4340225"/>
          <p14:tracePt t="167218" x="6278563" y="4330700"/>
          <p14:tracePt t="167236" x="6278563" y="4313238"/>
          <p14:tracePt t="167252" x="6278563" y="4286250"/>
          <p14:tracePt t="167268" x="6278563" y="4278313"/>
          <p14:tracePt t="167285" x="6278563" y="4268788"/>
          <p14:tracePt t="167302" x="6269038" y="4259263"/>
          <p14:tracePt t="167304" x="6269038" y="4251325"/>
          <p14:tracePt t="167319" x="6259513" y="4233863"/>
          <p14:tracePt t="167335" x="6259513" y="4206875"/>
          <p14:tracePt t="167352" x="6251575" y="4197350"/>
          <p14:tracePt t="167369" x="6232525" y="4179888"/>
          <p14:tracePt t="167385" x="6215063" y="4170363"/>
          <p14:tracePt t="167401" x="6207125" y="4152900"/>
          <p14:tracePt t="167403" x="6197600" y="4135438"/>
          <p14:tracePt t="167420" x="6188075" y="4125913"/>
          <p14:tracePt t="167435" x="6180138" y="4108450"/>
          <p14:tracePt t="167452" x="6161088" y="4090988"/>
          <p14:tracePt t="167469" x="6143625" y="4090988"/>
          <p14:tracePt t="167485" x="6126163" y="4064000"/>
          <p14:tracePt t="167502" x="6116638" y="4044950"/>
          <p14:tracePt t="167518" x="6108700" y="4037013"/>
          <p14:tracePt t="167535" x="6099175" y="4027488"/>
          <p14:tracePt t="167575" x="6089650" y="4027488"/>
          <p14:tracePt t="167623" x="6072188" y="4019550"/>
          <p14:tracePt t="167630" x="6064250" y="4019550"/>
          <p14:tracePt t="167646" x="6064250" y="4010025"/>
          <p14:tracePt t="167654" x="6054725" y="4010025"/>
          <p14:tracePt t="167668" x="6045200" y="4010025"/>
          <p14:tracePt t="167686" x="6018213" y="4010025"/>
          <p14:tracePt t="167702" x="5992813" y="4010025"/>
          <p14:tracePt t="167719" x="5983288" y="4010025"/>
          <p14:tracePt t="167749" x="5973763" y="4010025"/>
          <p14:tracePt t="167757" x="5965825" y="4010025"/>
          <p14:tracePt t="167769" x="5956300" y="4010025"/>
          <p14:tracePt t="167785" x="5938838" y="4027488"/>
          <p14:tracePt t="167801" x="5911850" y="4027488"/>
          <p14:tracePt t="167804" x="5902325" y="4027488"/>
          <p14:tracePt t="167897" x="5894388" y="4037013"/>
          <p14:tracePt t="167913" x="5884863" y="4037013"/>
          <p14:tracePt t="167922" x="5875338" y="4037013"/>
          <p14:tracePt t="167943" x="5867400" y="4037013"/>
          <p14:tracePt t="168764" x="5849938" y="4037013"/>
          <p14:tracePt t="168773" x="5840413" y="4037013"/>
          <p14:tracePt t="168784" x="5840413" y="4044950"/>
          <p14:tracePt t="168801" x="5830888" y="4044950"/>
          <p14:tracePt t="168977" x="5822950" y="4037013"/>
          <p14:tracePt t="168985" x="5813425" y="4027488"/>
          <p14:tracePt t="168991" x="5803900" y="4019550"/>
          <p14:tracePt t="169001" x="5786438" y="3992563"/>
          <p14:tracePt t="169018" x="5768975" y="3973513"/>
          <p14:tracePt t="169035" x="5751513" y="3956050"/>
          <p14:tracePt t="169052" x="5732463" y="3929063"/>
          <p14:tracePt t="169069" x="5724525" y="3911600"/>
          <p14:tracePt t="169086" x="5697538" y="3894138"/>
          <p14:tracePt t="169102" x="5680075" y="3884613"/>
          <p14:tracePt t="169118" x="5661025" y="3876675"/>
          <p14:tracePt t="169135" x="5635625" y="3857625"/>
          <p14:tracePt t="169152" x="5626100" y="3857625"/>
          <p14:tracePt t="169168" x="5616575" y="3857625"/>
          <p14:tracePt t="169203" x="5616575" y="3849688"/>
          <p14:tracePt t="169219" x="5616575" y="3840163"/>
          <p14:tracePt t="169235" x="5608638" y="3840163"/>
          <p14:tracePt t="169242" x="5564188" y="3911600"/>
          <p14:tracePt t="169251" x="5500688" y="3973513"/>
          <p14:tracePt t="169268" x="5384800" y="4143375"/>
          <p14:tracePt t="169285" x="5349875" y="4224338"/>
          <p14:tracePt t="169305" x="5340350" y="4278313"/>
          <p14:tracePt t="169318" x="5340350" y="4322763"/>
          <p14:tracePt t="169335" x="5340350" y="4349750"/>
          <p14:tracePt t="169632" x="5349875" y="4340225"/>
          <p14:tracePt t="169648" x="5349875" y="4313238"/>
          <p14:tracePt t="169656" x="5349875" y="4305300"/>
          <p14:tracePt t="169668" x="5349875" y="4295775"/>
          <p14:tracePt t="169718" x="5357813" y="4286250"/>
          <p14:tracePt t="169727" x="5357813" y="4278313"/>
          <p14:tracePt t="169735" x="5367338" y="4268788"/>
          <p14:tracePt t="169751" x="5384800" y="4233863"/>
          <p14:tracePt t="169768" x="5402263" y="4170363"/>
          <p14:tracePt t="169786" x="5429250" y="4108450"/>
          <p14:tracePt t="169803" x="5446713" y="4071938"/>
          <p14:tracePt t="169818" x="5446713" y="4037013"/>
          <p14:tracePt t="169835" x="5456238" y="4010025"/>
          <p14:tracePt t="169851" x="5456238" y="3973513"/>
          <p14:tracePt t="169868" x="5456238" y="3929063"/>
          <p14:tracePt t="169885" x="5456238" y="3911600"/>
          <p14:tracePt t="169902" x="5446713" y="3894138"/>
          <p14:tracePt t="169919" x="5438775" y="3857625"/>
          <p14:tracePt t="169936" x="5438775" y="3795713"/>
          <p14:tracePt t="169953" x="5421313" y="3778250"/>
          <p14:tracePt t="169970" x="5394325" y="3759200"/>
          <p14:tracePt t="169986" x="5340350" y="3706813"/>
          <p14:tracePt t="170002" x="5278438" y="3652838"/>
          <p14:tracePt t="170019" x="5197475" y="3589338"/>
          <p14:tracePt t="170036" x="5126038" y="3536950"/>
          <p14:tracePt t="170052" x="5045075" y="3482975"/>
          <p14:tracePt t="170069" x="4973638" y="3455988"/>
          <p14:tracePt t="170086" x="4894263" y="3429000"/>
          <p14:tracePt t="170088" x="4848225" y="3411538"/>
          <p14:tracePt t="170104" x="4768850" y="3375025"/>
          <p14:tracePt t="170121" x="4679950" y="3330575"/>
          <p14:tracePt t="170136" x="4562475" y="3303588"/>
          <p14:tracePt t="170152" x="4473575" y="3278188"/>
          <p14:tracePt t="170169" x="4375150" y="3268663"/>
          <p14:tracePt t="170186" x="4303713" y="3241675"/>
          <p14:tracePt t="170202" x="4224338" y="3224213"/>
          <p14:tracePt t="170219" x="4205288" y="3214688"/>
          <p14:tracePt t="170292" x="4187825" y="3206750"/>
          <p14:tracePt t="170300" x="4179888" y="3197225"/>
          <p14:tracePt t="170307" x="4179888" y="3187700"/>
          <p14:tracePt t="170319" x="4170363" y="3179763"/>
          <p14:tracePt t="170336" x="4160838" y="3160713"/>
          <p14:tracePt t="170338" x="4160838" y="3152775"/>
          <p14:tracePt t="170353" x="4143375" y="3135313"/>
          <p14:tracePt t="170369" x="4133850" y="3098800"/>
          <p14:tracePt t="170370" x="4133850" y="3089275"/>
          <p14:tracePt t="170385" x="4116388" y="3071813"/>
          <p14:tracePt t="170402" x="4116388" y="3044825"/>
          <p14:tracePt t="170447" x="4116388" y="3036888"/>
          <p14:tracePt t="170477" x="4116388" y="3027363"/>
          <p14:tracePt t="170485" x="4116388" y="3017838"/>
          <p14:tracePt t="170501" x="4116388" y="3009900"/>
          <p14:tracePt t="170509" x="4125913" y="3009900"/>
          <p14:tracePt t="170643" x="4125913" y="3017838"/>
          <p14:tracePt t="170651" x="4125913" y="3027363"/>
          <p14:tracePt t="170657" x="4125913" y="3036888"/>
          <p14:tracePt t="170668" x="4125913" y="3054350"/>
          <p14:tracePt t="170685" x="4125913" y="3071813"/>
          <p14:tracePt t="170702" x="4125913" y="3089275"/>
          <p14:tracePt t="170718" x="4125913" y="3108325"/>
          <p14:tracePt t="170735" x="4125913" y="3125788"/>
          <p14:tracePt t="170752" x="4116388" y="3135313"/>
          <p14:tracePt t="170768" x="4116388" y="3143250"/>
          <p14:tracePt t="170785" x="4108450" y="3143250"/>
          <p14:tracePt t="170801" x="4098925" y="3160713"/>
          <p14:tracePt t="170818" x="4081463" y="3170238"/>
          <p14:tracePt t="170835" x="4062413" y="3197225"/>
          <p14:tracePt t="170851" x="4037013" y="3206750"/>
          <p14:tracePt t="170868" x="4017963" y="3214688"/>
          <p14:tracePt t="170885" x="3990975" y="3232150"/>
          <p14:tracePt t="170901" x="3946525" y="3241675"/>
          <p14:tracePt t="170918" x="3894138" y="3268663"/>
          <p14:tracePt t="170936" x="3830638" y="3278188"/>
          <p14:tracePt t="170952" x="3803650" y="3278188"/>
          <p14:tracePt t="170968" x="3795713" y="3278188"/>
          <p14:tracePt t="170985" x="3768725" y="3278188"/>
          <p14:tracePt t="171001" x="3751263" y="3268663"/>
          <p14:tracePt t="171018" x="3732213" y="3259138"/>
          <p14:tracePt t="171035" x="3697288" y="3251200"/>
          <p14:tracePt t="171052" x="3679825" y="3241675"/>
          <p14:tracePt t="171068" x="3660775" y="3214688"/>
          <p14:tracePt t="171085" x="3633788" y="3206750"/>
          <p14:tracePt t="171102" x="3616325" y="3187700"/>
          <p14:tracePt t="171118" x="3608388" y="3170238"/>
          <p14:tracePt t="171135" x="3581400" y="3135313"/>
          <p14:tracePt t="171152" x="3562350" y="3108325"/>
          <p14:tracePt t="171168" x="3554413" y="3054350"/>
          <p14:tracePt t="171185" x="3544888" y="3017838"/>
          <p14:tracePt t="171201" x="3527425" y="2992438"/>
          <p14:tracePt t="171218" x="3517900" y="2955925"/>
          <p14:tracePt t="171235" x="3509963" y="2938463"/>
          <p14:tracePt t="171252" x="3500438" y="2921000"/>
          <p14:tracePt t="171253" x="3500438" y="2911475"/>
          <p14:tracePt t="171268" x="3490913" y="2884488"/>
          <p14:tracePt t="171285" x="3490913" y="2867025"/>
          <p14:tracePt t="171301" x="3490913" y="2849563"/>
          <p14:tracePt t="171318" x="3482975" y="2822575"/>
          <p14:tracePt t="171335" x="3455988" y="2803525"/>
          <p14:tracePt t="171352" x="3446463" y="2778125"/>
          <p14:tracePt t="171368" x="3446463" y="2751138"/>
          <p14:tracePt t="171369" x="3446463" y="2741613"/>
          <p14:tracePt t="171385" x="3438525" y="2724150"/>
          <p14:tracePt t="171401" x="3438525" y="2706688"/>
          <p14:tracePt t="171418" x="3438525" y="2679700"/>
          <p14:tracePt t="171435" x="3438525" y="2660650"/>
          <p14:tracePt t="171451" x="3438525" y="2643188"/>
          <p14:tracePt t="171468" x="3438525" y="2616200"/>
          <p14:tracePt t="171485" x="3465513" y="2598738"/>
          <p14:tracePt t="171501" x="3482975" y="2571750"/>
          <p14:tracePt t="171518" x="3509963" y="2536825"/>
          <p14:tracePt t="171536" x="3536950" y="2517775"/>
          <p14:tracePt t="171552" x="3554413" y="2500313"/>
          <p14:tracePt t="171569" x="3571875" y="2482850"/>
          <p14:tracePt t="171586" x="3589338" y="2473325"/>
          <p14:tracePt t="171602" x="3616325" y="2465388"/>
          <p14:tracePt t="171620" x="3652838" y="2438400"/>
          <p14:tracePt t="171637" x="3724275" y="2411413"/>
          <p14:tracePt t="171652" x="3768725" y="2393950"/>
          <p14:tracePt t="171669" x="3803650" y="2374900"/>
          <p14:tracePt t="171686" x="3822700" y="2357438"/>
          <p14:tracePt t="171702" x="3848100" y="2349500"/>
          <p14:tracePt t="171719" x="3875088" y="2349500"/>
          <p14:tracePt t="171736" x="3894138" y="2330450"/>
          <p14:tracePt t="171752" x="3911600" y="2330450"/>
          <p14:tracePt t="171769" x="3919538" y="2330450"/>
          <p14:tracePt t="171786" x="3929063" y="2339975"/>
          <p14:tracePt t="171802" x="3956050" y="2349500"/>
          <p14:tracePt t="171820" x="3973513" y="2349500"/>
          <p14:tracePt t="171836" x="3990975" y="2357438"/>
          <p14:tracePt t="171852" x="4017963" y="2357438"/>
          <p14:tracePt t="171869" x="4037013" y="2366963"/>
          <p14:tracePt t="171886" x="4044950" y="2374900"/>
          <p14:tracePt t="171902" x="4054475" y="2384425"/>
          <p14:tracePt t="171919" x="4071938" y="2384425"/>
          <p14:tracePt t="171936" x="4098925" y="2393950"/>
          <p14:tracePt t="171952" x="4116388" y="2420938"/>
          <p14:tracePt t="171969" x="4133850" y="2438400"/>
          <p14:tracePt t="171986" x="4160838" y="2455863"/>
          <p14:tracePt t="172002" x="4179888" y="2482850"/>
          <p14:tracePt t="172005" x="4187825" y="2492375"/>
          <p14:tracePt t="172020" x="4205288" y="2509838"/>
          <p14:tracePt t="172036" x="4224338" y="2527300"/>
          <p14:tracePt t="172052" x="4241800" y="2536825"/>
          <p14:tracePt t="172069" x="4241800" y="2554288"/>
          <p14:tracePt t="172085" x="4259263" y="2563813"/>
          <p14:tracePt t="172102" x="4268788" y="2571750"/>
          <p14:tracePt t="172118" x="4268788" y="2581275"/>
          <p14:tracePt t="172135" x="4268788" y="2598738"/>
          <p14:tracePt t="172151" x="4276725" y="2616200"/>
          <p14:tracePt t="172168" x="4276725" y="2643188"/>
          <p14:tracePt t="172186" x="4276725" y="2660650"/>
          <p14:tracePt t="172202" x="4276725" y="2670175"/>
          <p14:tracePt t="172219" x="4276725" y="2679700"/>
          <p14:tracePt t="172235" x="4276725" y="2706688"/>
          <p14:tracePt t="172254" x="4276725" y="2714625"/>
          <p14:tracePt t="172270" x="4276725" y="2732088"/>
          <p14:tracePt t="172287" x="4268788" y="2751138"/>
          <p14:tracePt t="172302" x="4241800" y="2786063"/>
          <p14:tracePt t="172319" x="4232275" y="2803525"/>
          <p14:tracePt t="172336" x="4214813" y="2822575"/>
          <p14:tracePt t="172352" x="4197350" y="2849563"/>
          <p14:tracePt t="172369" x="4187825" y="2867025"/>
          <p14:tracePt t="172386" x="4160838" y="2884488"/>
          <p14:tracePt t="172403" x="4143375" y="2911475"/>
          <p14:tracePt t="172419" x="4125913" y="2928938"/>
          <p14:tracePt t="172436" x="4116388" y="2938463"/>
          <p14:tracePt t="172452" x="4089400" y="2955925"/>
          <p14:tracePt t="172469" x="4071938" y="2982913"/>
          <p14:tracePt t="172486" x="4054475" y="3000375"/>
          <p14:tracePt t="172488" x="4044950" y="3009900"/>
          <p14:tracePt t="172503" x="4037013" y="3017838"/>
          <p14:tracePt t="172521" x="4000500" y="3054350"/>
          <p14:tracePt t="172537" x="3983038" y="3063875"/>
          <p14:tracePt t="172553" x="3973513" y="3071813"/>
          <p14:tracePt t="172569" x="3965575" y="3071813"/>
          <p14:tracePt t="172586" x="3956050" y="3081338"/>
          <p14:tracePt t="172602" x="3929063" y="3089275"/>
          <p14:tracePt t="172619" x="3911600" y="3098800"/>
          <p14:tracePt t="172636" x="3902075" y="3116263"/>
          <p14:tracePt t="172652" x="3884613" y="3135313"/>
          <p14:tracePt t="172655" x="3867150" y="3143250"/>
          <p14:tracePt t="172669" x="3840163" y="3160713"/>
          <p14:tracePt t="172686" x="3813175" y="3160713"/>
          <p14:tracePt t="172703" x="3795713" y="3170238"/>
          <p14:tracePt t="172724" x="3786188" y="3170238"/>
          <p14:tracePt t="172737" x="3776663" y="3170238"/>
          <p14:tracePt t="172753" x="3751263" y="3160713"/>
          <p14:tracePt t="172769" x="3732213" y="3152775"/>
          <p14:tracePt t="172770" x="3724275" y="3143250"/>
          <p14:tracePt t="172786" x="3705225" y="3116263"/>
          <p14:tracePt t="172802" x="3687763" y="3108325"/>
          <p14:tracePt t="172819" x="3660775" y="3098800"/>
          <p14:tracePt t="172836" x="3652838" y="3089275"/>
          <p14:tracePt t="172852" x="3643313" y="3071813"/>
          <p14:tracePt t="172869" x="3633788" y="3044825"/>
          <p14:tracePt t="172886" x="3625850" y="3027363"/>
          <p14:tracePt t="172888" x="3616325" y="3017838"/>
          <p14:tracePt t="172903" x="3616325" y="3009900"/>
          <p14:tracePt t="172919" x="3589338" y="2982913"/>
          <p14:tracePt t="172936" x="3589338" y="2955925"/>
          <p14:tracePt t="172952" x="3581400" y="2938463"/>
          <p14:tracePt t="172969" x="3571875" y="2901950"/>
          <p14:tracePt t="172986" x="3562350" y="2884488"/>
          <p14:tracePt t="173002" x="3562350" y="2867025"/>
          <p14:tracePt t="173021" x="3554413" y="2849563"/>
          <p14:tracePt t="173037" x="3554413" y="2822575"/>
          <p14:tracePt t="173053" x="3544888" y="2813050"/>
          <p14:tracePt t="173069" x="3544888" y="2803525"/>
          <p14:tracePt t="173086" x="3544888" y="2795588"/>
          <p14:tracePt t="173115" x="3536950" y="2786063"/>
          <p14:tracePt t="173123" x="3536950" y="2778125"/>
          <p14:tracePt t="173136" x="3536950" y="2759075"/>
          <p14:tracePt t="173153" x="3536950" y="2741613"/>
          <p14:tracePt t="173155" x="3536950" y="2732088"/>
          <p14:tracePt t="173171" x="3536950" y="2714625"/>
          <p14:tracePt t="173186" x="3536950" y="2697163"/>
          <p14:tracePt t="173203" x="3554413" y="2670175"/>
          <p14:tracePt t="173219" x="3571875" y="2652713"/>
          <p14:tracePt t="173236" x="3581400" y="2635250"/>
          <p14:tracePt t="173253" x="3598863" y="2608263"/>
          <p14:tracePt t="173270" x="3625850" y="2581275"/>
          <p14:tracePt t="173286" x="3633788" y="2571750"/>
          <p14:tracePt t="173302" x="3652838" y="2554288"/>
          <p14:tracePt t="173319" x="3670300" y="2536825"/>
          <p14:tracePt t="173335" x="3679825" y="2536825"/>
          <p14:tracePt t="173352" x="3697288" y="2527300"/>
          <p14:tracePt t="173368" x="3714750" y="2517775"/>
          <p14:tracePt t="173386" x="3741738" y="2509838"/>
          <p14:tracePt t="173403" x="3751263" y="2500313"/>
          <p14:tracePt t="173421" x="3776663" y="2492375"/>
          <p14:tracePt t="173437" x="3795713" y="2482850"/>
          <p14:tracePt t="173453" x="3822700" y="2465388"/>
          <p14:tracePt t="173469" x="3840163" y="2465388"/>
          <p14:tracePt t="173486" x="3857625" y="2455863"/>
          <p14:tracePt t="173503" x="3875088" y="2455863"/>
          <p14:tracePt t="173519" x="3902075" y="2446338"/>
          <p14:tracePt t="173537" x="3929063" y="2438400"/>
          <p14:tracePt t="173554" x="3946525" y="2438400"/>
          <p14:tracePt t="173569" x="3965575" y="2438400"/>
          <p14:tracePt t="173586" x="3973513" y="2438400"/>
          <p14:tracePt t="173630" x="3983038" y="2438400"/>
          <p14:tracePt t="173646" x="3990975" y="2438400"/>
          <p14:tracePt t="173654" x="4000500" y="2438400"/>
          <p14:tracePt t="173670" x="4010025" y="2446338"/>
          <p14:tracePt t="173686" x="4017963" y="2455863"/>
          <p14:tracePt t="173702" x="4044950" y="2473325"/>
          <p14:tracePt t="173719" x="4062413" y="2492375"/>
          <p14:tracePt t="173736" x="4062413" y="2500313"/>
          <p14:tracePt t="173753" x="4071938" y="2500313"/>
          <p14:tracePt t="173794" x="4081463" y="2509838"/>
          <p14:tracePt t="173810" x="4089400" y="2517775"/>
          <p14:tracePt t="173818" x="4098925" y="2527300"/>
          <p14:tracePt t="173826" x="4116388" y="2527300"/>
          <p14:tracePt t="173835" x="4125913" y="2544763"/>
          <p14:tracePt t="173852" x="4133850" y="2554288"/>
          <p14:tracePt t="173869" x="4152900" y="2563813"/>
          <p14:tracePt t="173885" x="4160838" y="2571750"/>
          <p14:tracePt t="173920" x="4170363" y="2581275"/>
          <p14:tracePt t="173928" x="4187825" y="2589213"/>
          <p14:tracePt t="173944" x="4197350" y="2589213"/>
          <p14:tracePt t="173952" x="4197350" y="2598738"/>
          <p14:tracePt t="173969" x="4214813" y="2616200"/>
          <p14:tracePt t="173986" x="4224338" y="2635250"/>
          <p14:tracePt t="174002" x="4232275" y="2652713"/>
          <p14:tracePt t="174018" x="4241800" y="2660650"/>
          <p14:tracePt t="174035" x="4259263" y="2687638"/>
          <p14:tracePt t="174053" x="4268788" y="2706688"/>
          <p14:tracePt t="174070" x="4276725" y="2714625"/>
          <p14:tracePt t="174086" x="4276725" y="2724150"/>
          <p14:tracePt t="174103" x="4286250" y="2732088"/>
          <p14:tracePt t="174119" x="4286250" y="2751138"/>
          <p14:tracePt t="174136" x="4295775" y="2768600"/>
          <p14:tracePt t="174152" x="4295775" y="2778125"/>
          <p14:tracePt t="174210" x="4295775" y="2786063"/>
          <p14:tracePt t="174232" x="4295775" y="2795588"/>
          <p14:tracePt t="174240" x="4295775" y="2803525"/>
          <p14:tracePt t="174256" x="4295775" y="2813050"/>
          <p14:tracePt t="174273" x="4295775" y="2822575"/>
          <p14:tracePt t="174289" x="4295775" y="2840038"/>
          <p14:tracePt t="174335" x="4295775" y="2849563"/>
          <p14:tracePt t="174351" x="4286250" y="2857500"/>
          <p14:tracePt t="174359" x="4286250" y="2867025"/>
          <p14:tracePt t="174374" x="4276725" y="2874963"/>
          <p14:tracePt t="174386" x="4268788" y="2874963"/>
          <p14:tracePt t="174403" x="4268788" y="2884488"/>
          <p14:tracePt t="174405" x="4251325" y="2894013"/>
          <p14:tracePt t="174421" x="4232275" y="2921000"/>
          <p14:tracePt t="174438" x="4214813" y="2938463"/>
          <p14:tracePt t="174453" x="4197350" y="2946400"/>
          <p14:tracePt t="174469" x="4170363" y="2965450"/>
          <p14:tracePt t="174490" x="4170363" y="2982913"/>
          <p14:tracePt t="174503" x="4160838" y="2992438"/>
          <p14:tracePt t="174520" x="4143375" y="3000375"/>
          <p14:tracePt t="174536" x="4133850" y="3009900"/>
          <p14:tracePt t="174555" x="4133850" y="3017838"/>
          <p14:tracePt t="174571" x="4125913" y="3017838"/>
          <p14:tracePt t="174586" x="4125913" y="3027363"/>
          <p14:tracePt t="174603" x="4108450" y="3027363"/>
          <p14:tracePt t="174671" x="4108450" y="3036888"/>
          <p14:tracePt t="174694" x="4098925" y="3044825"/>
          <p14:tracePt t="174710" x="4089400" y="3044825"/>
          <p14:tracePt t="174720" x="4089400" y="3063875"/>
          <p14:tracePt t="174742" x="4081463" y="3063875"/>
          <p14:tracePt t="174756" x="4071938" y="3071813"/>
          <p14:tracePt t="174769" x="4062413" y="3071813"/>
          <p14:tracePt t="174785" x="4044950" y="3081338"/>
          <p14:tracePt t="174802" x="4017963" y="3089275"/>
          <p14:tracePt t="174818" x="4000500" y="3098800"/>
          <p14:tracePt t="174838" x="3973513" y="3108325"/>
          <p14:tracePt t="174853" x="3956050" y="3116263"/>
          <p14:tracePt t="174870" x="3938588" y="3135313"/>
          <p14:tracePt t="174886" x="3938588" y="3143250"/>
          <p14:tracePt t="174902" x="3919538" y="3143250"/>
          <p14:tracePt t="178442" x="3911600" y="3152775"/>
          <p14:tracePt t="178450" x="3894138" y="3170238"/>
          <p14:tracePt t="178458" x="3884613" y="3197225"/>
          <p14:tracePt t="178469" x="3875088" y="3206750"/>
          <p14:tracePt t="178488" x="3867150" y="3206750"/>
          <p14:tracePt t="178504" x="3857625" y="3206750"/>
          <p14:tracePt t="178520" x="3857625" y="3197225"/>
          <p14:tracePt t="178536" x="3857625" y="3187700"/>
          <p14:tracePt t="178537" x="3857625" y="3179763"/>
          <p14:tracePt t="178552" x="3857625" y="3170238"/>
          <p14:tracePt t="178590" x="3848100" y="3170238"/>
          <p14:tracePt t="178631" x="3830638" y="3152775"/>
          <p14:tracePt t="179210" x="3822700" y="3152775"/>
          <p14:tracePt t="179225" x="3813175" y="3160713"/>
          <p14:tracePt t="179234" x="3803650" y="3160713"/>
          <p14:tracePt t="179242" x="3803650" y="3170238"/>
          <p14:tracePt t="179335" x="3795713" y="3170238"/>
          <p14:tracePt t="180516" x="3840163" y="3170238"/>
          <p14:tracePt t="180524" x="3911600" y="3170238"/>
          <p14:tracePt t="180537" x="4010025" y="3187700"/>
          <p14:tracePt t="180555" x="4232275" y="3187700"/>
          <p14:tracePt t="180557" x="4348163" y="3187700"/>
          <p14:tracePt t="180572" x="4670425" y="3259138"/>
          <p14:tracePt t="180587" x="4983163" y="3313113"/>
          <p14:tracePt t="180603" x="5207000" y="3349625"/>
          <p14:tracePt t="180620" x="5340350" y="3349625"/>
          <p14:tracePt t="180636" x="5429250" y="3375025"/>
          <p14:tracePt t="180653" x="5510213" y="3402013"/>
          <p14:tracePt t="180669" x="5616575" y="3429000"/>
          <p14:tracePt t="180687" x="5786438" y="3473450"/>
          <p14:tracePt t="180703" x="5875338" y="3482975"/>
          <p14:tracePt t="180720" x="5956300" y="3509963"/>
          <p14:tracePt t="180737" x="6000750" y="3527425"/>
          <p14:tracePt t="180754" x="6054725" y="3536950"/>
          <p14:tracePt t="180772" x="6108700" y="3544888"/>
          <p14:tracePt t="180787" x="6143625" y="3571875"/>
          <p14:tracePt t="180804" x="6197600" y="3608388"/>
          <p14:tracePt t="180807" x="6215063" y="3616325"/>
          <p14:tracePt t="180821" x="6259513" y="3652838"/>
          <p14:tracePt t="180838" x="6278563" y="3679825"/>
          <p14:tracePt t="180853" x="6296025" y="3697288"/>
          <p14:tracePt t="180870" x="6313488" y="3714750"/>
          <p14:tracePt t="180887" x="6340475" y="3724275"/>
          <p14:tracePt t="180903" x="6350000" y="3751263"/>
          <p14:tracePt t="180920" x="6350000" y="3768725"/>
          <p14:tracePt t="180938" x="6367463" y="3822700"/>
          <p14:tracePt t="180954" x="6367463" y="3857625"/>
          <p14:tracePt t="180970" x="6384925" y="3884613"/>
          <p14:tracePt t="180987" x="6394450" y="3938588"/>
          <p14:tracePt t="181003" x="6394450" y="3983038"/>
          <p14:tracePt t="181020" x="6394450" y="4010025"/>
          <p14:tracePt t="181037" x="6394450" y="4037013"/>
          <p14:tracePt t="181040" x="6394450" y="4044950"/>
          <p14:tracePt t="181053" x="6402388" y="4054475"/>
          <p14:tracePt t="181070" x="6402388" y="4064000"/>
          <p14:tracePt t="181089" x="6402388" y="4098925"/>
          <p14:tracePt t="181105" x="6411913" y="4116388"/>
          <p14:tracePt t="181121" x="6411913" y="4135438"/>
          <p14:tracePt t="181137" x="6421438" y="4152900"/>
          <p14:tracePt t="181153" x="6421438" y="4170363"/>
          <p14:tracePt t="181170" x="6421438" y="4179888"/>
          <p14:tracePt t="181186" x="6421438" y="4197350"/>
          <p14:tracePt t="181204" x="6411913" y="4224338"/>
          <p14:tracePt t="181220" x="6394450" y="4251325"/>
          <p14:tracePt t="181236" x="6367463" y="4278313"/>
          <p14:tracePt t="181253" x="6350000" y="4305300"/>
          <p14:tracePt t="181270" x="6330950" y="4322763"/>
          <p14:tracePt t="181286" x="6313488" y="4340225"/>
          <p14:tracePt t="181303" x="6296025" y="4376738"/>
          <p14:tracePt t="181319" x="6278563" y="4402138"/>
          <p14:tracePt t="181336" x="6242050" y="4438650"/>
          <p14:tracePt t="181337" x="6232525" y="4448175"/>
          <p14:tracePt t="181353" x="6188075" y="4473575"/>
          <p14:tracePt t="181369" x="6170613" y="4492625"/>
          <p14:tracePt t="181386" x="6143625" y="4510088"/>
          <p14:tracePt t="181403" x="6116638" y="4537075"/>
          <p14:tracePt t="181419" x="6072188" y="4581525"/>
          <p14:tracePt t="181436" x="6010275" y="4635500"/>
          <p14:tracePt t="181453" x="5946775" y="4679950"/>
          <p14:tracePt t="181469" x="5884863" y="4706938"/>
          <p14:tracePt t="181486" x="5840413" y="4733925"/>
          <p14:tracePt t="181502" x="5822950" y="4751388"/>
          <p14:tracePt t="181519" x="5795963" y="4778375"/>
          <p14:tracePt t="181536" x="5778500" y="4795838"/>
          <p14:tracePt t="181553" x="5759450" y="4813300"/>
          <p14:tracePt t="181557" x="5751513" y="4813300"/>
          <p14:tracePt t="181570" x="5741988" y="4822825"/>
          <p14:tracePt t="181589" x="5715000" y="4830763"/>
          <p14:tracePt t="181605" x="5707063" y="4830763"/>
          <p14:tracePt t="181620" x="5697538" y="4830763"/>
          <p14:tracePt t="181637" x="5688013" y="4830763"/>
          <p14:tracePt t="181654" x="5670550" y="4830763"/>
          <p14:tracePt t="181670" x="5643563" y="4813300"/>
          <p14:tracePt t="181687" x="5626100" y="4795838"/>
          <p14:tracePt t="181704" x="5616575" y="4751388"/>
          <p14:tracePt t="181720" x="5608638" y="4679950"/>
          <p14:tracePt t="181737" x="5589588" y="4635500"/>
          <p14:tracePt t="181754" x="5581650" y="4598988"/>
          <p14:tracePt t="181770" x="5572125" y="4564063"/>
          <p14:tracePt t="181787" x="5564188" y="4537075"/>
          <p14:tracePt t="181804" x="5537200" y="4510088"/>
          <p14:tracePt t="181806" x="5537200" y="4500563"/>
          <p14:tracePt t="181821" x="5537200" y="4492625"/>
          <p14:tracePt t="181823" x="5537200" y="4483100"/>
          <p14:tracePt t="181838" x="5537200" y="4465638"/>
          <p14:tracePt t="181855" x="5537200" y="4438650"/>
          <p14:tracePt t="181871" x="5537200" y="4421188"/>
          <p14:tracePt t="181888" x="5537200" y="4402138"/>
          <p14:tracePt t="181904" x="5537200" y="4367213"/>
          <p14:tracePt t="181920" x="5537200" y="4349750"/>
          <p14:tracePt t="181936" x="5537200" y="4330700"/>
          <p14:tracePt t="181953" x="5537200" y="4322763"/>
          <p14:tracePt t="181969" x="5537200" y="4313238"/>
          <p14:tracePt t="181986" x="5537200" y="4286250"/>
          <p14:tracePt t="182004" x="5554663" y="4268788"/>
          <p14:tracePt t="182020" x="5564188" y="4251325"/>
          <p14:tracePt t="182037" x="5581650" y="4214813"/>
          <p14:tracePt t="182054" x="5599113" y="4197350"/>
          <p14:tracePt t="182070" x="5626100" y="4162425"/>
          <p14:tracePt t="182072" x="5635625" y="4152900"/>
          <p14:tracePt t="182086" x="5643563" y="4143375"/>
          <p14:tracePt t="182088" x="5653088" y="4135438"/>
          <p14:tracePt t="182103" x="5661025" y="4125913"/>
          <p14:tracePt t="182120" x="5688013" y="4098925"/>
          <p14:tracePt t="182136" x="5697538" y="4081463"/>
          <p14:tracePt t="182154" x="5707063" y="4071938"/>
          <p14:tracePt t="182170" x="5724525" y="4054475"/>
          <p14:tracePt t="182187" x="5741988" y="4027488"/>
          <p14:tracePt t="182204" x="5768975" y="4010025"/>
          <p14:tracePt t="182220" x="5786438" y="3992563"/>
          <p14:tracePt t="182223" x="5795963" y="3983038"/>
          <p14:tracePt t="182238" x="5813425" y="3956050"/>
          <p14:tracePt t="182254" x="5840413" y="3948113"/>
          <p14:tracePt t="182270" x="5857875" y="3929063"/>
          <p14:tracePt t="182286" x="5875338" y="3921125"/>
          <p14:tracePt t="182303" x="5894388" y="3911600"/>
          <p14:tracePt t="182320" x="5929313" y="3884613"/>
          <p14:tracePt t="182338" x="5983288" y="3867150"/>
          <p14:tracePt t="182355" x="6010275" y="3857625"/>
          <p14:tracePt t="182371" x="6027738" y="3840163"/>
          <p14:tracePt t="182387" x="6045200" y="3840163"/>
          <p14:tracePt t="182404" x="6081713" y="3830638"/>
          <p14:tracePt t="182420" x="6099175" y="3830638"/>
          <p14:tracePt t="182437" x="6116638" y="3830638"/>
          <p14:tracePt t="182454" x="6135688" y="3830638"/>
          <p14:tracePt t="182470" x="6153150" y="3822700"/>
          <p14:tracePt t="182489" x="6170613" y="3822700"/>
          <p14:tracePt t="182504" x="6188075" y="3822700"/>
          <p14:tracePt t="182522" x="6207125" y="3822700"/>
          <p14:tracePt t="182537" x="6224588" y="3822700"/>
          <p14:tracePt t="182554" x="6242050" y="3840163"/>
          <p14:tracePt t="182570" x="6251575" y="3857625"/>
          <p14:tracePt t="182587" x="6278563" y="3857625"/>
          <p14:tracePt t="182604" x="6286500" y="3857625"/>
          <p14:tracePt t="182644" x="6296025" y="3867150"/>
          <p14:tracePt t="182668" x="6296025" y="3876675"/>
          <p14:tracePt t="182677" x="6303963" y="3884613"/>
          <p14:tracePt t="182687" x="6323013" y="3911600"/>
          <p14:tracePt t="182703" x="6350000" y="3929063"/>
          <p14:tracePt t="182720" x="6357938" y="3938588"/>
          <p14:tracePt t="182736" x="6357938" y="3948113"/>
          <p14:tracePt t="182762" x="6367463" y="3973513"/>
          <p14:tracePt t="182770" x="6384925" y="3992563"/>
          <p14:tracePt t="182787" x="6402388" y="4019550"/>
          <p14:tracePt t="182804" x="6411913" y="4044950"/>
          <p14:tracePt t="182820" x="6411913" y="4064000"/>
          <p14:tracePt t="182837" x="6421438" y="4090988"/>
          <p14:tracePt t="182854" x="6421438" y="4116388"/>
          <p14:tracePt t="182871" x="6421438" y="4135438"/>
          <p14:tracePt t="182887" x="6421438" y="4162425"/>
          <p14:tracePt t="182904" x="6421438" y="4179888"/>
          <p14:tracePt t="182920" x="6421438" y="4197350"/>
          <p14:tracePt t="182937" x="6421438" y="4233863"/>
          <p14:tracePt t="182954" x="6421438" y="4251325"/>
          <p14:tracePt t="182956" x="6411913" y="4259263"/>
          <p14:tracePt t="182971" x="6411913" y="4268788"/>
          <p14:tracePt t="182973" x="6411913" y="4286250"/>
          <p14:tracePt t="182988" x="6411913" y="4295775"/>
          <p14:tracePt t="183005" x="6411913" y="4305300"/>
          <p14:tracePt t="183021" x="6384925" y="4313238"/>
          <p14:tracePt t="183037" x="6375400" y="4330700"/>
          <p14:tracePt t="183054" x="6367463" y="4340225"/>
          <p14:tracePt t="183070" x="6350000" y="4367213"/>
          <p14:tracePt t="183087" x="6340475" y="4384675"/>
          <p14:tracePt t="183104" x="6313488" y="4402138"/>
          <p14:tracePt t="183107" x="6303963" y="4411663"/>
          <p14:tracePt t="183121" x="6286500" y="4438650"/>
          <p14:tracePt t="183137" x="6269038" y="4456113"/>
          <p14:tracePt t="183154" x="6242050" y="4473575"/>
          <p14:tracePt t="183171" x="6224588" y="4492625"/>
          <p14:tracePt t="183188" x="6215063" y="4510088"/>
          <p14:tracePt t="183203" x="6197600" y="4519613"/>
          <p14:tracePt t="183220" x="6180138" y="4527550"/>
          <p14:tracePt t="183237" x="6143625" y="4554538"/>
          <p14:tracePt t="183254" x="6126163" y="4581525"/>
          <p14:tracePt t="183270" x="6108700" y="4591050"/>
          <p14:tracePt t="183286" x="6081713" y="4598988"/>
          <p14:tracePt t="183303" x="6064250" y="4616450"/>
          <p14:tracePt t="183320" x="6045200" y="4625975"/>
          <p14:tracePt t="183337" x="6018213" y="4652963"/>
          <p14:tracePt t="183354" x="6000750" y="4662488"/>
          <p14:tracePt t="183370" x="5983288" y="4670425"/>
          <p14:tracePt t="183373" x="5956300" y="4679950"/>
          <p14:tracePt t="183387" x="5911850" y="4679950"/>
          <p14:tracePt t="183404" x="5849938" y="4687888"/>
          <p14:tracePt t="183421" x="5822950" y="4687888"/>
          <p14:tracePt t="183437" x="5813425" y="4687888"/>
          <p14:tracePt t="183458" x="5795963" y="4687888"/>
          <p14:tracePt t="183505" x="5786438" y="4687888"/>
          <p14:tracePt t="183521" x="5778500" y="4687888"/>
          <p14:tracePt t="183529" x="5768975" y="4687888"/>
          <p14:tracePt t="183537" x="5759450" y="4687888"/>
          <p14:tracePt t="183554" x="5751513" y="4679950"/>
          <p14:tracePt t="183570" x="5732463" y="4662488"/>
          <p14:tracePt t="183587" x="5732463" y="4643438"/>
          <p14:tracePt t="183604" x="5715000" y="4616450"/>
          <p14:tracePt t="183605" x="5707063" y="4608513"/>
          <p14:tracePt t="183630" x="5707063" y="4598988"/>
          <p14:tracePt t="183644" x="5697538" y="4591050"/>
          <p14:tracePt t="183654" x="5697538" y="4581525"/>
          <p14:tracePt t="183670" x="5697538" y="4572000"/>
          <p14:tracePt t="183687" x="5688013" y="4564063"/>
          <p14:tracePt t="183704" x="5688013" y="4545013"/>
          <p14:tracePt t="183721" x="5680075" y="4537075"/>
          <p14:tracePt t="183737" x="5670550" y="4527550"/>
          <p14:tracePt t="183754" x="5670550" y="4519613"/>
          <p14:tracePt t="183771" x="5661025" y="4510088"/>
          <p14:tracePt t="183787" x="5661025" y="4500563"/>
          <p14:tracePt t="183810" x="5661025" y="4492625"/>
          <p14:tracePt t="183824" x="5661025" y="4473575"/>
          <p14:tracePt t="183837" x="5643563" y="4465638"/>
          <p14:tracePt t="183854" x="5643563" y="4448175"/>
          <p14:tracePt t="183871" x="5635625" y="4429125"/>
          <p14:tracePt t="183873" x="5635625" y="4421188"/>
          <p14:tracePt t="183889" x="5626100" y="4394200"/>
          <p14:tracePt t="183904" x="5626100" y="4376738"/>
          <p14:tracePt t="183921" x="5616575" y="4367213"/>
          <p14:tracePt t="183937" x="5616575" y="4357688"/>
          <p14:tracePt t="183954" x="5616575" y="4349750"/>
          <p14:tracePt t="183971" x="5616575" y="4340225"/>
          <p14:tracePt t="183989" x="5616575" y="4305300"/>
          <p14:tracePt t="184005" x="5616575" y="4286250"/>
          <p14:tracePt t="184021" x="5616575" y="4278313"/>
          <p14:tracePt t="184037" x="5608638" y="4251325"/>
          <p14:tracePt t="184054" x="5608638" y="4233863"/>
          <p14:tracePt t="184071" x="5608638" y="4224338"/>
          <p14:tracePt t="184087" x="5608638" y="4206875"/>
          <p14:tracePt t="184104" x="5608638" y="4179888"/>
          <p14:tracePt t="184121" x="5608638" y="4162425"/>
          <p14:tracePt t="184123" x="5608638" y="4152900"/>
          <p14:tracePt t="184138" x="5608638" y="4135438"/>
          <p14:tracePt t="184155" x="5608638" y="4116388"/>
          <p14:tracePt t="184171" x="5608638" y="4098925"/>
          <p14:tracePt t="184187" x="5608638" y="4090988"/>
          <p14:tracePt t="184204" x="5608638" y="4071938"/>
          <p14:tracePt t="184224" x="5608638" y="4064000"/>
          <p14:tracePt t="184240" x="5608638" y="4054475"/>
          <p14:tracePt t="184255" x="5616575" y="4054475"/>
          <p14:tracePt t="184272" x="5626100" y="4027488"/>
          <p14:tracePt t="184287" x="5626100" y="4019550"/>
          <p14:tracePt t="184303" x="5635625" y="4010025"/>
          <p14:tracePt t="184320" x="5635625" y="4000500"/>
          <p14:tracePt t="184337" x="5653088" y="3992563"/>
          <p14:tracePt t="184354" x="5661025" y="3973513"/>
          <p14:tracePt t="184373" x="5670550" y="3956050"/>
          <p14:tracePt t="184389" x="5680075" y="3948113"/>
          <p14:tracePt t="184405" x="5680075" y="3938588"/>
          <p14:tracePt t="184420" x="5688013" y="3938588"/>
          <p14:tracePt t="184443" x="5697538" y="3929063"/>
          <p14:tracePt t="184458" x="5707063" y="3921125"/>
          <p14:tracePt t="184471" x="5707063" y="3911600"/>
          <p14:tracePt t="184506" x="5724525" y="3911600"/>
          <p14:tracePt t="184536" x="5732463" y="3902075"/>
          <p14:tracePt t="184545" x="5741988" y="3902075"/>
          <p14:tracePt t="184555" x="5751513" y="3902075"/>
          <p14:tracePt t="184571" x="5751513" y="3884613"/>
          <p14:tracePt t="184599" x="5759450" y="3876675"/>
          <p14:tracePt t="184614" x="5768975" y="3867150"/>
          <p14:tracePt t="184623" x="5778500" y="3857625"/>
          <p14:tracePt t="184638" x="5786438" y="3857625"/>
          <p14:tracePt t="184655" x="5803900" y="3849688"/>
          <p14:tracePt t="184671" x="5822950" y="3849688"/>
          <p14:tracePt t="184687" x="5830888" y="3849688"/>
          <p14:tracePt t="184704" x="5849938" y="3840163"/>
          <p14:tracePt t="184721" x="5857875" y="3830638"/>
          <p14:tracePt t="184737" x="5875338" y="3830638"/>
          <p14:tracePt t="184772" x="5884863" y="3830638"/>
          <p14:tracePt t="184793" x="5894388" y="3830638"/>
          <p14:tracePt t="184810" x="5902325" y="3830638"/>
          <p14:tracePt t="184817" x="5911850" y="3830638"/>
          <p14:tracePt t="184826" x="5921375" y="3830638"/>
          <p14:tracePt t="184841" x="5929313" y="3830638"/>
          <p14:tracePt t="184889" x="5946775" y="3830638"/>
          <p14:tracePt t="184905" x="5956300" y="3830638"/>
          <p14:tracePt t="184913" x="5965825" y="3830638"/>
          <p14:tracePt t="184936" x="5973763" y="3830638"/>
          <p14:tracePt t="184998" x="5983288" y="3830638"/>
          <p14:tracePt t="185007" x="5992813" y="3830638"/>
          <p14:tracePt t="185021" x="6000750" y="3830638"/>
          <p14:tracePt t="185037" x="6018213" y="3830638"/>
          <p14:tracePt t="185054" x="6027738" y="3830638"/>
          <p14:tracePt t="185071" x="6037263" y="3830638"/>
          <p14:tracePt t="186415" x="6037263" y="3840163"/>
          <p14:tracePt t="186501" x="6045200" y="3849688"/>
          <p14:tracePt t="186517" x="6054725" y="3849688"/>
          <p14:tracePt t="186525" x="6064250" y="3857625"/>
          <p14:tracePt t="186579" x="6072188" y="3867150"/>
          <p14:tracePt t="186695" x="6081713" y="3876675"/>
          <p14:tracePt t="186712" x="6099175" y="3876675"/>
          <p14:tracePt t="186773" x="6108700" y="3902075"/>
          <p14:tracePt t="186828" x="6108700" y="3911600"/>
          <p14:tracePt t="186852" x="6116638" y="3911600"/>
          <p14:tracePt t="186860" x="6116638" y="3921125"/>
          <p14:tracePt t="186876" x="6116638" y="3929063"/>
          <p14:tracePt t="186888" x="6126163" y="3948113"/>
          <p14:tracePt t="186904" x="6126163" y="3956050"/>
          <p14:tracePt t="186921" x="6135688" y="3973513"/>
          <p14:tracePt t="186923" x="6135688" y="3983038"/>
          <p14:tracePt t="186939" x="6143625" y="3992563"/>
          <p14:tracePt t="186956" x="6161088" y="4010025"/>
          <p14:tracePt t="186971" x="6170613" y="4027488"/>
          <p14:tracePt t="186988" x="6180138" y="4037013"/>
          <p14:tracePt t="187004" x="6188075" y="4044950"/>
          <p14:tracePt t="187025" x="6197600" y="4054475"/>
          <p14:tracePt t="187041" x="6197600" y="4064000"/>
          <p14:tracePt t="187054" x="6207125" y="4064000"/>
          <p14:tracePt t="187213" x="6207125" y="4071938"/>
          <p14:tracePt t="187221" x="6207125" y="4081463"/>
          <p14:tracePt t="187238" x="6207125" y="4098925"/>
          <p14:tracePt t="187255" x="6207125" y="4116388"/>
          <p14:tracePt t="187272" x="6207125" y="4125913"/>
          <p14:tracePt t="187288" x="6207125" y="4135438"/>
          <p14:tracePt t="187304" x="6207125" y="4143375"/>
          <p14:tracePt t="187322" x="6207125" y="4170363"/>
          <p14:tracePt t="187323" x="6207125" y="4179888"/>
          <p14:tracePt t="187337" x="6197600" y="4197350"/>
          <p14:tracePt t="187354" x="6188075" y="4214813"/>
          <p14:tracePt t="187370" x="6180138" y="4241800"/>
          <p14:tracePt t="187387" x="6180138" y="4251325"/>
          <p14:tracePt t="187404" x="6170613" y="4259263"/>
          <p14:tracePt t="187421" x="6153150" y="4268788"/>
          <p14:tracePt t="187439" x="6143625" y="4278313"/>
          <p14:tracePt t="187454" x="6143625" y="4286250"/>
          <p14:tracePt t="187471" x="6135688" y="4295775"/>
          <p14:tracePt t="187495" x="6126163" y="4295775"/>
          <p14:tracePt t="187504" x="6126163" y="4305300"/>
          <p14:tracePt t="187521" x="6116638" y="4322763"/>
          <p14:tracePt t="187538" x="6099175" y="4340225"/>
          <p14:tracePt t="187557" x="6081713" y="4357688"/>
          <p14:tracePt t="187572" x="6072188" y="4367213"/>
          <p14:tracePt t="187590" x="6064250" y="4376738"/>
          <p14:tracePt t="187604" x="6064250" y="4394200"/>
          <p14:tracePt t="187621" x="6054725" y="4402138"/>
          <p14:tracePt t="187638" x="6037263" y="4421188"/>
          <p14:tracePt t="187654" x="6018213" y="4438650"/>
          <p14:tracePt t="187671" x="6000750" y="4465638"/>
          <p14:tracePt t="187689" x="5983288" y="4473575"/>
          <p14:tracePt t="187704" x="5983288" y="4483100"/>
          <p14:tracePt t="187721" x="5973763" y="4492625"/>
          <p14:tracePt t="187738" x="5965825" y="4492625"/>
          <p14:tracePt t="187755" x="5965825" y="4500563"/>
          <p14:tracePt t="187772" x="5946775" y="4510088"/>
          <p14:tracePt t="187788" x="5929313" y="4537075"/>
          <p14:tracePt t="187804" x="5911850" y="4554538"/>
          <p14:tracePt t="187807" x="5902325" y="4564063"/>
          <p14:tracePt t="187821" x="5902325" y="4572000"/>
          <p14:tracePt t="187839" x="5875338" y="4598988"/>
          <p14:tracePt t="187855" x="5857875" y="4625975"/>
          <p14:tracePt t="187871" x="5840413" y="4635500"/>
          <p14:tracePt t="187892" x="5830888" y="4643438"/>
          <p14:tracePt t="187908" x="5822950" y="4643438"/>
          <p14:tracePt t="187954" x="5822950" y="4652963"/>
          <p14:tracePt t="188081" x="5813425" y="4652963"/>
          <p14:tracePt t="188097" x="5803900" y="4652963"/>
          <p14:tracePt t="188106" x="5803900" y="4643438"/>
          <p14:tracePt t="188121" x="5786438" y="4635500"/>
          <p14:tracePt t="188138" x="5778500" y="4625975"/>
          <p14:tracePt t="188155" x="5768975" y="4608513"/>
          <p14:tracePt t="188171" x="5759450" y="4598988"/>
          <p14:tracePt t="188188" x="5751513" y="4591050"/>
          <p14:tracePt t="188204" x="5741988" y="4581525"/>
          <p14:tracePt t="188221" x="5732463" y="4572000"/>
          <p14:tracePt t="188238" x="5732463" y="4564063"/>
          <p14:tracePt t="188255" x="5724525" y="4554538"/>
          <p14:tracePt t="188271" x="5724525" y="4545013"/>
          <p14:tracePt t="188315" x="5707063" y="4527550"/>
          <p14:tracePt t="188323" x="5707063" y="4519613"/>
          <p14:tracePt t="188339" x="5697538" y="4500563"/>
          <p14:tracePt t="188356" x="5697538" y="4483100"/>
          <p14:tracePt t="188456" x="5688013" y="4473575"/>
          <p14:tracePt t="188470" x="5688013" y="4438650"/>
          <p14:tracePt t="188486" x="5688013" y="4429125"/>
          <p14:tracePt t="188581" x="5688013" y="4402138"/>
          <p14:tracePt t="188597" x="5688013" y="4394200"/>
          <p14:tracePt t="188606" x="5688013" y="4384675"/>
          <p14:tracePt t="188621" x="5688013" y="4367213"/>
          <p14:tracePt t="188638" x="5688013" y="4340225"/>
          <p14:tracePt t="188654" x="5697538" y="4330700"/>
          <p14:tracePt t="188671" x="5715000" y="4313238"/>
          <p14:tracePt t="188688" x="5732463" y="4295775"/>
          <p14:tracePt t="188704" x="5741988" y="4268788"/>
          <p14:tracePt t="188721" x="5759450" y="4251325"/>
          <p14:tracePt t="188724" x="5759450" y="4241800"/>
          <p14:tracePt t="188738" x="5768975" y="4233863"/>
          <p14:tracePt t="188755" x="5778500" y="4214813"/>
          <p14:tracePt t="188772" x="5795963" y="4197350"/>
          <p14:tracePt t="188787" x="5803900" y="4187825"/>
          <p14:tracePt t="188856" x="5813425" y="4170363"/>
          <p14:tracePt t="188864" x="5822950" y="4162425"/>
          <p14:tracePt t="188872" x="5830888" y="4143375"/>
          <p14:tracePt t="188888" x="5840413" y="4135438"/>
          <p14:tracePt t="188980" x="5857875" y="4135438"/>
          <p14:tracePt t="189002" x="5867400" y="4135438"/>
          <p14:tracePt t="189027" x="5867400" y="4125913"/>
          <p14:tracePt t="189059" x="5875338" y="4125913"/>
          <p14:tracePt t="189068" x="5884863" y="4125913"/>
          <p14:tracePt t="189076" x="5894388" y="4125913"/>
          <p14:tracePt t="189089" x="5902325" y="4125913"/>
          <p14:tracePt t="189104" x="5911850" y="4125913"/>
          <p14:tracePt t="189121" x="5929313" y="4125913"/>
          <p14:tracePt t="189138" x="5938838" y="4125913"/>
          <p14:tracePt t="189154" x="5946775" y="4125913"/>
          <p14:tracePt t="189171" x="5956300" y="4125913"/>
          <p14:tracePt t="189188" x="5965825" y="4125913"/>
          <p14:tracePt t="189215" x="5973763" y="4125913"/>
          <p14:tracePt t="189232" x="5983288" y="4125913"/>
          <p14:tracePt t="189240" x="5992813" y="4125913"/>
          <p14:tracePt t="189255" x="6010275" y="4125913"/>
          <p14:tracePt t="189317" x="6018213" y="4125913"/>
          <p14:tracePt t="189333" x="6027738" y="4125913"/>
          <p14:tracePt t="189342" x="6037263" y="4125913"/>
          <p14:tracePt t="189458" x="6045200" y="4125913"/>
          <p14:tracePt t="189481" x="6054725" y="4135438"/>
          <p14:tracePt t="189496" x="6064250" y="4135438"/>
          <p14:tracePt t="189505" x="6064250" y="4152900"/>
          <p14:tracePt t="189527" x="6081713" y="4152900"/>
          <p14:tracePt t="189608" x="6089650" y="4162425"/>
          <p14:tracePt t="189616" x="6089650" y="4170363"/>
          <p14:tracePt t="189623" x="6089650" y="4179888"/>
          <p14:tracePt t="189638" x="6089650" y="4187825"/>
          <p14:tracePt t="189654" x="6099175" y="4206875"/>
          <p14:tracePt t="189708" x="6099175" y="4224338"/>
          <p14:tracePt t="189732" x="6099175" y="4233863"/>
          <p14:tracePt t="189747" x="6099175" y="4251325"/>
          <p14:tracePt t="189757" x="6099175" y="4259263"/>
          <p14:tracePt t="189771" x="6099175" y="4268788"/>
          <p14:tracePt t="189826" x="6099175" y="4286250"/>
          <p14:tracePt t="189835" x="6099175" y="4295775"/>
          <p14:tracePt t="189857" x="6099175" y="4305300"/>
          <p14:tracePt t="189865" x="6099175" y="4313238"/>
          <p14:tracePt t="189880" x="6099175" y="4322763"/>
          <p14:tracePt t="189888" x="6099175" y="4330700"/>
          <p14:tracePt t="189905" x="6099175" y="4340225"/>
          <p14:tracePt t="189921" x="6099175" y="4357688"/>
          <p14:tracePt t="189943" x="6099175" y="4367213"/>
          <p14:tracePt t="189960" x="6099175" y="4376738"/>
          <p14:tracePt t="190021" x="6099175" y="4384675"/>
          <p14:tracePt t="190030" x="6099175" y="4394200"/>
          <p14:tracePt t="190037" x="6099175" y="4402138"/>
          <p14:tracePt t="190054" x="6099175" y="4411663"/>
          <p14:tracePt t="190070" x="6099175" y="4421188"/>
          <p14:tracePt t="190087" x="6099175" y="4438650"/>
          <p14:tracePt t="190170" x="6089650" y="4448175"/>
          <p14:tracePt t="190185" x="6089650" y="4456113"/>
          <p14:tracePt t="190295" x="6089650" y="4465638"/>
          <p14:tracePt t="190302" x="6072188" y="4473575"/>
          <p14:tracePt t="191844" x="6072188" y="4483100"/>
          <p14:tracePt t="191852" x="6072188" y="4492625"/>
          <p14:tracePt t="191868" x="6072188" y="4510088"/>
          <p14:tracePt t="192118" x="6072188" y="4519613"/>
          <p14:tracePt t="192203" x="6064250" y="4527550"/>
          <p14:tracePt t="193152" x="6054725" y="4537075"/>
          <p14:tracePt t="193174" x="6045200" y="4545013"/>
          <p14:tracePt t="193190" x="6037263" y="4554538"/>
          <p14:tracePt t="193300" x="6027738" y="4564063"/>
          <p14:tracePt t="193345" x="6027738" y="4581525"/>
          <p14:tracePt t="193369" x="6018213" y="4581525"/>
          <p14:tracePt t="193526" x="6018213" y="4591050"/>
          <p14:tracePt t="193535" x="6000750" y="4591050"/>
          <p14:tracePt t="193574" x="5992813" y="4598988"/>
          <p14:tracePt t="193590" x="5992813" y="4608513"/>
          <p14:tracePt t="193598" x="5983288" y="4616450"/>
          <p14:tracePt t="193605" x="5973763" y="4616450"/>
          <p14:tracePt t="193622" x="5956300" y="4635500"/>
          <p14:tracePt t="193638" x="5938838" y="4662488"/>
          <p14:tracePt t="193655" x="5884863" y="4679950"/>
          <p14:tracePt t="193672" x="5803900" y="4706938"/>
          <p14:tracePt t="193688" x="5732463" y="4733925"/>
          <p14:tracePt t="193690" x="5688013" y="4733925"/>
          <p14:tracePt t="193707" x="5635625" y="4733925"/>
          <p14:tracePt t="193722" x="5581650" y="4741863"/>
          <p14:tracePt t="193739" x="5537200" y="4741863"/>
          <p14:tracePt t="193756" x="5518150" y="4741863"/>
          <p14:tracePt t="193773" x="5500688" y="4741863"/>
          <p14:tracePt t="193792" x="5483225" y="4733925"/>
          <p14:tracePt t="193808" x="5473700" y="4733925"/>
          <p14:tracePt t="193822" x="5473700" y="4724400"/>
          <p14:tracePt t="193839" x="5465763" y="4714875"/>
          <p14:tracePt t="193855" x="5456238" y="4706938"/>
          <p14:tracePt t="193872" x="5456238" y="4697413"/>
          <p14:tracePt t="193893" x="5456238" y="4687888"/>
          <p14:tracePt t="193972" x="5465763" y="4670425"/>
          <p14:tracePt t="193988" x="5465763" y="4662488"/>
          <p14:tracePt t="194185" x="5473700" y="4662488"/>
          <p14:tracePt t="194606" x="5473700" y="4652963"/>
          <p14:tracePt t="194623" x="5492750" y="4652963"/>
          <p14:tracePt t="194762" x="5492750" y="4643438"/>
          <p14:tracePt t="196501" x="5492750" y="4635500"/>
          <p14:tracePt t="196517" x="5500688" y="4625975"/>
          <p14:tracePt t="196524" x="5500688" y="4616450"/>
          <p14:tracePt t="196539" x="5510213" y="4591050"/>
          <p14:tracePt t="196556" x="5510213" y="4572000"/>
          <p14:tracePt t="196573" x="5518150" y="4554538"/>
          <p14:tracePt t="196588" x="5527675" y="4527550"/>
          <p14:tracePt t="196605" x="5537200" y="4500563"/>
          <p14:tracePt t="196622" x="5554663" y="4483100"/>
          <p14:tracePt t="196638" x="5554663" y="4456113"/>
          <p14:tracePt t="196655" x="5564188" y="4429125"/>
          <p14:tracePt t="196673" x="5564188" y="4411663"/>
          <p14:tracePt t="196688" x="5564188" y="4394200"/>
          <p14:tracePt t="196705" x="5572125" y="4384675"/>
          <p14:tracePt t="196721" x="5572125" y="4367213"/>
          <p14:tracePt t="196738" x="5572125" y="4349750"/>
          <p14:tracePt t="196755" x="5581650" y="4322763"/>
          <p14:tracePt t="196772" x="5589588" y="4305300"/>
          <p14:tracePt t="196788" x="5589588" y="4286250"/>
          <p14:tracePt t="196805" x="5599113" y="4268788"/>
          <p14:tracePt t="196822" x="5608638" y="4241800"/>
          <p14:tracePt t="196839" x="5626100" y="4224338"/>
          <p14:tracePt t="196855" x="5635625" y="4206875"/>
          <p14:tracePt t="196872" x="5653088" y="4187825"/>
          <p14:tracePt t="196889" x="5661025" y="4162425"/>
          <p14:tracePt t="196891" x="5670550" y="4152900"/>
          <p14:tracePt t="196907" x="5697538" y="4135438"/>
          <p14:tracePt t="196923" x="5715000" y="4116388"/>
          <p14:tracePt t="196939" x="5732463" y="4081463"/>
          <p14:tracePt t="196955" x="5751513" y="4064000"/>
          <p14:tracePt t="196972" x="5778500" y="4027488"/>
          <p14:tracePt t="196989" x="5795963" y="4010025"/>
          <p14:tracePt t="197005" x="5813425" y="4000500"/>
          <p14:tracePt t="197022" x="5830888" y="3983038"/>
          <p14:tracePt t="197039" x="5849938" y="3973513"/>
          <p14:tracePt t="197041" x="5857875" y="3965575"/>
          <p14:tracePt t="197055" x="5875338" y="3948113"/>
          <p14:tracePt t="197073" x="5894388" y="3929063"/>
          <p14:tracePt t="197088" x="5921375" y="3921125"/>
          <p14:tracePt t="197105" x="5938838" y="3902075"/>
          <p14:tracePt t="197121" x="5956300" y="3894138"/>
          <p14:tracePt t="197138" x="5983288" y="3894138"/>
          <p14:tracePt t="197154" x="6000750" y="3894138"/>
          <p14:tracePt t="197171" x="6010275" y="3894138"/>
          <p14:tracePt t="197188" x="6027738" y="3894138"/>
          <p14:tracePt t="197205" x="6054725" y="3894138"/>
          <p14:tracePt t="197222" x="6072188" y="3894138"/>
          <p14:tracePt t="197239" x="6089650" y="3921125"/>
          <p14:tracePt t="197256" x="6108700" y="3938588"/>
          <p14:tracePt t="197273" x="6135688" y="3948113"/>
          <p14:tracePt t="197275" x="6143625" y="3948113"/>
          <p14:tracePt t="197289" x="6143625" y="3956050"/>
          <p14:tracePt t="197305" x="6153150" y="3956050"/>
          <p14:tracePt t="197322" x="6161088" y="3956050"/>
          <p14:tracePt t="197339" x="6180138" y="3973513"/>
          <p14:tracePt t="197356" x="6207125" y="4000500"/>
          <p14:tracePt t="197372" x="6224588" y="4019550"/>
          <p14:tracePt t="197389" x="6242050" y="4037013"/>
          <p14:tracePt t="197407" x="6259513" y="4064000"/>
          <p14:tracePt t="197501" x="6278563" y="4071938"/>
          <p14:tracePt t="197509" x="6286500" y="4081463"/>
          <p14:tracePt t="197522" x="6296025" y="4090988"/>
          <p14:tracePt t="197539" x="6303963" y="4108450"/>
          <p14:tracePt t="197541" x="6303963" y="4116388"/>
          <p14:tracePt t="197555" x="6313488" y="4135438"/>
          <p14:tracePt t="197572" x="6313488" y="4143375"/>
          <p14:tracePt t="197589" x="6323013" y="4143375"/>
          <p14:tracePt t="197642" x="6323013" y="4162425"/>
          <p14:tracePt t="197651" x="6323013" y="4170363"/>
          <p14:tracePt t="197659" x="6323013" y="4179888"/>
          <p14:tracePt t="197672" x="6323013" y="4206875"/>
          <p14:tracePt t="197688" x="6313488" y="4224338"/>
          <p14:tracePt t="197705" x="6313488" y="4233863"/>
          <p14:tracePt t="197721" x="6313488" y="4251325"/>
          <p14:tracePt t="197765" x="6303963" y="4259263"/>
          <p14:tracePt t="197773" x="6296025" y="4278313"/>
          <p14:tracePt t="197781" x="6296025" y="4286250"/>
          <p14:tracePt t="197790" x="6286500" y="4295775"/>
          <p14:tracePt t="197806" x="6269038" y="4305300"/>
          <p14:tracePt t="197822" x="6269038" y="4313238"/>
          <p14:tracePt t="197822" x="6259513" y="4322763"/>
          <p14:tracePt t="197838" x="6251575" y="4349750"/>
          <p14:tracePt t="197855" x="6242050" y="4367213"/>
          <p14:tracePt t="197871" x="6232525" y="4376738"/>
          <p14:tracePt t="197888" x="6224588" y="4384675"/>
          <p14:tracePt t="197905" x="6197600" y="4402138"/>
          <p14:tracePt t="197921" x="6188075" y="4421188"/>
          <p14:tracePt t="197938" x="6170613" y="4438650"/>
          <p14:tracePt t="197954" x="6153150" y="4448175"/>
          <p14:tracePt t="197971" x="6135688" y="4465638"/>
          <p14:tracePt t="197988" x="6108700" y="4492625"/>
          <p14:tracePt t="198004" x="6089650" y="4510088"/>
          <p14:tracePt t="198021" x="6081713" y="4519613"/>
          <p14:tracePt t="198038" x="6064250" y="4537075"/>
          <p14:tracePt t="198057" x="6037263" y="4545013"/>
          <p14:tracePt t="198072" x="6027738" y="4545013"/>
          <p14:tracePt t="198089" x="6010275" y="4572000"/>
          <p14:tracePt t="198105" x="5992813" y="4591050"/>
          <p14:tracePt t="198122" x="5965825" y="4598988"/>
          <p14:tracePt t="198139" x="5946775" y="4608513"/>
          <p14:tracePt t="198156" x="5938838" y="4616450"/>
          <p14:tracePt t="198172" x="5921375" y="4616450"/>
          <p14:tracePt t="198189" x="5894388" y="4625975"/>
          <p14:tracePt t="198206" x="5875338" y="4625975"/>
          <p14:tracePt t="198222" x="5867400" y="4643438"/>
          <p14:tracePt t="198239" x="5857875" y="4643438"/>
          <p14:tracePt t="198256" x="5840413" y="4643438"/>
          <p14:tracePt t="198274" x="5813425" y="4643438"/>
          <p14:tracePt t="198275" x="5803900" y="4643438"/>
          <p14:tracePt t="198289" x="5795963" y="4635500"/>
          <p14:tracePt t="198307" x="5751513" y="4608513"/>
          <p14:tracePt t="198324" x="5724525" y="4591050"/>
          <p14:tracePt t="198339" x="5697538" y="4564063"/>
          <p14:tracePt t="198356" x="5688013" y="4545013"/>
          <p14:tracePt t="198373" x="5680075" y="4527550"/>
          <p14:tracePt t="198388" x="5670550" y="4527550"/>
          <p14:tracePt t="198405" x="5670550" y="4519613"/>
          <p14:tracePt t="198440" x="5661025" y="4500563"/>
          <p14:tracePt t="198449" x="5653088" y="4492625"/>
          <p14:tracePt t="198455" x="5635625" y="4473575"/>
          <p14:tracePt t="198472" x="5626100" y="4456113"/>
          <p14:tracePt t="198488" x="5616575" y="4438650"/>
          <p14:tracePt t="198505" x="5616575" y="4429125"/>
          <p14:tracePt t="198522" x="5616575" y="4421188"/>
          <p14:tracePt t="198541" x="5616575" y="4411663"/>
          <p14:tracePt t="198580" x="5616575" y="4402138"/>
          <p14:tracePt t="198589" x="5616575" y="4394200"/>
          <p14:tracePt t="198597" x="5616575" y="4384675"/>
          <p14:tracePt t="198613" x="5616575" y="4367213"/>
          <p14:tracePt t="198622" x="5616575" y="4357688"/>
          <p14:tracePt t="198638" x="5616575" y="4349750"/>
          <p14:tracePt t="198655" x="5616575" y="4330700"/>
          <p14:tracePt t="198672" x="5616575" y="4322763"/>
          <p14:tracePt t="198688" x="5626100" y="4322763"/>
          <p14:tracePt t="198705" x="5626100" y="4313238"/>
          <p14:tracePt t="198722" x="5635625" y="4278313"/>
          <p14:tracePt t="198738" x="5653088" y="4259263"/>
          <p14:tracePt t="198755" x="5661025" y="4241800"/>
          <p14:tracePt t="198772" x="5670550" y="4214813"/>
          <p14:tracePt t="198789" x="5680075" y="4197350"/>
          <p14:tracePt t="198807" x="5680075" y="4179888"/>
          <p14:tracePt t="198824" x="5688013" y="4170363"/>
          <p14:tracePt t="198847" x="5688013" y="4162425"/>
          <p14:tracePt t="198856" x="5697538" y="4143375"/>
          <p14:tracePt t="198872" x="5707063" y="4125913"/>
          <p14:tracePt t="198889" x="5724525" y="4108450"/>
          <p14:tracePt t="198906" x="5732463" y="4090988"/>
          <p14:tracePt t="198922" x="5741988" y="4071938"/>
          <p14:tracePt t="198948" x="5741988" y="4064000"/>
          <p14:tracePt t="198964" x="5751513" y="4054475"/>
          <p14:tracePt t="198978" x="5759450" y="4054475"/>
          <p14:tracePt t="198988" x="5759450" y="4044950"/>
          <p14:tracePt t="199005" x="5778500" y="4037013"/>
          <p14:tracePt t="199022" x="5803900" y="4019550"/>
          <p14:tracePt t="199039" x="5822950" y="3992563"/>
          <p14:tracePt t="199121" x="5822950" y="3983038"/>
          <p14:tracePt t="199145" x="5840413" y="3973513"/>
          <p14:tracePt t="199159" x="5857875" y="3973513"/>
          <p14:tracePt t="199207" x="5867400" y="3973513"/>
          <p14:tracePt t="199237" x="5902325" y="3965575"/>
          <p14:tracePt t="199246" x="5911850" y="3965575"/>
          <p14:tracePt t="199256" x="5921375" y="3965575"/>
          <p14:tracePt t="199272" x="5938838" y="3965575"/>
          <p14:tracePt t="199289" x="5946775" y="3965575"/>
          <p14:tracePt t="199306" x="5956300" y="3965575"/>
          <p14:tracePt t="199322" x="5983288" y="3965575"/>
          <p14:tracePt t="199325" x="5992813" y="3965575"/>
          <p14:tracePt t="199339" x="6000750" y="3965575"/>
          <p14:tracePt t="199363" x="6010275" y="3965575"/>
          <p14:tracePt t="199372" x="6018213" y="3965575"/>
          <p14:tracePt t="199389" x="6045200" y="3965575"/>
          <p14:tracePt t="199406" x="6064250" y="3965575"/>
          <p14:tracePt t="199422" x="6081713" y="3965575"/>
          <p14:tracePt t="199442" x="6089650" y="3965575"/>
          <p14:tracePt t="199488" x="6099175" y="3965575"/>
          <p14:tracePt t="199511" x="6116638" y="3973513"/>
          <p14:tracePt t="199534" x="6126163" y="3973513"/>
          <p14:tracePt t="199542" x="6135688" y="3983038"/>
          <p14:tracePt t="199555" x="6143625" y="3983038"/>
          <p14:tracePt t="199571" x="6161088" y="3992563"/>
          <p14:tracePt t="199589" x="6170613" y="4000500"/>
          <p14:tracePt t="199629" x="6180138" y="4010025"/>
          <p14:tracePt t="199645" x="6197600" y="4027488"/>
          <p14:tracePt t="199654" x="6197600" y="4037013"/>
          <p14:tracePt t="199771" x="6207125" y="4044950"/>
          <p14:tracePt t="199786" x="6215063" y="4044950"/>
          <p14:tracePt t="199793" x="6215063" y="4054475"/>
          <p14:tracePt t="199825" x="6215063" y="4064000"/>
          <p14:tracePt t="199871" x="6224588" y="4064000"/>
          <p14:tracePt t="202297" x="6224588" y="4071938"/>
          <p14:tracePt t="202321" x="6215063" y="4071938"/>
          <p14:tracePt t="204192" x="6207125" y="4071938"/>
          <p14:tracePt t="204200" x="6188075" y="4071938"/>
          <p14:tracePt t="207603" x="6180138" y="4081463"/>
          <p14:tracePt t="207611" x="6170613" y="4098925"/>
          <p14:tracePt t="207623" x="6161088" y="4108450"/>
          <p14:tracePt t="207640" x="6153150" y="4125913"/>
          <p14:tracePt t="207657" x="6135688" y="4143375"/>
          <p14:tracePt t="207659" x="6126163" y="4152900"/>
          <p14:tracePt t="207673" x="6099175" y="4179888"/>
          <p14:tracePt t="207690" x="6081713" y="4206875"/>
          <p14:tracePt t="207707" x="6064250" y="4233863"/>
          <p14:tracePt t="207724" x="6037263" y="4251325"/>
          <p14:tracePt t="207740" x="6027738" y="4268788"/>
          <p14:tracePt t="207758" x="6018213" y="4268788"/>
          <p14:tracePt t="207790" x="6010275" y="4278313"/>
          <p14:tracePt t="207806" x="6000750" y="4286250"/>
          <p14:tracePt t="207813" x="5992813" y="4305300"/>
          <p14:tracePt t="207822" x="5973763" y="4313238"/>
          <p14:tracePt t="207839" x="5956300" y="4322763"/>
          <p14:tracePt t="207856" x="5938838" y="4340225"/>
          <p14:tracePt t="207872" x="5921375" y="4357688"/>
          <p14:tracePt t="207889" x="5911850" y="4367213"/>
          <p14:tracePt t="207933" x="5894388" y="4384675"/>
          <p14:tracePt t="207947" x="5884863" y="4394200"/>
          <p14:tracePt t="207957" x="5875338" y="4402138"/>
          <p14:tracePt t="207973" x="5867400" y="4411663"/>
          <p14:tracePt t="208252" x="5867400" y="4402138"/>
          <p14:tracePt t="208261" x="5867400" y="4394200"/>
          <p14:tracePt t="208273" x="5867400" y="4376738"/>
          <p14:tracePt t="208292" x="5867400" y="4349750"/>
          <p14:tracePt t="208307" x="5867400" y="4330700"/>
          <p14:tracePt t="208323" x="5867400" y="4322763"/>
          <p14:tracePt t="208340" x="5867400" y="4295775"/>
          <p14:tracePt t="208356" x="5867400" y="4278313"/>
          <p14:tracePt t="208373" x="5857875" y="4259263"/>
          <p14:tracePt t="208389" x="5849938" y="4241800"/>
          <p14:tracePt t="208406" x="5840413" y="4214813"/>
          <p14:tracePt t="208423" x="5813425" y="4197350"/>
          <p14:tracePt t="208439" x="5813425" y="4187825"/>
          <p14:tracePt t="208440" x="5813425" y="4179888"/>
          <p14:tracePt t="208456" x="5813425" y="4152900"/>
          <p14:tracePt t="208472" x="5813425" y="4143375"/>
          <p14:tracePt t="208489" x="5803900" y="4125913"/>
          <p14:tracePt t="208903" x="5803900" y="4135438"/>
          <p14:tracePt t="208909" x="5822950" y="4162425"/>
          <p14:tracePt t="208925" x="5830888" y="4179888"/>
          <p14:tracePt t="208942" x="5840413" y="4197350"/>
          <p14:tracePt t="208957" x="5849938" y="4224338"/>
          <p14:tracePt t="208973" x="5849938" y="4233863"/>
          <p14:tracePt t="209018" x="5857875" y="4241800"/>
          <p14:tracePt t="209034" x="5857875" y="4251325"/>
          <p14:tracePt t="209042" x="5857875" y="4259263"/>
          <p14:tracePt t="209066" x="5857875" y="4268788"/>
          <p14:tracePt t="209074" x="5867400" y="4278313"/>
          <p14:tracePt t="209089" x="5867400" y="4305300"/>
          <p14:tracePt t="209106" x="5867400" y="4322763"/>
          <p14:tracePt t="209122" x="5875338" y="4330700"/>
          <p14:tracePt t="209879" x="5884863" y="4330700"/>
          <p14:tracePt t="209888" x="5902325" y="4330700"/>
          <p14:tracePt t="209896" x="5921375" y="4330700"/>
          <p14:tracePt t="209907" x="5929313" y="4330700"/>
          <p14:tracePt t="209924" x="5946775" y="4340225"/>
          <p14:tracePt t="209940" x="5965825" y="4349750"/>
          <p14:tracePt t="209957" x="5983288" y="4367213"/>
          <p14:tracePt t="209959" x="5992813" y="4367213"/>
          <p14:tracePt t="209974" x="6010275" y="4384675"/>
          <p14:tracePt t="209991" x="6064250" y="4402138"/>
          <p14:tracePt t="210007" x="6108700" y="4429125"/>
          <p14:tracePt t="210024" x="6161088" y="4456113"/>
          <p14:tracePt t="210040" x="6180138" y="4465638"/>
          <p14:tracePt t="210057" x="6188075" y="4465638"/>
          <p14:tracePt t="210074" x="6197600" y="4473575"/>
          <p14:tracePt t="210662" x="6207125" y="4483100"/>
          <p14:tracePt t="210670" x="6215063" y="4492625"/>
          <p14:tracePt t="210678" x="6215063" y="4500563"/>
          <p14:tracePt t="210690" x="6215063" y="4519613"/>
          <p14:tracePt t="210707" x="6215063" y="4572000"/>
          <p14:tracePt t="210723" x="6197600" y="4652963"/>
          <p14:tracePt t="210725" x="6188075" y="4679950"/>
          <p14:tracePt t="210740" x="6180138" y="4741863"/>
          <p14:tracePt t="210757" x="6135688" y="4822825"/>
          <p14:tracePt t="210773" x="6126163" y="4840288"/>
          <p14:tracePt t="210790" x="6116638" y="4857750"/>
          <p14:tracePt t="210806" x="6099175" y="4911725"/>
          <p14:tracePt t="210823" x="6099175" y="4965700"/>
          <p14:tracePt t="210840" x="6108700" y="4973638"/>
          <p14:tracePt t="211046" x="6116638" y="4948238"/>
          <p14:tracePt t="211054" x="6126163" y="4921250"/>
          <p14:tracePt t="211062" x="6126163" y="4902200"/>
          <p14:tracePt t="211074" x="6135688" y="4894263"/>
          <p14:tracePt t="211090" x="6153150" y="4867275"/>
          <p14:tracePt t="211107" x="6153150" y="4857750"/>
          <p14:tracePt t="211171" x="6161088" y="4849813"/>
          <p14:tracePt t="211179" x="6170613" y="4840288"/>
          <p14:tracePt t="211191" x="6180138" y="4830763"/>
          <p14:tracePt t="211208" x="6188075" y="4786313"/>
          <p14:tracePt t="211210" x="6207125" y="4759325"/>
          <p14:tracePt t="211223" x="6207125" y="4751388"/>
          <p14:tracePt t="211241" x="6207125" y="4714875"/>
          <p14:tracePt t="211257" x="6215063" y="4697413"/>
          <p14:tracePt t="211274" x="6232525" y="4679950"/>
          <p14:tracePt t="211290" x="6232525" y="4662488"/>
          <p14:tracePt t="211307" x="6242050" y="4635500"/>
          <p14:tracePt t="211324" x="6259513" y="4616450"/>
          <p14:tracePt t="211341" x="6286500" y="4598988"/>
          <p14:tracePt t="211357" x="6286500" y="4572000"/>
          <p14:tracePt t="211467" x="6269038" y="4572000"/>
          <p14:tracePt t="211531" x="6259513" y="4572000"/>
          <p14:tracePt t="211562" x="6251575" y="4572000"/>
          <p14:tracePt t="211664" x="6242050" y="4572000"/>
          <p14:tracePt t="211788" x="6232525" y="4572000"/>
          <p14:tracePt t="211819" x="6224588" y="4572000"/>
          <p14:tracePt t="211843" x="6215063" y="4572000"/>
          <p14:tracePt t="211859" x="6197600" y="4572000"/>
          <p14:tracePt t="211929" x="6188075" y="4572000"/>
          <p14:tracePt t="211945" x="6180138" y="4572000"/>
          <p14:tracePt t="211954" x="6170613" y="4572000"/>
          <p14:tracePt t="212048" x="6161088" y="4564063"/>
          <p14:tracePt t="212064" x="6153150" y="4554538"/>
          <p14:tracePt t="212074" x="6143625" y="4545013"/>
          <p14:tracePt t="212375" x="6126163" y="4537075"/>
          <p14:tracePt t="212392" x="6116638" y="4527550"/>
          <p14:tracePt t="212401" x="6108700" y="4527550"/>
          <p14:tracePt t="212494" x="6099175" y="4527550"/>
          <p14:tracePt t="212510" x="6089650" y="4527550"/>
          <p14:tracePt t="212518" x="6081713" y="4537075"/>
          <p14:tracePt t="212532" x="6072188" y="4537075"/>
          <p14:tracePt t="212541" x="6072188" y="4545013"/>
          <p14:tracePt t="212789" x="6064250" y="4545013"/>
          <p14:tracePt t="212798" x="6064250" y="4537075"/>
          <p14:tracePt t="212808" x="6064250" y="4527550"/>
          <p14:tracePt t="212823" x="6045200" y="4519613"/>
          <p14:tracePt t="212840" x="6045200" y="4492625"/>
          <p14:tracePt t="212857" x="6045200" y="4483100"/>
          <p14:tracePt t="212873" x="6037263" y="4473575"/>
          <p14:tracePt t="212875" x="6037263" y="4465638"/>
          <p14:tracePt t="212890" x="6037263" y="4456113"/>
          <p14:tracePt t="212891" x="6027738" y="4448175"/>
          <p14:tracePt t="212908" x="6010275" y="4411663"/>
          <p14:tracePt t="212923" x="5983288" y="4376738"/>
          <p14:tracePt t="212940" x="5965825" y="4349750"/>
          <p14:tracePt t="212957" x="5946775" y="4322763"/>
          <p14:tracePt t="212973" x="5921375" y="4305300"/>
          <p14:tracePt t="212990" x="5902325" y="4286250"/>
          <p14:tracePt t="213007" x="5884863" y="4251325"/>
          <p14:tracePt t="213025" x="5849938" y="4224338"/>
          <p14:tracePt t="213042" x="5830888" y="4197350"/>
          <p14:tracePt t="213058" x="5813425" y="4179888"/>
          <p14:tracePt t="213076" x="5786438" y="4162425"/>
          <p14:tracePt t="213091" x="5778500" y="4143375"/>
          <p14:tracePt t="213107" x="5768975" y="4116388"/>
          <p14:tracePt t="213124" x="5759450" y="4108450"/>
          <p14:tracePt t="213142" x="5741988" y="4081463"/>
          <p14:tracePt t="213158" x="5732463" y="4054475"/>
          <p14:tracePt t="213174" x="5715000" y="4037013"/>
          <p14:tracePt t="213191" x="5697538" y="4010025"/>
          <p14:tracePt t="213207" x="5688013" y="3973513"/>
          <p14:tracePt t="213224" x="5670550" y="3956050"/>
          <p14:tracePt t="213241" x="5670550" y="3948113"/>
          <p14:tracePt t="213257" x="5653088" y="3929063"/>
          <p14:tracePt t="213275" x="5643563" y="3911600"/>
          <p14:tracePt t="213292" x="5635625" y="3894138"/>
          <p14:tracePt t="213308" x="5635625" y="3876675"/>
          <p14:tracePt t="213324" x="5626100" y="3857625"/>
          <p14:tracePt t="213340" x="5616575" y="3840163"/>
          <p14:tracePt t="213357" x="5616575" y="3830638"/>
          <p14:tracePt t="213373" x="5608638" y="3822700"/>
          <p14:tracePt t="213391" x="5608638" y="3805238"/>
          <p14:tracePt t="213407" x="5608638" y="3795713"/>
          <p14:tracePt t="213424" x="5608638" y="3778250"/>
          <p14:tracePt t="213441" x="5599113" y="3759200"/>
          <p14:tracePt t="213457" x="5599113" y="3741738"/>
          <p14:tracePt t="213474" x="5599113" y="3724275"/>
          <p14:tracePt t="213491" x="5589588" y="3706813"/>
          <p14:tracePt t="213507" x="5589588" y="3687763"/>
          <p14:tracePt t="213524" x="5589588" y="3679825"/>
          <p14:tracePt t="213541" x="5589588" y="3670300"/>
          <p14:tracePt t="213558" x="5572125" y="3662363"/>
          <p14:tracePt t="213628" x="5572125" y="3652838"/>
          <p14:tracePt t="213746" x="5572125" y="3635375"/>
          <p14:tracePt t="213767" x="5572125" y="3625850"/>
          <p14:tracePt t="213775" x="5572125" y="3616325"/>
          <p14:tracePt t="213790" x="5572125" y="3608388"/>
          <p14:tracePt t="213808" x="5581650" y="3598863"/>
          <p14:tracePt t="213831" x="5581650" y="3589338"/>
          <p14:tracePt t="213884" x="5581650" y="3581400"/>
          <p14:tracePt t="213893" x="5589588" y="3563938"/>
          <p14:tracePt t="213900" x="5589588" y="3554413"/>
          <p14:tracePt t="213908" x="5599113" y="3554413"/>
          <p14:tracePt t="213923" x="5599113" y="3544888"/>
          <p14:tracePt t="213940" x="5616575" y="3527425"/>
          <p14:tracePt t="213956" x="5616575" y="3517900"/>
          <p14:tracePt t="213973" x="5626100" y="3517900"/>
          <p14:tracePt t="213995" x="5635625" y="3509963"/>
          <p14:tracePt t="214011" x="5643563" y="3500438"/>
          <p14:tracePt t="214023" x="5661025" y="3482975"/>
          <p14:tracePt t="214040" x="5661025" y="3465513"/>
          <p14:tracePt t="214041" x="5661025" y="3455988"/>
          <p14:tracePt t="214057" x="5670550" y="3438525"/>
          <p14:tracePt t="214073" x="5670550" y="3429000"/>
          <p14:tracePt t="214090" x="5680075" y="3402013"/>
          <p14:tracePt t="214558" x="5680075" y="3421063"/>
          <p14:tracePt t="214574" x="5680075" y="3429000"/>
          <p14:tracePt t="214582" x="5680075" y="3438525"/>
          <p14:tracePt t="215248" x="5680075" y="3446463"/>
          <p14:tracePt t="215255" x="5670550" y="3455988"/>
          <p14:tracePt t="215263" x="5670550" y="3465513"/>
          <p14:tracePt t="215342" x="5670550" y="3473450"/>
          <p14:tracePt t="215420" x="5653088" y="3492500"/>
          <p14:tracePt t="215428" x="5653088" y="3500438"/>
          <p14:tracePt t="215442" x="5643563" y="3517900"/>
          <p14:tracePt t="215459" x="5643563" y="3527425"/>
          <p14:tracePt t="215474" x="5635625" y="3536950"/>
          <p14:tracePt t="215491" x="5635625" y="3544888"/>
          <p14:tracePt t="216812" x="5599113" y="3563938"/>
          <p14:tracePt t="216821" x="5589588" y="3563938"/>
          <p14:tracePt t="216829" x="5581650" y="3563938"/>
          <p14:tracePt t="216841" x="5572125" y="3554413"/>
          <p14:tracePt t="216859" x="5527675" y="3536950"/>
          <p14:tracePt t="216874" x="5518150" y="3527425"/>
          <p14:tracePt t="216953" x="5510213" y="3517900"/>
          <p14:tracePt t="216961" x="5500688" y="3492500"/>
          <p14:tracePt t="216975" x="5500688" y="3482975"/>
          <p14:tracePt t="216993" x="5500688" y="3429000"/>
          <p14:tracePt t="217009" x="5500688" y="3402013"/>
          <p14:tracePt t="217026" x="5500688" y="3375025"/>
          <p14:tracePt t="217041" x="5500688" y="3330575"/>
          <p14:tracePt t="217058" x="5500688" y="3286125"/>
          <p14:tracePt t="217075" x="5500688" y="3268663"/>
          <p14:tracePt t="217091" x="5500688" y="3259138"/>
          <p14:tracePt t="217108" x="5500688" y="3251200"/>
          <p14:tracePt t="217257" x="5492750" y="3251200"/>
          <p14:tracePt t="217273" x="5473700" y="3251200"/>
          <p14:tracePt t="217288" x="5465763" y="3259138"/>
          <p14:tracePt t="217295" x="5465763" y="3268663"/>
          <p14:tracePt t="217307" x="5465763" y="3278188"/>
          <p14:tracePt t="217324" x="5465763" y="3303588"/>
          <p14:tracePt t="217340" x="5465763" y="3330575"/>
          <p14:tracePt t="217357" x="5492750" y="3394075"/>
          <p14:tracePt t="217374" x="5537200" y="3500438"/>
          <p14:tracePt t="217390" x="5554663" y="3571875"/>
          <p14:tracePt t="217407" x="5599113" y="3652838"/>
          <p14:tracePt t="217424" x="5626100" y="3714750"/>
          <p14:tracePt t="217441" x="5653088" y="3786188"/>
          <p14:tracePt t="217457" x="5670550" y="3849688"/>
          <p14:tracePt t="217474" x="5697538" y="3876675"/>
          <p14:tracePt t="217490" x="5715000" y="3911600"/>
          <p14:tracePt t="217507" x="5741988" y="3956050"/>
          <p14:tracePt t="217524" x="5759450" y="3973513"/>
          <p14:tracePt t="217540" x="5759450" y="3992563"/>
          <p14:tracePt t="217558" x="5768975" y="4019550"/>
          <p14:tracePt t="217575" x="5768975" y="4044950"/>
          <p14:tracePt t="217591" x="5768975" y="4071938"/>
          <p14:tracePt t="217608" x="5768975" y="4090988"/>
          <p14:tracePt t="217625" x="5768975" y="4108450"/>
          <p14:tracePt t="217627" x="5768975" y="4116388"/>
          <p14:tracePt t="217642" x="5768975" y="4143375"/>
          <p14:tracePt t="217658" x="5768975" y="4152900"/>
          <p14:tracePt t="217675" x="5759450" y="4162425"/>
          <p14:tracePt t="217691" x="5759450" y="4170363"/>
          <p14:tracePt t="217758" x="5751513" y="4170363"/>
          <p14:tracePt t="217767" x="5732463" y="4135438"/>
          <p14:tracePt t="217775" x="5724525" y="4098925"/>
          <p14:tracePt t="217791" x="5697538" y="4000500"/>
          <p14:tracePt t="217808" x="5670550" y="3921125"/>
          <p14:tracePt t="217825" x="5643563" y="3840163"/>
          <p14:tracePt t="217841" x="5616575" y="3768725"/>
          <p14:tracePt t="217858" x="5589588" y="3687763"/>
          <p14:tracePt t="217875" x="5581650" y="3625850"/>
          <p14:tracePt t="217877" x="5564188" y="3589338"/>
          <p14:tracePt t="217893" x="5554663" y="3563938"/>
          <p14:tracePt t="217908" x="5537200" y="3536950"/>
          <p14:tracePt t="217925" x="5527675" y="3509963"/>
          <p14:tracePt t="217942" x="5510213" y="3500438"/>
          <p14:tracePt t="217958" x="5500688" y="3492500"/>
          <p14:tracePt t="217974" x="5492750" y="3482975"/>
          <p14:tracePt t="217992" x="5483225" y="3438525"/>
          <p14:tracePt t="218008" x="5483225" y="3394075"/>
          <p14:tracePt t="218024" x="5473700" y="3349625"/>
          <p14:tracePt t="218041" x="5473700" y="3313113"/>
          <p14:tracePt t="218057" x="5473700" y="3286125"/>
          <p14:tracePt t="218074" x="5465763" y="3268663"/>
          <p14:tracePt t="218091" x="5465763" y="3251200"/>
          <p14:tracePt t="218108" x="5446713" y="3251200"/>
          <p14:tracePt t="218229" x="5446713" y="3278188"/>
          <p14:tracePt t="218237" x="5446713" y="3295650"/>
          <p14:tracePt t="218245" x="5446713" y="3322638"/>
          <p14:tracePt t="218259" x="5456238" y="3384550"/>
          <p14:tracePt t="218276" x="5456238" y="3446463"/>
          <p14:tracePt t="218291" x="5465763" y="3492500"/>
          <p14:tracePt t="218308" x="5465763" y="3527425"/>
          <p14:tracePt t="218325" x="5465763" y="3581400"/>
          <p14:tracePt t="218341" x="5465763" y="3662363"/>
          <p14:tracePt t="218358" x="5465763" y="3733800"/>
          <p14:tracePt t="218375" x="5465763" y="3813175"/>
          <p14:tracePt t="218377" x="5465763" y="3830638"/>
          <p14:tracePt t="218393" x="5465763" y="3876675"/>
          <p14:tracePt t="218409" x="5483225" y="3921125"/>
          <p14:tracePt t="218425" x="5492750" y="3973513"/>
          <p14:tracePt t="218441" x="5500688" y="4000500"/>
          <p14:tracePt t="218458" x="5500688" y="4044950"/>
          <p14:tracePt t="218475" x="5510213" y="4071938"/>
          <p14:tracePt t="218491" x="5510213" y="4081463"/>
          <p14:tracePt t="218509" x="5510213" y="4098925"/>
          <p14:tracePt t="218658" x="5510213" y="4064000"/>
          <p14:tracePt t="218666" x="5510213" y="4027488"/>
          <p14:tracePt t="218674" x="5510213" y="3973513"/>
          <p14:tracePt t="218690" x="5510213" y="3867150"/>
          <p14:tracePt t="218707" x="5510213" y="3759200"/>
          <p14:tracePt t="218724" x="5510213" y="3670300"/>
          <p14:tracePt t="218740" x="5492750" y="3571875"/>
          <p14:tracePt t="218757" x="5483225" y="3509963"/>
          <p14:tracePt t="218774" x="5465763" y="3465513"/>
          <p14:tracePt t="218790" x="5456238" y="3429000"/>
          <p14:tracePt t="218807" x="5456238" y="3411538"/>
          <p14:tracePt t="218824" x="5456238" y="3394075"/>
          <p14:tracePt t="218841" x="5456238" y="3375025"/>
          <p14:tracePt t="218857" x="5456238" y="3357563"/>
          <p14:tracePt t="218874" x="5456238" y="3349625"/>
          <p14:tracePt t="219243" x="5456238" y="3367088"/>
          <p14:tracePt t="219251" x="5456238" y="3375025"/>
          <p14:tracePt t="219259" x="5456238" y="3394075"/>
          <p14:tracePt t="219274" x="5465763" y="3438525"/>
          <p14:tracePt t="219291" x="5492750" y="3509963"/>
          <p14:tracePt t="219292" x="5500688" y="3554413"/>
          <p14:tracePt t="219307" x="5527675" y="3643313"/>
          <p14:tracePt t="219324" x="5527675" y="3768725"/>
          <p14:tracePt t="219341" x="5527675" y="3938588"/>
          <p14:tracePt t="219357" x="5527675" y="4064000"/>
          <p14:tracePt t="219374" x="5545138" y="4170363"/>
          <p14:tracePt t="219391" x="5572125" y="4268788"/>
          <p14:tracePt t="219408" x="5608638" y="4402138"/>
          <p14:tracePt t="219424" x="5635625" y="4483100"/>
          <p14:tracePt t="219441" x="5635625" y="4500563"/>
          <p14:tracePt t="219457" x="5635625" y="4519613"/>
          <p14:tracePt t="219474" x="5643563" y="4527550"/>
          <p14:tracePt t="219491" x="5643563" y="4545013"/>
          <p14:tracePt t="219508" x="5653088" y="4564063"/>
          <p14:tracePt t="219524" x="5661025" y="4581525"/>
          <p14:tracePt t="219541" x="5680075" y="4598988"/>
          <p14:tracePt t="219542" x="5688013" y="4608513"/>
          <p14:tracePt t="219558" x="5707063" y="4635500"/>
          <p14:tracePt t="219574" x="5751513" y="4679950"/>
          <p14:tracePt t="219591" x="5830888" y="4724400"/>
          <p14:tracePt t="219607" x="5911850" y="4751388"/>
          <p14:tracePt t="219624" x="5973763" y="4759325"/>
          <p14:tracePt t="219641" x="6054725" y="4768850"/>
          <p14:tracePt t="219658" x="6161088" y="4768850"/>
          <p14:tracePt t="219674" x="6278563" y="4741863"/>
          <p14:tracePt t="219691" x="6296025" y="4724400"/>
          <p14:tracePt t="219707" x="6313488" y="4706938"/>
          <p14:tracePt t="219724" x="6340475" y="4687888"/>
          <p14:tracePt t="219741" x="6350000" y="4670425"/>
          <p14:tracePt t="219758" x="6367463" y="4652963"/>
          <p14:tracePt t="219774" x="6375400" y="4635500"/>
          <p14:tracePt t="219791" x="6375400" y="4598988"/>
          <p14:tracePt t="219792" x="6375400" y="4591050"/>
          <p14:tracePt t="219808" x="6375400" y="4554538"/>
          <p14:tracePt t="219824" x="6350000" y="4510088"/>
          <p14:tracePt t="219841" x="6303963" y="4473575"/>
          <p14:tracePt t="219858" x="6224588" y="4421188"/>
          <p14:tracePt t="219875" x="6143625" y="4349750"/>
          <p14:tracePt t="219891" x="6064250" y="4313238"/>
          <p14:tracePt t="219908" x="5983288" y="4268788"/>
          <p14:tracePt t="219924" x="5894388" y="4214813"/>
          <p14:tracePt t="219941" x="5857875" y="4206875"/>
          <p14:tracePt t="219957" x="5840413" y="4197350"/>
          <p14:tracePt t="219974" x="5822950" y="4197350"/>
          <p14:tracePt t="219990" x="5795963" y="4187825"/>
          <p14:tracePt t="220007" x="5778500" y="4187825"/>
          <p14:tracePt t="220024" x="5759450" y="4187825"/>
          <p14:tracePt t="220040" x="5741988" y="4187825"/>
          <p14:tracePt t="220058" x="5707063" y="4197350"/>
          <p14:tracePt t="220074" x="5688013" y="4206875"/>
          <p14:tracePt t="220090" x="5670550" y="4206875"/>
          <p14:tracePt t="220107" x="5661025" y="4224338"/>
          <p14:tracePt t="220128" x="5643563" y="4233863"/>
          <p14:tracePt t="220141" x="5635625" y="4241800"/>
          <p14:tracePt t="220158" x="5626100" y="4259263"/>
          <p14:tracePt t="220175" x="5616575" y="4278313"/>
          <p14:tracePt t="220177" x="5608638" y="4295775"/>
          <p14:tracePt t="220192" x="5608638" y="4313238"/>
          <p14:tracePt t="220208" x="5608638" y="4330700"/>
          <p14:tracePt t="220225" x="5608638" y="4349750"/>
          <p14:tracePt t="220242" x="5616575" y="4376738"/>
          <p14:tracePt t="220258" x="5626100" y="4394200"/>
          <p14:tracePt t="220276" x="5653088" y="4411663"/>
          <p14:tracePt t="220278" x="5661025" y="4421188"/>
          <p14:tracePt t="220294" x="5680075" y="4448175"/>
          <p14:tracePt t="220309" x="5697538" y="4465638"/>
          <p14:tracePt t="220325" x="5715000" y="4483100"/>
          <p14:tracePt t="220342" x="5732463" y="4492625"/>
          <p14:tracePt t="220358" x="5751513" y="4500563"/>
          <p14:tracePt t="220375" x="5759450" y="4519613"/>
          <p14:tracePt t="220391" x="5778500" y="4537075"/>
          <p14:tracePt t="220408" x="5803900" y="4545013"/>
          <p14:tracePt t="220425" x="5822950" y="4564063"/>
          <p14:tracePt t="220428" x="5840413" y="4564063"/>
          <p14:tracePt t="220444" x="5867400" y="4572000"/>
          <p14:tracePt t="220458" x="5884863" y="4572000"/>
          <p14:tracePt t="220475" x="5902325" y="4572000"/>
          <p14:tracePt t="220492" x="5921375" y="4564063"/>
          <p14:tracePt t="220509" x="5946775" y="4554538"/>
          <p14:tracePt t="220525" x="5965825" y="4545013"/>
          <p14:tracePt t="220541" x="5973763" y="4537075"/>
          <p14:tracePt t="220542" x="5983288" y="4537075"/>
          <p14:tracePt t="220557" x="5983288" y="4527550"/>
          <p14:tracePt t="220574" x="5983288" y="4510088"/>
          <p14:tracePt t="220615" x="5983288" y="4500563"/>
          <p14:tracePt t="220629" x="5973763" y="4492625"/>
          <p14:tracePt t="220637" x="5965825" y="4492625"/>
          <p14:tracePt t="220647" x="5956300" y="4492625"/>
          <p14:tracePt t="220658" x="5946775" y="4492625"/>
          <p14:tracePt t="220674" x="5894388" y="4492625"/>
          <p14:tracePt t="220691" x="5822950" y="4519613"/>
          <p14:tracePt t="220708" x="5680075" y="4616450"/>
          <p14:tracePt t="220724" x="5554663" y="4714875"/>
          <p14:tracePt t="220741" x="5429250" y="4805363"/>
          <p14:tracePt t="220758" x="5330825" y="4894263"/>
          <p14:tracePt t="220774" x="5207000" y="5000625"/>
          <p14:tracePt t="220791" x="5027613" y="5143500"/>
          <p14:tracePt t="220808" x="4768850" y="5286375"/>
          <p14:tracePt t="220809" x="4616450" y="5367338"/>
          <p14:tracePt t="220824" x="4367213" y="5492750"/>
          <p14:tracePt t="220841" x="4133850" y="5599113"/>
          <p14:tracePt t="220857" x="3929063" y="5635625"/>
          <p14:tracePt t="220874" x="3813175" y="5662613"/>
          <p14:tracePt t="220891" x="3795713" y="5662613"/>
          <p14:tracePt t="220943" x="3786188" y="5670550"/>
          <p14:tracePt t="220951" x="3768725" y="5680075"/>
          <p14:tracePt t="220960" x="3741738" y="5697538"/>
          <p14:tracePt t="220975" x="3660775" y="5734050"/>
          <p14:tracePt t="220991" x="3581400" y="5761038"/>
          <p14:tracePt t="221008" x="3482975" y="5786438"/>
          <p14:tracePt t="221025" x="3394075" y="5813425"/>
          <p14:tracePt t="221042" x="3313113" y="5840413"/>
          <p14:tracePt t="221045" x="3303588" y="5840413"/>
          <p14:tracePt t="221060" x="3259138" y="5857875"/>
          <p14:tracePt t="221075" x="3205163" y="5876925"/>
          <p14:tracePt t="221091" x="3160713" y="5903913"/>
          <p14:tracePt t="221108" x="3098800" y="5921375"/>
          <p14:tracePt t="221124" x="3017838" y="5965825"/>
          <p14:tracePt t="221141" x="2919413" y="5992813"/>
          <p14:tracePt t="221158" x="2830513" y="6019800"/>
          <p14:tracePt t="221175" x="2732088" y="6046788"/>
          <p14:tracePt t="221177" x="2697163" y="6054725"/>
          <p14:tracePt t="221192" x="2633663" y="6072188"/>
          <p14:tracePt t="221210" x="2589213" y="6081713"/>
          <p14:tracePt t="221225" x="2554288" y="6091238"/>
          <p14:tracePt t="221241" x="2536825" y="6099175"/>
          <p14:tracePt t="221259" x="2509838" y="6099175"/>
          <p14:tracePt t="221275" x="2490788" y="6099175"/>
          <p14:tracePt t="221291" x="2482850" y="6118225"/>
          <p14:tracePt t="221308" x="2465388" y="6118225"/>
          <p14:tracePt t="221325" x="2428875" y="6118225"/>
          <p14:tracePt t="221342" x="2419350" y="6118225"/>
          <p14:tracePt t="221358" x="2411413" y="6118225"/>
          <p14:tracePt t="221375" x="2401888" y="6118225"/>
          <p14:tracePt t="221459" x="2393950" y="6118225"/>
          <p14:tracePt t="221513" x="2384425" y="6118225"/>
          <p14:tracePt t="221522" x="2366963" y="6118225"/>
          <p14:tracePt t="221530" x="2357438" y="6118225"/>
          <p14:tracePt t="221542" x="2347913" y="6126163"/>
          <p14:tracePt t="221559" x="2339975" y="6126163"/>
          <p14:tracePt t="222163" x="2339975" y="6108700"/>
          <p14:tracePt t="222171" x="2339975" y="6099175"/>
          <p14:tracePt t="222225" x="2339975" y="6091238"/>
          <p14:tracePt t="222241" x="2339975" y="6081713"/>
          <p14:tracePt t="222250" x="2339975" y="6072188"/>
          <p14:tracePt t="222259" x="2339975" y="6064250"/>
          <p14:tracePt t="223751" x="2339975" y="6054725"/>
          <p14:tracePt t="223760" x="2347913" y="6037263"/>
          <p14:tracePt t="223775" x="2357438" y="6027738"/>
          <p14:tracePt t="223791" x="2384425" y="6019800"/>
          <p14:tracePt t="223808" x="2401888" y="6000750"/>
          <p14:tracePt t="223825" x="2419350" y="5983288"/>
          <p14:tracePt t="223842" x="2500313" y="5956300"/>
          <p14:tracePt t="223859" x="2562225" y="5929313"/>
          <p14:tracePt t="223875" x="2608263" y="5903913"/>
          <p14:tracePt t="223878" x="2616200" y="5894388"/>
          <p14:tracePt t="223892" x="2643188" y="5876925"/>
          <p14:tracePt t="223909" x="2670175" y="5857875"/>
          <p14:tracePt t="223925" x="2697163" y="5832475"/>
          <p14:tracePt t="223942" x="2714625" y="5822950"/>
          <p14:tracePt t="223959" x="2732088" y="5805488"/>
          <p14:tracePt t="223975" x="2751138" y="5795963"/>
          <p14:tracePt t="223977" x="2759075" y="5786438"/>
          <p14:tracePt t="223993" x="2786063" y="5761038"/>
          <p14:tracePt t="224010" x="2803525" y="5751513"/>
          <p14:tracePt t="224768" x="2813050" y="5751513"/>
          <p14:tracePt t="224776" x="2822575" y="5741988"/>
          <p14:tracePt t="224792" x="2830513" y="5724525"/>
          <p14:tracePt t="224809" x="2847975" y="5724525"/>
          <p14:tracePt t="224947" x="2840038" y="5724525"/>
          <p14:tracePt t="224956" x="2830513" y="5734050"/>
          <p14:tracePt t="224963" x="2822575" y="5741988"/>
          <p14:tracePt t="224975" x="2813050" y="5751513"/>
          <p14:tracePt t="224992" x="2795588" y="5778500"/>
          <p14:tracePt t="225008" x="2768600" y="5795963"/>
          <p14:tracePt t="225024" x="2751138" y="5813425"/>
          <p14:tracePt t="225041" x="2724150" y="5832475"/>
          <p14:tracePt t="225058" x="2705100" y="5857875"/>
          <p14:tracePt t="225074" x="2679700" y="5867400"/>
          <p14:tracePt t="225091" x="2660650" y="5884863"/>
          <p14:tracePt t="225108" x="2643188" y="5903913"/>
          <p14:tracePt t="225125" x="2616200" y="5929313"/>
          <p14:tracePt t="225141" x="2608263" y="5938838"/>
          <p14:tracePt t="225158" x="2598738" y="5938838"/>
          <p14:tracePt t="225175" x="2598738" y="5948363"/>
          <p14:tracePt t="225294" x="2625725" y="5921375"/>
          <p14:tracePt t="225301" x="2652713" y="5911850"/>
          <p14:tracePt t="225309" x="2687638" y="5884863"/>
          <p14:tracePt t="225325" x="2857500" y="5795963"/>
          <p14:tracePt t="225342" x="3000375" y="5689600"/>
          <p14:tracePt t="225358" x="3214688" y="5537200"/>
          <p14:tracePt t="225375" x="3490913" y="5429250"/>
          <p14:tracePt t="225392" x="3751263" y="5322888"/>
          <p14:tracePt t="225393" x="3857625" y="5268913"/>
          <p14:tracePt t="225409" x="4089400" y="5162550"/>
          <p14:tracePt t="225425" x="4483100" y="5027613"/>
          <p14:tracePt t="225442" x="4875213" y="4867275"/>
          <p14:tracePt t="225458" x="5224463" y="4652963"/>
          <p14:tracePt t="225475" x="5554663" y="4500563"/>
          <p14:tracePt t="225491" x="5741988" y="4376738"/>
          <p14:tracePt t="225509" x="5795963" y="4349750"/>
          <p14:tracePt t="225527" x="5803900" y="4340225"/>
          <p14:tracePt t="225557" x="5813425" y="4330700"/>
          <p14:tracePt t="225574" x="5822950" y="4322763"/>
          <p14:tracePt t="225583" x="5830888" y="4313238"/>
          <p14:tracePt t="225592" x="5840413" y="4305300"/>
          <p14:tracePt t="225609" x="5875338" y="4278313"/>
          <p14:tracePt t="225626" x="5884863" y="4268788"/>
          <p14:tracePt t="225642" x="5894388" y="4268788"/>
          <p14:tracePt t="225659" x="5894388" y="4259263"/>
          <p14:tracePt t="225708" x="5902325" y="4259263"/>
          <p14:tracePt t="226012" x="5902325" y="4268788"/>
          <p14:tracePt t="226020" x="5894388" y="4268788"/>
          <p14:tracePt t="226029" x="5884863" y="4286250"/>
          <p14:tracePt t="226044" x="5867400" y="4305300"/>
          <p14:tracePt t="226059" x="5803900" y="4340225"/>
          <p14:tracePt t="226075" x="5724525" y="4411663"/>
          <p14:tracePt t="226092" x="5589588" y="4537075"/>
          <p14:tracePt t="226109" x="5375275" y="4679950"/>
          <p14:tracePt t="226125" x="5187950" y="4805363"/>
          <p14:tracePt t="226142" x="5018088" y="4902200"/>
          <p14:tracePt t="226160" x="4840288" y="5027613"/>
          <p14:tracePt t="226176" x="4697413" y="5099050"/>
          <p14:tracePt t="226192" x="4572000" y="5162550"/>
          <p14:tracePt t="226209" x="4446588" y="5187950"/>
          <p14:tracePt t="226225" x="4286250" y="5241925"/>
          <p14:tracePt t="226242" x="4081463" y="5305425"/>
          <p14:tracePt t="226259" x="3867150" y="5394325"/>
          <p14:tracePt t="226276" x="3705225" y="5456238"/>
          <p14:tracePt t="226279" x="3643313" y="5500688"/>
          <p14:tracePt t="226292" x="3608388" y="5519738"/>
          <p14:tracePt t="226309" x="3517900" y="5554663"/>
          <p14:tracePt t="226326" x="3455988" y="5591175"/>
          <p14:tracePt t="226342" x="3411538" y="5618163"/>
          <p14:tracePt t="226359" x="3375025" y="5635625"/>
          <p14:tracePt t="226376" x="3330575" y="5662613"/>
          <p14:tracePt t="226392" x="3286125" y="5680075"/>
          <p14:tracePt t="226409" x="3241675" y="5707063"/>
          <p14:tracePt t="226426" x="3179763" y="5741988"/>
          <p14:tracePt t="226443" x="3160713" y="5751513"/>
          <p14:tracePt t="226459" x="3125788" y="5761038"/>
          <p14:tracePt t="226475" x="3098800" y="5778500"/>
          <p14:tracePt t="226492" x="3044825" y="5805488"/>
          <p14:tracePt t="226508" x="2982913" y="5832475"/>
          <p14:tracePt t="226526" x="2901950" y="5857875"/>
          <p14:tracePt t="226544" x="2813050" y="5894388"/>
          <p14:tracePt t="226561" x="2768600" y="5921375"/>
          <p14:tracePt t="226577" x="2732088" y="5938838"/>
          <p14:tracePt t="226592" x="2714625" y="5948363"/>
          <p14:tracePt t="226609" x="2679700" y="5956300"/>
          <p14:tracePt t="226625" x="2660650" y="5956300"/>
          <p14:tracePt t="226732" x="2660650" y="5938838"/>
          <p14:tracePt t="226740" x="2679700" y="5894388"/>
          <p14:tracePt t="226749" x="2687638" y="5876925"/>
          <p14:tracePt t="226759" x="2714625" y="5857875"/>
          <p14:tracePt t="226775" x="2768600" y="5813425"/>
          <p14:tracePt t="226792" x="2867025" y="5741988"/>
          <p14:tracePt t="226808" x="3009900" y="5643563"/>
          <p14:tracePt t="226810" x="3116263" y="5591175"/>
          <p14:tracePt t="226826" x="3322638" y="5500688"/>
          <p14:tracePt t="226842" x="3536950" y="5394325"/>
          <p14:tracePt t="226859" x="3741738" y="5313363"/>
          <p14:tracePt t="226876" x="3973513" y="5207000"/>
          <p14:tracePt t="226892" x="4179888" y="5116513"/>
          <p14:tracePt t="226909" x="4295775" y="5054600"/>
          <p14:tracePt t="226926" x="4367213" y="5027613"/>
          <p14:tracePt t="226928" x="4375150" y="5019675"/>
          <p14:tracePt t="226942" x="4394200" y="5010150"/>
          <p14:tracePt t="226959" x="4465638" y="4973638"/>
          <p14:tracePt t="226976" x="4500563" y="4965700"/>
          <p14:tracePt t="226992" x="4527550" y="4956175"/>
          <p14:tracePt t="227009" x="4581525" y="4938713"/>
          <p14:tracePt t="227026" x="4608513" y="4921250"/>
          <p14:tracePt t="227042" x="4687888" y="4902200"/>
          <p14:tracePt t="227045" x="4741863" y="4902200"/>
          <p14:tracePt t="227060" x="4884738" y="4894263"/>
          <p14:tracePt t="227077" x="5064125" y="4857750"/>
          <p14:tracePt t="227093" x="5268913" y="4795838"/>
          <p14:tracePt t="227109" x="5446713" y="4741863"/>
          <p14:tracePt t="227125" x="5545138" y="4697413"/>
          <p14:tracePt t="227141" x="5581650" y="4679950"/>
          <p14:tracePt t="227158" x="5589588" y="4670425"/>
          <p14:tracePt t="227175" x="5608638" y="4643438"/>
          <p14:tracePt t="227191" x="5635625" y="4625975"/>
          <p14:tracePt t="227208" x="5741988" y="4591050"/>
          <p14:tracePt t="227225" x="5803900" y="4564063"/>
          <p14:tracePt t="227241" x="5849938" y="4537075"/>
          <p14:tracePt t="227258" x="5884863" y="4527550"/>
          <p14:tracePt t="227276" x="5894388" y="4510088"/>
          <p14:tracePt t="227292" x="5921375" y="4500563"/>
          <p14:tracePt t="227293" x="5921375" y="4483100"/>
          <p14:tracePt t="227309" x="5929313" y="4483100"/>
          <p14:tracePt t="227906" x="5929313" y="4492625"/>
          <p14:tracePt t="228525" x="5929313" y="4483100"/>
          <p14:tracePt t="228533" x="5929313" y="4473575"/>
          <p14:tracePt t="228542" x="5929313" y="4465638"/>
          <p14:tracePt t="228560" x="5929313" y="4448175"/>
          <p14:tracePt t="228563" x="5929313" y="4438650"/>
          <p14:tracePt t="228576" x="5938838" y="4429125"/>
          <p14:tracePt t="228592" x="5938838" y="4402138"/>
          <p14:tracePt t="228609" x="5938838" y="4394200"/>
          <p14:tracePt t="228819" x="5938838" y="4384675"/>
          <p14:tracePt t="228843" x="5946775" y="4376738"/>
          <p14:tracePt t="228961" x="5946775" y="4367213"/>
          <p14:tracePt t="229103" x="5938838" y="4376738"/>
          <p14:tracePt t="229197" x="5938838" y="4384675"/>
          <p14:tracePt t="229212" x="5929313" y="4384675"/>
          <p14:tracePt t="229221" x="5911850" y="4394200"/>
          <p14:tracePt t="229237" x="5911850" y="4402138"/>
          <p14:tracePt t="229244" x="5902325" y="4402138"/>
          <p14:tracePt t="229259" x="5902325" y="4421188"/>
          <p14:tracePt t="229276" x="5894388" y="4421188"/>
          <p14:tracePt t="229293" x="5894388" y="4429125"/>
          <p14:tracePt t="230323" x="5884863" y="4402138"/>
          <p14:tracePt t="230331" x="5884863" y="4394200"/>
          <p14:tracePt t="230343" x="5884863" y="4384675"/>
          <p14:tracePt t="230359" x="5875338" y="4367213"/>
          <p14:tracePt t="230941" x="5867400" y="4367213"/>
          <p14:tracePt t="230964" x="5867400" y="4376738"/>
          <p14:tracePt t="230980" x="5849938" y="4376738"/>
          <p14:tracePt t="231661" x="5849938" y="4384675"/>
          <p14:tracePt t="231677" x="5849938" y="4394200"/>
          <p14:tracePt t="231763" x="5840413" y="4394200"/>
          <p14:tracePt t="231779" x="5830888" y="4429125"/>
          <p14:tracePt t="231788" x="5822950" y="4438650"/>
          <p14:tracePt t="231795" x="5822950" y="4448175"/>
          <p14:tracePt t="231811" x="5813425" y="4456113"/>
          <p14:tracePt t="231826" x="5803900" y="4456113"/>
          <p14:tracePt t="231843" x="5803900" y="4473575"/>
          <p14:tracePt t="231903" x="5786438" y="4483100"/>
          <p14:tracePt t="231919" x="5786438" y="4492625"/>
          <p14:tracePt t="232152" x="5795963" y="4483100"/>
          <p14:tracePt t="232160" x="5795963" y="4465638"/>
          <p14:tracePt t="232168" x="5795963" y="4456113"/>
          <p14:tracePt t="232177" x="5795963" y="4448175"/>
          <p14:tracePt t="232192" x="5803900" y="4448175"/>
          <p14:tracePt t="233195" x="5803900" y="4456113"/>
          <p14:tracePt t="233204" x="5786438" y="4473575"/>
          <p14:tracePt t="233383" x="5778500" y="4465638"/>
          <p14:tracePt t="233392" x="5768975" y="4456113"/>
          <p14:tracePt t="233399" x="5759450" y="4448175"/>
          <p14:tracePt t="233410" x="5741988" y="4438650"/>
          <p14:tracePt t="233427" x="5661025" y="4411663"/>
          <p14:tracePt t="233443" x="5581650" y="4384675"/>
          <p14:tracePt t="233446" x="5537200" y="4357688"/>
          <p14:tracePt t="233461" x="5465763" y="4322763"/>
          <p14:tracePt t="233478" x="5375275" y="4251325"/>
          <p14:tracePt t="233493" x="5313363" y="4187825"/>
          <p14:tracePt t="233510" x="5251450" y="4135438"/>
          <p14:tracePt t="233526" x="5197475" y="4108450"/>
          <p14:tracePt t="233543" x="5160963" y="4081463"/>
          <p14:tracePt t="233560" x="5143500" y="4071938"/>
          <p14:tracePt t="233578" x="5099050" y="4064000"/>
          <p14:tracePt t="233593" x="5072063" y="4054475"/>
          <p14:tracePt t="233610" x="5045075" y="4044950"/>
          <p14:tracePt t="233626" x="5018088" y="4019550"/>
          <p14:tracePt t="233643" x="4992688" y="4019550"/>
          <p14:tracePt t="233660" x="4983163" y="4010025"/>
          <p14:tracePt t="233677" x="4973638" y="4010025"/>
          <p14:tracePt t="233916" x="4965700" y="4000500"/>
          <p14:tracePt t="233929" x="4956175" y="3992563"/>
          <p14:tracePt t="233937" x="4929188" y="3983038"/>
          <p14:tracePt t="233946" x="4921250" y="3983038"/>
          <p14:tracePt t="233961" x="4902200" y="3965575"/>
          <p14:tracePt t="233976" x="4894263" y="3956050"/>
          <p14:tracePt t="233993" x="4884738" y="3948113"/>
          <p14:tracePt t="234010" x="4875213" y="3948113"/>
          <p14:tracePt t="234027" x="4857750" y="3938588"/>
          <p14:tracePt t="234125" x="4875213" y="3938588"/>
          <p14:tracePt t="234134" x="4902200" y="3956050"/>
          <p14:tracePt t="234143" x="4938713" y="3965575"/>
          <p14:tracePt t="234160" x="5000625" y="3965575"/>
          <p14:tracePt t="234177" x="5018088" y="3965575"/>
          <p14:tracePt t="234193" x="5027613" y="3965575"/>
          <p14:tracePt t="234220" x="5027613" y="3929063"/>
          <p14:tracePt t="234228" x="5018088" y="3902075"/>
          <p14:tracePt t="234243" x="4946650" y="3822700"/>
          <p14:tracePt t="234260" x="4894263" y="3741738"/>
          <p14:tracePt t="234277" x="4848225" y="3635375"/>
          <p14:tracePt t="234294" x="4813300" y="3554413"/>
          <p14:tracePt t="234309" x="4803775" y="3492500"/>
          <p14:tracePt t="234326" x="4776788" y="3429000"/>
          <p14:tracePt t="234343" x="4776788" y="3402013"/>
          <p14:tracePt t="234359" x="4776788" y="3394075"/>
          <p14:tracePt t="234469" x="4768850" y="3394075"/>
          <p14:tracePt t="234486" x="4768850" y="3421063"/>
          <p14:tracePt t="234494" x="4768850" y="3438525"/>
          <p14:tracePt t="234510" x="4768850" y="3465513"/>
          <p14:tracePt t="234527" x="4768850" y="3509963"/>
          <p14:tracePt t="234543" x="4776788" y="3571875"/>
          <p14:tracePt t="234560" x="4803775" y="3635375"/>
          <p14:tracePt t="234563" x="4813300" y="3662363"/>
          <p14:tracePt t="234577" x="4830763" y="3679825"/>
          <p14:tracePt t="234593" x="4840288" y="3714750"/>
          <p14:tracePt t="234596" x="4848225" y="3724275"/>
          <p14:tracePt t="234612" x="4857750" y="3751263"/>
          <p14:tracePt t="234627" x="4875213" y="3768725"/>
          <p14:tracePt t="234643" x="4884738" y="3778250"/>
          <p14:tracePt t="234660" x="4894263" y="3786188"/>
          <p14:tracePt t="234697" x="4894263" y="3795713"/>
          <p14:tracePt t="235330" x="4894263" y="3805238"/>
          <p14:tracePt t="235354" x="4894263" y="3822700"/>
          <p14:tracePt t="240830" x="4902200" y="3805238"/>
          <p14:tracePt t="240843" x="4946650" y="3741738"/>
          <p14:tracePt t="240860" x="5054600" y="3635375"/>
          <p14:tracePt t="240877" x="5180013" y="3544888"/>
          <p14:tracePt t="240878" x="5241925" y="3517900"/>
          <p14:tracePt t="240893" x="5313363" y="3492500"/>
          <p14:tracePt t="240910" x="5367338" y="3465513"/>
          <p14:tracePt t="240927" x="5394325" y="3465513"/>
          <p14:tracePt t="240944" x="5421313" y="3455988"/>
          <p14:tracePt t="240961" x="5465763" y="3446463"/>
          <p14:tracePt t="240978" x="5510213" y="3429000"/>
          <p14:tracePt t="240994" x="5589588" y="3421063"/>
          <p14:tracePt t="241011" x="5707063" y="3384550"/>
          <p14:tracePt t="241027" x="5778500" y="3367088"/>
          <p14:tracePt t="241044" x="5857875" y="3357563"/>
          <p14:tracePt t="241062" x="5894388" y="3357563"/>
          <p14:tracePt t="241077" x="5911850" y="3357563"/>
          <p14:tracePt t="241094" x="5921375" y="3357563"/>
          <p14:tracePt t="241144" x="5921375" y="3367088"/>
          <p14:tracePt t="241160" x="5929313" y="3367088"/>
          <p14:tracePt t="241169" x="5929313" y="3375025"/>
          <p14:tracePt t="241177" x="5929313" y="3384550"/>
          <p14:tracePt t="241194" x="5929313" y="3402013"/>
          <p14:tracePt t="241211" x="5911850" y="3429000"/>
          <p14:tracePt t="241227" x="5894388" y="3446463"/>
          <p14:tracePt t="241244" x="5857875" y="3465513"/>
          <p14:tracePt t="241261" x="5822950" y="3482975"/>
          <p14:tracePt t="241263" x="5813425" y="3492500"/>
          <p14:tracePt t="241278" x="5795963" y="3492500"/>
          <p14:tracePt t="241294" x="5778500" y="3509963"/>
          <p14:tracePt t="241311" x="5724525" y="3536950"/>
          <p14:tracePt t="241328" x="5680075" y="3554413"/>
          <p14:tracePt t="241344" x="5643563" y="3581400"/>
          <p14:tracePt t="241361" x="5608638" y="3589338"/>
          <p14:tracePt t="241363" x="5599113" y="3589338"/>
          <p14:tracePt t="241378" x="5589588" y="3589338"/>
          <p14:tracePt t="241403" x="5581650" y="3589338"/>
          <p14:tracePt t="241410" x="5572125" y="3598863"/>
          <p14:tracePt t="241427" x="5537200" y="3616325"/>
          <p14:tracePt t="241444" x="5510213" y="3625850"/>
          <p14:tracePt t="241460" x="5473700" y="3635375"/>
          <p14:tracePt t="241478" x="5456238" y="3635375"/>
          <p14:tracePt t="241494" x="5438775" y="3635375"/>
          <p14:tracePt t="241575" x="5446713" y="3635375"/>
          <p14:tracePt t="241583" x="5456238" y="3625850"/>
          <p14:tracePt t="241595" x="5465763" y="3616325"/>
          <p14:tracePt t="241611" x="5527675" y="3589338"/>
          <p14:tracePt t="241613" x="5564188" y="3571875"/>
          <p14:tracePt t="241627" x="5589588" y="3563938"/>
          <p14:tracePt t="241645" x="5688013" y="3527425"/>
          <p14:tracePt t="241660" x="5724525" y="3509963"/>
          <p14:tracePt t="241677" x="5759450" y="3492500"/>
          <p14:tracePt t="241694" x="5778500" y="3482975"/>
          <p14:tracePt t="241710" x="5795963" y="3473450"/>
          <p14:tracePt t="241727" x="5822950" y="3465513"/>
          <p14:tracePt t="241743" x="5867400" y="3438525"/>
          <p14:tracePt t="241760" x="5911850" y="3429000"/>
          <p14:tracePt t="241776" x="5938838" y="3411538"/>
          <p14:tracePt t="241793" x="5956300" y="3402013"/>
          <p14:tracePt t="241832" x="5965825" y="3394075"/>
          <p14:tracePt t="241864" x="5965825" y="3384550"/>
          <p14:tracePt t="241872" x="5965825" y="3375025"/>
          <p14:tracePt t="241878" x="5965825" y="3367088"/>
          <p14:tracePt t="241894" x="5965825" y="3322638"/>
          <p14:tracePt t="241910" x="5965825" y="3278188"/>
          <p14:tracePt t="241927" x="5946775" y="3232150"/>
          <p14:tracePt t="241943" x="5946775" y="3170238"/>
          <p14:tracePt t="241961" x="5965825" y="3071813"/>
          <p14:tracePt t="241978" x="5992813" y="2992438"/>
          <p14:tracePt t="241994" x="6018213" y="2921000"/>
          <p14:tracePt t="242011" x="6064250" y="2840038"/>
          <p14:tracePt t="242014" x="6089650" y="2795588"/>
          <p14:tracePt t="242029" x="6143625" y="2751138"/>
          <p14:tracePt t="242045" x="6207125" y="2697163"/>
          <p14:tracePt t="242061" x="6269038" y="2643188"/>
          <p14:tracePt t="242078" x="6323013" y="2616200"/>
          <p14:tracePt t="242094" x="6340475" y="2598738"/>
          <p14:tracePt t="242111" x="6357938" y="2581275"/>
          <p14:tracePt t="242128" x="6384925" y="2554288"/>
          <p14:tracePt t="242146" x="6421438" y="2536825"/>
          <p14:tracePt t="242161" x="6456363" y="2517775"/>
          <p14:tracePt t="242178" x="6473825" y="2500313"/>
          <p14:tracePt t="242194" x="6500813" y="2482850"/>
          <p14:tracePt t="242211" x="6518275" y="2473325"/>
          <p14:tracePt t="242228" x="6537325" y="2455863"/>
          <p14:tracePt t="242244" x="6572250" y="2446338"/>
          <p14:tracePt t="242261" x="6599238" y="2420938"/>
          <p14:tracePt t="242263" x="6626225" y="2411413"/>
          <p14:tracePt t="242277" x="6635750" y="2411413"/>
          <p14:tracePt t="242295" x="6680200" y="2384425"/>
          <p14:tracePt t="242310" x="6688138" y="2384425"/>
          <p14:tracePt t="242365" x="6697663" y="2384425"/>
          <p14:tracePt t="242373" x="6707188" y="2374900"/>
          <p14:tracePt t="242381" x="6724650" y="2374900"/>
          <p14:tracePt t="242504" x="6742113" y="2374900"/>
          <p14:tracePt t="242520" x="6751638" y="2374900"/>
          <p14:tracePt t="242528" x="6759575" y="2374900"/>
          <p14:tracePt t="242545" x="6769100" y="2374900"/>
          <p14:tracePt t="242561" x="6796088" y="2393950"/>
          <p14:tracePt t="242578" x="6813550" y="2401888"/>
          <p14:tracePt t="242594" x="6831013" y="2411413"/>
          <p14:tracePt t="242611" x="6858000" y="2411413"/>
          <p14:tracePt t="242628" x="6884988" y="2428875"/>
          <p14:tracePt t="242644" x="6946900" y="2428875"/>
          <p14:tracePt t="242661" x="7010400" y="2446338"/>
          <p14:tracePt t="242663" x="7037388" y="2446338"/>
          <p14:tracePt t="242678" x="7064375" y="2446338"/>
          <p14:tracePt t="242694" x="7072313" y="2446338"/>
          <p14:tracePt t="242711" x="7081838" y="2446338"/>
          <p14:tracePt t="242749" x="7099300" y="2446338"/>
          <p14:tracePt t="242756" x="7108825" y="2446338"/>
          <p14:tracePt t="242764" x="7116763" y="2446338"/>
          <p14:tracePt t="242779" x="7135813" y="2446338"/>
          <p14:tracePt t="242826" x="7143750" y="2446338"/>
          <p14:tracePt t="242840" x="7153275" y="2446338"/>
          <p14:tracePt t="242848" x="7170738" y="2428875"/>
          <p14:tracePt t="242860" x="7180263" y="2428875"/>
          <p14:tracePt t="242878" x="7188200" y="2420938"/>
          <p14:tracePt t="242897" x="7188200" y="2411413"/>
          <p14:tracePt t="242911" x="7188200" y="2401888"/>
          <p14:tracePt t="242928" x="7188200" y="2374900"/>
          <p14:tracePt t="242944" x="7188200" y="2349500"/>
          <p14:tracePt t="242961" x="7188200" y="2322513"/>
          <p14:tracePt t="242978" x="7188200" y="2295525"/>
          <p14:tracePt t="242994" x="7188200" y="2278063"/>
          <p14:tracePt t="243011" x="7188200" y="2268538"/>
          <p14:tracePt t="243027" x="7188200" y="2259013"/>
          <p14:tracePt t="243045" x="7180263" y="2251075"/>
          <p14:tracePt t="243060" x="7161213" y="2214563"/>
          <p14:tracePt t="243077" x="7153275" y="2197100"/>
          <p14:tracePt t="243094" x="7143750" y="2179638"/>
          <p14:tracePt t="243110" x="7135813" y="2152650"/>
          <p14:tracePt t="243128" x="7116763" y="2143125"/>
          <p14:tracePt t="243144" x="7116763" y="2135188"/>
          <p14:tracePt t="243161" x="7108825" y="2125663"/>
          <p14:tracePt t="243178" x="7089775" y="2116138"/>
          <p14:tracePt t="243180" x="7081838" y="2108200"/>
          <p14:tracePt t="243196" x="7064375" y="2098675"/>
          <p14:tracePt t="243211" x="7045325" y="2081213"/>
          <p14:tracePt t="243228" x="7027863" y="2071688"/>
          <p14:tracePt t="243244" x="7000875" y="2071688"/>
          <p14:tracePt t="243261" x="6992938" y="2071688"/>
          <p14:tracePt t="243280" x="6965950" y="2071688"/>
          <p14:tracePt t="243296" x="6929438" y="2071688"/>
          <p14:tracePt t="243312" x="6911975" y="2089150"/>
          <p14:tracePt t="243328" x="6894513" y="2098675"/>
          <p14:tracePt t="243346" x="6867525" y="2098675"/>
          <p14:tracePt t="243360" x="6850063" y="2108200"/>
          <p14:tracePt t="243377" x="6831013" y="2116138"/>
          <p14:tracePt t="243394" x="6804025" y="2125663"/>
          <p14:tracePt t="243410" x="6796088" y="2135188"/>
          <p14:tracePt t="243437" x="6786563" y="2143125"/>
          <p14:tracePt t="243453" x="6786563" y="2160588"/>
          <p14:tracePt t="243461" x="6778625" y="2170113"/>
          <p14:tracePt t="243478" x="6778625" y="2179638"/>
          <p14:tracePt t="243494" x="6778625" y="2197100"/>
          <p14:tracePt t="243511" x="6778625" y="2214563"/>
          <p14:tracePt t="243528" x="6778625" y="2224088"/>
          <p14:tracePt t="243546" x="6786563" y="2259013"/>
          <p14:tracePt t="243561" x="6813550" y="2278063"/>
          <p14:tracePt t="243577" x="6831013" y="2295525"/>
          <p14:tracePt t="243594" x="6850063" y="2322513"/>
          <p14:tracePt t="243610" x="6867525" y="2339975"/>
          <p14:tracePt t="243627" x="6894513" y="2357438"/>
          <p14:tracePt t="243644" x="6911975" y="2384425"/>
          <p14:tracePt t="243660" x="6929438" y="2401888"/>
          <p14:tracePt t="243677" x="6938963" y="2411413"/>
          <p14:tracePt t="243696" x="6965950" y="2428875"/>
          <p14:tracePt t="243711" x="6983413" y="2428875"/>
          <p14:tracePt t="243728" x="6992938" y="2438400"/>
          <p14:tracePt t="243744" x="7010400" y="2438400"/>
          <p14:tracePt t="243761" x="7037388" y="2438400"/>
          <p14:tracePt t="243778" x="7054850" y="2438400"/>
          <p14:tracePt t="243794" x="7072313" y="2438400"/>
          <p14:tracePt t="243811" x="7108825" y="2438400"/>
          <p14:tracePt t="243828" x="7126288" y="2438400"/>
          <p14:tracePt t="243844" x="7143750" y="2428875"/>
          <p14:tracePt t="243861" x="7161213" y="2420938"/>
          <p14:tracePt t="243878" x="7161213" y="2411413"/>
          <p14:tracePt t="243894" x="7188200" y="2393950"/>
          <p14:tracePt t="243911" x="7197725" y="2366963"/>
          <p14:tracePt t="243913" x="7207250" y="2357438"/>
          <p14:tracePt t="243928" x="7207250" y="2349500"/>
          <p14:tracePt t="243930" x="7215188" y="2339975"/>
          <p14:tracePt t="243946" x="7215188" y="2322513"/>
          <p14:tracePt t="243961" x="7215188" y="2295525"/>
          <p14:tracePt t="243978" x="7215188" y="2278063"/>
          <p14:tracePt t="243994" x="7215188" y="2268538"/>
          <p14:tracePt t="244011" x="7215188" y="2259013"/>
          <p14:tracePt t="244028" x="7215188" y="2251075"/>
          <p14:tracePt t="244044" x="7215188" y="2232025"/>
          <p14:tracePt t="244061" x="7207250" y="2214563"/>
          <p14:tracePt t="244078" x="7197725" y="2214563"/>
          <p14:tracePt t="244095" x="7188200" y="2197100"/>
          <p14:tracePt t="244111" x="7170738" y="2187575"/>
          <p14:tracePt t="244127" x="7153275" y="2170113"/>
          <p14:tracePt t="244144" x="7143750" y="2170113"/>
          <p14:tracePt t="244161" x="7143750" y="2143125"/>
          <p14:tracePt t="244179" x="7126288" y="2135188"/>
          <p14:tracePt t="244196" x="7099300" y="2125663"/>
          <p14:tracePt t="244212" x="7081838" y="2116138"/>
          <p14:tracePt t="244227" x="7064375" y="2108200"/>
          <p14:tracePt t="244244" x="7054850" y="2108200"/>
          <p14:tracePt t="244260" x="7037388" y="2108200"/>
          <p14:tracePt t="244277" x="7010400" y="2098675"/>
          <p14:tracePt t="244294" x="6992938" y="2098675"/>
          <p14:tracePt t="244310" x="6956425" y="2098675"/>
          <p14:tracePt t="244327" x="6929438" y="2098675"/>
          <p14:tracePt t="244344" x="6911975" y="2108200"/>
          <p14:tracePt t="244360" x="6884988" y="2116138"/>
          <p14:tracePt t="244377" x="6867525" y="2135188"/>
          <p14:tracePt t="244393" x="6850063" y="2143125"/>
          <p14:tracePt t="244411" x="6831013" y="2160588"/>
          <p14:tracePt t="244428" x="6804025" y="2179638"/>
          <p14:tracePt t="244446" x="6786563" y="2187575"/>
          <p14:tracePt t="244462" x="6778625" y="2197100"/>
          <p14:tracePt t="244478" x="6769100" y="2214563"/>
          <p14:tracePt t="244494" x="6769100" y="2241550"/>
          <p14:tracePt t="244515" x="6759575" y="2241550"/>
          <p14:tracePt t="244528" x="6759575" y="2251075"/>
          <p14:tracePt t="244544" x="6759575" y="2268538"/>
          <p14:tracePt t="244561" x="6759575" y="2286000"/>
          <p14:tracePt t="244564" x="6751638" y="2295525"/>
          <p14:tracePt t="244579" x="6751638" y="2322513"/>
          <p14:tracePt t="244594" x="6751638" y="2330450"/>
          <p14:tracePt t="244611" x="6751638" y="2349500"/>
          <p14:tracePt t="244628" x="6769100" y="2357438"/>
          <p14:tracePt t="244644" x="6786563" y="2384425"/>
          <p14:tracePt t="244661" x="6796088" y="2393950"/>
          <p14:tracePt t="244678" x="6840538" y="2420938"/>
          <p14:tracePt t="244696" x="6858000" y="2438400"/>
          <p14:tracePt t="244711" x="6894513" y="2455863"/>
          <p14:tracePt t="244728" x="6911975" y="2465388"/>
          <p14:tracePt t="244744" x="6938963" y="2473325"/>
          <p14:tracePt t="244761" x="6946900" y="2473325"/>
          <p14:tracePt t="244778" x="6965950" y="2473325"/>
          <p14:tracePt t="244795" x="6983413" y="2473325"/>
          <p14:tracePt t="244811" x="7000875" y="2482850"/>
          <p14:tracePt t="244814" x="7018338" y="2482850"/>
          <p14:tracePt t="244829" x="7037388" y="2482850"/>
          <p14:tracePt t="244845" x="7045325" y="2482850"/>
          <p14:tracePt t="244938" x="7045325" y="2492375"/>
          <p14:tracePt t="244953" x="7027863" y="2517775"/>
          <p14:tracePt t="244960" x="7018338" y="2527300"/>
          <p14:tracePt t="244968" x="7000875" y="2563813"/>
          <p14:tracePt t="244978" x="6956425" y="2598738"/>
          <p14:tracePt t="244994" x="6875463" y="2687638"/>
          <p14:tracePt t="245010" x="6778625" y="2813050"/>
          <p14:tracePt t="245027" x="6643688" y="2982913"/>
          <p14:tracePt t="245044" x="6500813" y="3170238"/>
          <p14:tracePt t="245060" x="6367463" y="3367088"/>
          <p14:tracePt t="245077" x="6251575" y="3536950"/>
          <p14:tracePt t="245094" x="6064250" y="3795713"/>
          <p14:tracePt t="245110" x="5921375" y="3983038"/>
          <p14:tracePt t="245127" x="5795963" y="4197350"/>
          <p14:tracePt t="245144" x="5688013" y="4384675"/>
          <p14:tracePt t="245160" x="5616575" y="4510088"/>
          <p14:tracePt t="245177" x="5554663" y="4652963"/>
          <p14:tracePt t="245194" x="5492750" y="4768850"/>
          <p14:tracePt t="245210" x="5438775" y="4902200"/>
          <p14:tracePt t="245227" x="5411788" y="4983163"/>
          <p14:tracePt t="245244" x="5384800" y="5064125"/>
          <p14:tracePt t="245260" x="5330825" y="5180013"/>
          <p14:tracePt t="245277" x="5251450" y="5295900"/>
          <p14:tracePt t="245293" x="5153025" y="5483225"/>
          <p14:tracePt t="245311" x="5054600" y="5608638"/>
          <p14:tracePt t="245329" x="5027613" y="5670550"/>
          <p14:tracePt t="245346" x="5027613" y="5689600"/>
          <p14:tracePt t="245362" x="5027613" y="5697538"/>
          <p14:tracePt t="245378" x="5018088" y="5715000"/>
          <p14:tracePt t="245394" x="5018088" y="5734050"/>
          <p14:tracePt t="245411" x="5000625" y="5751513"/>
          <p14:tracePt t="245428" x="5000625" y="5768975"/>
          <p14:tracePt t="245445" x="5000625" y="5813425"/>
          <p14:tracePt t="245461" x="5010150" y="5876925"/>
          <p14:tracePt t="245463" x="5010150" y="5903913"/>
          <p14:tracePt t="245478" x="5010150" y="5921375"/>
          <p14:tracePt t="245534" x="5010150" y="5929313"/>
          <p14:tracePt t="245596" x="5010150" y="5921375"/>
          <p14:tracePt t="245604" x="5010150" y="5903913"/>
          <p14:tracePt t="245612" x="5010150" y="5884863"/>
          <p14:tracePt t="245628" x="5000625" y="5857875"/>
          <p14:tracePt t="245645" x="4973638" y="5822950"/>
          <p14:tracePt t="245661" x="4938713" y="5805488"/>
          <p14:tracePt t="245678" x="4894263" y="5778500"/>
          <p14:tracePt t="245695" x="4857750" y="5751513"/>
          <p14:tracePt t="245711" x="4803775" y="5741988"/>
          <p14:tracePt t="245714" x="4776788" y="5741988"/>
          <p14:tracePt t="245728" x="4714875" y="5734050"/>
          <p14:tracePt t="245745" x="4643438" y="5734050"/>
          <p14:tracePt t="245761" x="4581525" y="5734050"/>
          <p14:tracePt t="245778" x="4500563" y="5734050"/>
          <p14:tracePt t="245794" x="4419600" y="5734050"/>
          <p14:tracePt t="245810" x="4394200" y="5741988"/>
          <p14:tracePt t="245827" x="4357688" y="5768975"/>
          <p14:tracePt t="245844" x="4340225" y="5778500"/>
          <p14:tracePt t="245845" x="4330700" y="5786438"/>
          <p14:tracePt t="245861" x="4303713" y="5805488"/>
          <p14:tracePt t="245877" x="4286250" y="5832475"/>
          <p14:tracePt t="245894" x="4268788" y="5849938"/>
          <p14:tracePt t="245910" x="4241800" y="5867400"/>
          <p14:tracePt t="245927" x="4232275" y="5894388"/>
          <p14:tracePt t="245944" x="4214813" y="5911850"/>
          <p14:tracePt t="245960" x="4205288" y="5929313"/>
          <p14:tracePt t="245977" x="4205288" y="5948363"/>
          <p14:tracePt t="245994" x="4205288" y="5992813"/>
          <p14:tracePt t="246010" x="4205288" y="6010275"/>
          <p14:tracePt t="246027" x="4214813" y="6037263"/>
          <p14:tracePt t="246044" x="4232275" y="6054725"/>
          <p14:tracePt t="246060" x="4259263" y="6072188"/>
          <p14:tracePt t="246077" x="4276725" y="6091238"/>
          <p14:tracePt t="246096" x="4286250" y="6126163"/>
          <p14:tracePt t="246111" x="4303713" y="6135688"/>
          <p14:tracePt t="246128" x="4322763" y="6135688"/>
          <p14:tracePt t="246230" x="4313238" y="6108700"/>
          <p14:tracePt t="246238" x="4303713" y="6054725"/>
          <p14:tracePt t="246246" x="4276725" y="6019800"/>
          <p14:tracePt t="246261" x="4205288" y="5921375"/>
          <p14:tracePt t="246277" x="4125913" y="5832475"/>
          <p14:tracePt t="246294" x="4037013" y="5734050"/>
          <p14:tracePt t="246311" x="3902075" y="5599113"/>
          <p14:tracePt t="246328" x="3776663" y="5473700"/>
          <p14:tracePt t="246347" x="3517900" y="5268913"/>
          <p14:tracePt t="246362" x="3394075" y="5153025"/>
          <p14:tracePt t="246379" x="3286125" y="5072063"/>
          <p14:tracePt t="246395" x="3224213" y="5019675"/>
          <p14:tracePt t="246411" x="3205163" y="4992688"/>
          <p14:tracePt t="246427" x="3179763" y="4973638"/>
          <p14:tracePt t="246444" x="3160713" y="4956175"/>
          <p14:tracePt t="246461" x="3143250" y="4938713"/>
          <p14:tracePt t="246477" x="3125788" y="4911725"/>
          <p14:tracePt t="246494" x="3081338" y="4894263"/>
          <p14:tracePt t="246511" x="3017838" y="4867275"/>
          <p14:tracePt t="246527" x="2955925" y="4840288"/>
          <p14:tracePt t="246544" x="2874963" y="4805363"/>
          <p14:tracePt t="246560" x="2795588" y="4778375"/>
          <p14:tracePt t="246577" x="2705100" y="4751388"/>
          <p14:tracePt t="246594" x="2608263" y="4724400"/>
          <p14:tracePt t="246610" x="2509838" y="4697413"/>
          <p14:tracePt t="246627" x="2490788" y="4687888"/>
          <p14:tracePt t="246644" x="2465388" y="4670425"/>
          <p14:tracePt t="246660" x="2446338" y="4643438"/>
          <p14:tracePt t="246677" x="2428875" y="4625975"/>
          <p14:tracePt t="246694" x="2411413" y="4608513"/>
          <p14:tracePt t="246710" x="2374900" y="4591050"/>
          <p14:tracePt t="246727" x="2339975" y="4564063"/>
          <p14:tracePt t="246744" x="2276475" y="4537075"/>
          <p14:tracePt t="246745" x="2268538" y="4527550"/>
          <p14:tracePt t="246761" x="2232025" y="4510088"/>
          <p14:tracePt t="246777" x="2214563" y="4492625"/>
          <p14:tracePt t="246794" x="2205038" y="4473575"/>
          <p14:tracePt t="246811" x="2205038" y="4465638"/>
          <p14:tracePt t="246827" x="2197100" y="4465638"/>
          <p14:tracePt t="246869" x="2187575" y="4456113"/>
          <p14:tracePt t="246886" x="2170113" y="4438650"/>
          <p14:tracePt t="246894" x="2160588" y="4421188"/>
          <p14:tracePt t="246902" x="2152650" y="4411663"/>
          <p14:tracePt t="246911" x="2143125" y="4402138"/>
          <p14:tracePt t="246928" x="2125663" y="4394200"/>
          <p14:tracePt t="246945" x="2116138" y="4384675"/>
          <p14:tracePt t="246961" x="2098675" y="4384675"/>
          <p14:tracePt t="246978" x="2089150" y="4376738"/>
          <p14:tracePt t="246995" x="2081213" y="4367213"/>
          <p14:tracePt t="247152" x="2071688" y="4349750"/>
          <p14:tracePt t="247168" x="2062163" y="4349750"/>
          <p14:tracePt t="247223" x="2054225" y="4340225"/>
          <p14:tracePt t="247230" x="2054225" y="4330700"/>
          <p14:tracePt t="247246" x="2044700" y="4313238"/>
          <p14:tracePt t="247262" x="2044700" y="4305300"/>
          <p14:tracePt t="247331" x="2054225" y="4295775"/>
          <p14:tracePt t="247339" x="2062163" y="4278313"/>
          <p14:tracePt t="247347" x="2089150" y="4278313"/>
          <p14:tracePt t="247361" x="2108200" y="4278313"/>
          <p14:tracePt t="247377" x="2160588" y="4278313"/>
          <p14:tracePt t="247394" x="2197100" y="4278313"/>
          <p14:tracePt t="247410" x="2214563" y="4278313"/>
          <p14:tracePt t="247427" x="2224088" y="4286250"/>
          <p14:tracePt t="247448" x="2232025" y="4286250"/>
          <p14:tracePt t="247461" x="2268538" y="4295775"/>
          <p14:tracePt t="247477" x="2286000" y="4305300"/>
          <p14:tracePt t="247519" x="2295525" y="4305300"/>
          <p14:tracePt t="247629" x="2295525" y="4313238"/>
          <p14:tracePt t="248466" x="2303463" y="4313238"/>
          <p14:tracePt t="248475" x="2312988" y="4313238"/>
          <p14:tracePt t="248483" x="2366963" y="4313238"/>
          <p14:tracePt t="248495" x="2455863" y="4313238"/>
          <p14:tracePt t="248512" x="2652713" y="4330700"/>
          <p14:tracePt t="248514" x="2751138" y="4330700"/>
          <p14:tracePt t="248528" x="2867025" y="4330700"/>
          <p14:tracePt t="248530" x="3009900" y="4322763"/>
          <p14:tracePt t="248545" x="3232150" y="4286250"/>
          <p14:tracePt t="248561" x="3394075" y="4259263"/>
          <p14:tracePt t="248578" x="3473450" y="4233863"/>
          <p14:tracePt t="248595" x="3500438" y="4206875"/>
          <p14:tracePt t="248613" x="3517900" y="4206875"/>
          <p14:tracePt t="248818" x="3509963" y="4206875"/>
          <p14:tracePt t="248827" x="3500438" y="4206875"/>
          <p14:tracePt t="248835" x="3482975" y="4224338"/>
          <p14:tracePt t="248846" x="3473450" y="4224338"/>
          <p14:tracePt t="248861" x="3419475" y="4241800"/>
          <p14:tracePt t="248878" x="3375025" y="4259263"/>
          <p14:tracePt t="248897" x="3322638" y="4278313"/>
          <p14:tracePt t="248913" x="3286125" y="4295775"/>
          <p14:tracePt t="248929" x="3259138" y="4305300"/>
          <p14:tracePt t="248945" x="3205163" y="4313238"/>
          <p14:tracePt t="248962" x="3179763" y="4313238"/>
          <p14:tracePt t="248978" x="3152775" y="4313238"/>
          <p14:tracePt t="248995" x="3133725" y="4322763"/>
          <p14:tracePt t="249012" x="3098800" y="4349750"/>
          <p14:tracePt t="249029" x="3081338" y="4357688"/>
          <p14:tracePt t="249031" x="3071813" y="4357688"/>
          <p14:tracePt t="249045" x="3062288" y="4367213"/>
          <p14:tracePt t="249202" x="3089275" y="4376738"/>
          <p14:tracePt t="249210" x="3098800" y="4376738"/>
          <p14:tracePt t="249219" x="3108325" y="4384675"/>
          <p14:tracePt t="249228" x="3133725" y="4384675"/>
          <p14:tracePt t="249245" x="3179763" y="4384675"/>
          <p14:tracePt t="249262" x="3251200" y="4384675"/>
          <p14:tracePt t="249263" x="3295650" y="4367213"/>
          <p14:tracePt t="249278" x="3330575" y="4357688"/>
          <p14:tracePt t="249294" x="3419475" y="4330700"/>
          <p14:tracePt t="249296" x="3465513" y="4322763"/>
          <p14:tracePt t="249311" x="3509963" y="4295775"/>
          <p14:tracePt t="249327" x="3544888" y="4278313"/>
          <p14:tracePt t="249344" x="3562350" y="4268788"/>
          <p14:tracePt t="249361" x="3589338" y="4259263"/>
          <p14:tracePt t="249377" x="3598863" y="4251325"/>
          <p14:tracePt t="249394" x="3608388" y="4241800"/>
          <p14:tracePt t="249411" x="3633788" y="4206875"/>
          <p14:tracePt t="249428" x="3660775" y="4187825"/>
          <p14:tracePt t="249444" x="3679825" y="4170363"/>
          <p14:tracePt t="249461" x="3679825" y="4135438"/>
          <p14:tracePt t="249477" x="3679825" y="4108450"/>
          <p14:tracePt t="249494" x="3679825" y="4090988"/>
          <p14:tracePt t="249511" x="3670300" y="4064000"/>
          <p14:tracePt t="249527" x="3643313" y="4044950"/>
          <p14:tracePt t="249544" x="3625850" y="4027488"/>
          <p14:tracePt t="249546" x="3608388" y="4010025"/>
          <p14:tracePt t="249561" x="3581400" y="3992563"/>
          <p14:tracePt t="249577" x="3554413" y="3973513"/>
          <p14:tracePt t="249594" x="3509963" y="3948113"/>
          <p14:tracePt t="249612" x="3429000" y="3938588"/>
          <p14:tracePt t="249628" x="3394075" y="3911600"/>
          <p14:tracePt t="249645" x="3375025" y="3911600"/>
          <p14:tracePt t="249662" x="3357563" y="3911600"/>
          <p14:tracePt t="249679" x="3322638" y="3911600"/>
          <p14:tracePt t="249695" x="3303588" y="3911600"/>
          <p14:tracePt t="249712" x="3286125" y="3911600"/>
          <p14:tracePt t="249728" x="3251200" y="3938588"/>
          <p14:tracePt t="249745" x="3232150" y="3948113"/>
          <p14:tracePt t="249762" x="3214688" y="3965575"/>
          <p14:tracePt t="249779" x="3187700" y="3992563"/>
          <p14:tracePt t="249781" x="3179763" y="4000500"/>
          <p14:tracePt t="249796" x="3160713" y="4019550"/>
          <p14:tracePt t="249812" x="3143250" y="4037013"/>
          <p14:tracePt t="249828" x="3125788" y="4044950"/>
          <p14:tracePt t="249845" x="3108325" y="4071938"/>
          <p14:tracePt t="249861" x="3089275" y="4090988"/>
          <p14:tracePt t="249878" x="3062288" y="4125913"/>
          <p14:tracePt t="249895" x="3054350" y="4143375"/>
          <p14:tracePt t="249912" x="3044825" y="4162425"/>
          <p14:tracePt t="249930" x="3027363" y="4197350"/>
          <p14:tracePt t="249945" x="3027363" y="4214813"/>
          <p14:tracePt t="249962" x="3027363" y="4233863"/>
          <p14:tracePt t="249978" x="3027363" y="4268788"/>
          <p14:tracePt t="249995" x="3027363" y="4286250"/>
          <p14:tracePt t="250012" x="3027363" y="4305300"/>
          <p14:tracePt t="250028" x="3027363" y="4322763"/>
          <p14:tracePt t="250047" x="3036888" y="4349750"/>
          <p14:tracePt t="250063" x="3044825" y="4357688"/>
          <p14:tracePt t="250078" x="3044825" y="4367213"/>
          <p14:tracePt t="250096" x="3054350" y="4384675"/>
          <p14:tracePt t="250112" x="3071813" y="4411663"/>
          <p14:tracePt t="250128" x="3081338" y="4429125"/>
          <p14:tracePt t="250145" x="3098800" y="4438650"/>
          <p14:tracePt t="250162" x="3098800" y="4448175"/>
          <p14:tracePt t="250178" x="3108325" y="4465638"/>
          <p14:tracePt t="250181" x="3116263" y="4483100"/>
          <p14:tracePt t="250195" x="3125788" y="4483100"/>
          <p14:tracePt t="250212" x="3152775" y="4500563"/>
          <p14:tracePt t="250228" x="3179763" y="4519613"/>
          <p14:tracePt t="250245" x="3232150" y="4537075"/>
          <p14:tracePt t="250262" x="3251200" y="4537075"/>
          <p14:tracePt t="250279" x="3268663" y="4545013"/>
          <p14:tracePt t="250297" x="3313113" y="4554538"/>
          <p14:tracePt t="250313" x="3330575" y="4554538"/>
          <p14:tracePt t="250329" x="3375025" y="4564063"/>
          <p14:tracePt t="250345" x="3402013" y="4564063"/>
          <p14:tracePt t="250361" x="3419475" y="4564063"/>
          <p14:tracePt t="250378" x="3438525" y="4564063"/>
          <p14:tracePt t="250394" x="3465513" y="4564063"/>
          <p14:tracePt t="250411" x="3473450" y="4554538"/>
          <p14:tracePt t="250428" x="3490913" y="4554538"/>
          <p14:tracePt t="250444" x="3509963" y="4545013"/>
          <p14:tracePt t="250461" x="3544888" y="4537075"/>
          <p14:tracePt t="250477" x="3562350" y="4537075"/>
          <p14:tracePt t="250494" x="3571875" y="4519613"/>
          <p14:tracePt t="250512" x="3589338" y="4510088"/>
          <p14:tracePt t="250529" x="3616325" y="4492625"/>
          <p14:tracePt t="250547" x="3625850" y="4465638"/>
          <p14:tracePt t="250564" x="3633788" y="4438650"/>
          <p14:tracePt t="250579" x="3633788" y="4421188"/>
          <p14:tracePt t="250596" x="3633788" y="4402138"/>
          <p14:tracePt t="250612" x="3633788" y="4367213"/>
          <p14:tracePt t="250628" x="3633788" y="4349750"/>
          <p14:tracePt t="250645" x="3633788" y="4313238"/>
          <p14:tracePt t="250662" x="3625850" y="4295775"/>
          <p14:tracePt t="250679" x="3608388" y="4278313"/>
          <p14:tracePt t="250681" x="3598863" y="4268788"/>
          <p14:tracePt t="250697" x="3581400" y="4241800"/>
          <p14:tracePt t="250713" x="3554413" y="4197350"/>
          <p14:tracePt t="250728" x="3536950" y="4162425"/>
          <p14:tracePt t="250745" x="3500438" y="4135438"/>
          <p14:tracePt t="250762" x="3482975" y="4108450"/>
          <p14:tracePt t="250779" x="3465513" y="4098925"/>
          <p14:tracePt t="250795" x="3438525" y="4098925"/>
          <p14:tracePt t="250812" x="3419475" y="4090988"/>
          <p14:tracePt t="250829" x="3375025" y="4071938"/>
          <p14:tracePt t="250846" x="3348038" y="4071938"/>
          <p14:tracePt t="250862" x="3313113" y="4071938"/>
          <p14:tracePt t="250879" x="3295650" y="4071938"/>
          <p14:tracePt t="250895" x="3286125" y="4071938"/>
          <p14:tracePt t="250912" x="3268663" y="4071938"/>
          <p14:tracePt t="250929" x="3241675" y="4071938"/>
          <p14:tracePt t="250931" x="3232150" y="4081463"/>
          <p14:tracePt t="250947" x="3205163" y="4090988"/>
          <p14:tracePt t="250963" x="3179763" y="4098925"/>
          <p14:tracePt t="250978" x="3160713" y="4125913"/>
          <p14:tracePt t="250995" x="3143250" y="4143375"/>
          <p14:tracePt t="251011" x="3125788" y="4162425"/>
          <p14:tracePt t="251028" x="3098800" y="4187825"/>
          <p14:tracePt t="251044" x="3081338" y="4206875"/>
          <p14:tracePt t="251061" x="3062288" y="4241800"/>
          <p14:tracePt t="251078" x="3027363" y="4278313"/>
          <p14:tracePt t="251094" x="3017838" y="4305300"/>
          <p14:tracePt t="251111" x="3009900" y="4330700"/>
          <p14:tracePt t="251128" x="3000375" y="4367213"/>
          <p14:tracePt t="251144" x="2982913" y="4384675"/>
          <p14:tracePt t="251161" x="2982913" y="4421188"/>
          <p14:tracePt t="251178" x="2982913" y="4438650"/>
          <p14:tracePt t="251197" x="3009900" y="4465638"/>
          <p14:tracePt t="251213" x="3027363" y="4492625"/>
          <p14:tracePt t="251229" x="3044825" y="4510088"/>
          <p14:tracePt t="251245" x="3054350" y="4527550"/>
          <p14:tracePt t="251262" x="3081338" y="4537075"/>
          <p14:tracePt t="251279" x="3098800" y="4564063"/>
          <p14:tracePt t="251295" x="3133725" y="4581525"/>
          <p14:tracePt t="251312" x="3179763" y="4608513"/>
          <p14:tracePt t="251330" x="3232150" y="4625975"/>
          <p14:tracePt t="251346" x="3276600" y="4625975"/>
          <p14:tracePt t="251362" x="3322638" y="4625975"/>
          <p14:tracePt t="251379" x="3375025" y="4625975"/>
          <p14:tracePt t="251395" x="3402013" y="4625975"/>
          <p14:tracePt t="251412" x="3419475" y="4625975"/>
          <p14:tracePt t="251429" x="3446463" y="4616450"/>
          <p14:tracePt t="251431" x="3455988" y="4608513"/>
          <p14:tracePt t="251447" x="3473450" y="4591050"/>
          <p14:tracePt t="251463" x="3490913" y="4572000"/>
          <p14:tracePt t="251479" x="3517900" y="4554538"/>
          <p14:tracePt t="251495" x="3544888" y="4545013"/>
          <p14:tracePt t="251512" x="3562350" y="4527550"/>
          <p14:tracePt t="251529" x="3589338" y="4500563"/>
          <p14:tracePt t="251545" x="3608388" y="4483100"/>
          <p14:tracePt t="251561" x="3625850" y="4465638"/>
          <p14:tracePt t="251578" x="3652838" y="4456113"/>
          <p14:tracePt t="251580" x="3660775" y="4438650"/>
          <p14:tracePt t="251595" x="3670300" y="4421188"/>
          <p14:tracePt t="251612" x="3679825" y="4411663"/>
          <p14:tracePt t="251629" x="3687763" y="4402138"/>
          <p14:tracePt t="251645" x="3697288" y="4394200"/>
          <p14:tracePt t="251662" x="3705225" y="4384675"/>
          <p14:tracePt t="251987" x="3687763" y="4384675"/>
          <p14:tracePt t="251995" x="3679825" y="4394200"/>
          <p14:tracePt t="253518" x="3938588" y="4278313"/>
          <p14:tracePt t="253520" x="4187825" y="4197350"/>
          <p14:tracePt t="253535" x="4402138" y="4116388"/>
          <p14:tracePt t="253551" x="4660900" y="4000500"/>
          <p14:tracePt t="253598" x="4759325" y="3938588"/>
          <p14:tracePt t="253615" x="4813300" y="3911600"/>
          <p14:tracePt t="253632" x="4857750" y="3894138"/>
          <p14:tracePt t="253648" x="4884738" y="3876675"/>
          <p14:tracePt t="253665" x="4902200" y="3867150"/>
          <p14:tracePt t="253681" x="4921250" y="3867150"/>
          <p14:tracePt t="253698" x="4929188" y="3849688"/>
          <p14:tracePt t="253715" x="5000625" y="3786188"/>
          <p14:tracePt t="253731" x="5081588" y="3733800"/>
          <p14:tracePt t="253748" x="5153025" y="3706813"/>
          <p14:tracePt t="253765" x="5170488" y="3687763"/>
          <p14:tracePt t="253782" x="5180013" y="3670300"/>
          <p14:tracePt t="253798" x="5180013" y="3662363"/>
          <p14:tracePt t="253948" x="5214938" y="3662363"/>
          <p14:tracePt t="253964" x="5295900" y="3697288"/>
          <p14:tracePt t="253980" x="5411788" y="3741738"/>
          <p14:tracePt t="253997" x="5456238" y="3751263"/>
          <p14:tracePt t="254014" x="5492750" y="3778250"/>
          <p14:tracePt t="254030" x="5510213" y="3786188"/>
          <p14:tracePt t="254047" x="5589588" y="3795713"/>
          <p14:tracePt t="254064" x="5715000" y="3795713"/>
          <p14:tracePt t="254080" x="5938838" y="3759200"/>
          <p14:tracePt t="254097" x="6180138" y="3724275"/>
          <p14:tracePt t="254098" x="6259513" y="3706813"/>
          <p14:tracePt t="254114" x="6394450" y="3687763"/>
          <p14:tracePt t="254130" x="6465888" y="3687763"/>
          <p14:tracePt t="254147" x="6500813" y="3687763"/>
          <p14:tracePt t="254164" x="6510338" y="3687763"/>
          <p14:tracePt t="254247" x="6545263" y="3706813"/>
          <p14:tracePt t="254268" x="6564313" y="3724275"/>
          <p14:tracePt t="254284" x="6581775" y="3759200"/>
          <p14:tracePt t="254298" x="6608763" y="3805238"/>
          <p14:tracePt t="254315" x="6635750" y="3867150"/>
          <p14:tracePt t="254332" x="6661150" y="4019550"/>
          <p14:tracePt t="254349" x="6688138" y="4143375"/>
          <p14:tracePt t="254365" x="6688138" y="4251325"/>
          <p14:tracePt t="254382" x="6680200" y="4367213"/>
          <p14:tracePt t="254398" x="6653213" y="4473575"/>
          <p14:tracePt t="254416" x="6626225" y="4564063"/>
          <p14:tracePt t="254432" x="6599238" y="4643438"/>
          <p14:tracePt t="254448" x="6581775" y="4724400"/>
          <p14:tracePt t="254465" x="6564313" y="4805363"/>
          <p14:tracePt t="254466" x="6554788" y="4840288"/>
          <p14:tracePt t="254482" x="6537325" y="4929188"/>
          <p14:tracePt t="254497" x="6537325" y="4983163"/>
          <p14:tracePt t="254514" x="6537325" y="5135563"/>
          <p14:tracePt t="254531" x="6527800" y="5197475"/>
          <p14:tracePt t="254547" x="6510338" y="5224463"/>
          <p14:tracePt t="254568" x="6500813" y="5259388"/>
          <p14:tracePt t="254585" x="6492875" y="5295900"/>
          <p14:tracePt t="254602" x="6492875" y="5340350"/>
          <p14:tracePt t="254615" x="6465888" y="5411788"/>
          <p14:tracePt t="254632" x="6438900" y="5492750"/>
          <p14:tracePt t="254648" x="6411913" y="5554663"/>
          <p14:tracePt t="254665" x="6402388" y="5591175"/>
          <p14:tracePt t="254682" x="6384925" y="5618163"/>
          <p14:tracePt t="254698" x="6384925" y="5626100"/>
          <p14:tracePt t="254718" x="6350000" y="5653088"/>
          <p14:tracePt t="254737" x="6330950" y="5689600"/>
          <p14:tracePt t="254754" x="6303963" y="5715000"/>
          <p14:tracePt t="254767" x="6269038" y="5751513"/>
          <p14:tracePt t="254782" x="6224588" y="5778500"/>
          <p14:tracePt t="254799" x="6161088" y="5805488"/>
          <p14:tracePt t="254815" x="6081713" y="5840413"/>
          <p14:tracePt t="254832" x="6000750" y="5884863"/>
          <p14:tracePt t="254849" x="5894388" y="5911850"/>
          <p14:tracePt t="254865" x="5741988" y="5956300"/>
          <p14:tracePt t="254884" x="5643563" y="5983288"/>
          <p14:tracePt t="254902" x="5537200" y="6010275"/>
          <p14:tracePt t="254915" x="5446713" y="6010275"/>
          <p14:tracePt t="254932" x="5340350" y="6010275"/>
          <p14:tracePt t="254948" x="5241925" y="6019800"/>
          <p14:tracePt t="254965" x="5170488" y="6019800"/>
          <p14:tracePt t="254985" x="5027613" y="6019800"/>
          <p14:tracePt t="255000" x="4902200" y="6019800"/>
          <p14:tracePt t="255015" x="4705350" y="6019800"/>
          <p14:tracePt t="255032" x="4510088" y="6054725"/>
          <p14:tracePt t="255047" x="4348163" y="6081713"/>
          <p14:tracePt t="255064" x="4152900" y="6118225"/>
          <p14:tracePt t="255080" x="4037013" y="6143625"/>
          <p14:tracePt t="255097" x="3929063" y="6170613"/>
          <p14:tracePt t="255114" x="3776663" y="6215063"/>
          <p14:tracePt t="255131" x="3705225" y="6224588"/>
          <p14:tracePt t="255147" x="3625850" y="6242050"/>
          <p14:tracePt t="255164" x="3562350" y="6251575"/>
          <p14:tracePt t="255181" x="3517900" y="6251575"/>
          <p14:tracePt t="255197" x="3500438" y="6251575"/>
          <p14:tracePt t="255214" x="3473450" y="6251575"/>
          <p14:tracePt t="255230" x="3429000" y="6269038"/>
          <p14:tracePt t="255247" x="3384550" y="6269038"/>
          <p14:tracePt t="255264" x="3313113" y="6269038"/>
          <p14:tracePt t="255281" x="3286125" y="6269038"/>
          <p14:tracePt t="255297" x="3251200" y="6261100"/>
          <p14:tracePt t="255314" x="3214688" y="6242050"/>
          <p14:tracePt t="255331" x="3152775" y="6197600"/>
          <p14:tracePt t="255347" x="3071813" y="6162675"/>
          <p14:tracePt t="255364" x="2990850" y="6108700"/>
          <p14:tracePt t="255381" x="2867025" y="6000750"/>
          <p14:tracePt t="255397" x="2822575" y="5948363"/>
          <p14:tracePt t="255414" x="2768600" y="5911850"/>
          <p14:tracePt t="255431" x="2732088" y="5857875"/>
          <p14:tracePt t="255447" x="2714625" y="5840413"/>
          <p14:tracePt t="255467" x="2670175" y="5724525"/>
          <p14:tracePt t="255484" x="2643188" y="5662613"/>
          <p14:tracePt t="255500" x="2625725" y="5581650"/>
          <p14:tracePt t="255515" x="2598738" y="5519738"/>
          <p14:tracePt t="255532" x="2571750" y="5483225"/>
          <p14:tracePt t="255549" x="2554288" y="5456238"/>
          <p14:tracePt t="255565" x="2527300" y="5421313"/>
          <p14:tracePt t="255579" x="2509838" y="5384800"/>
          <p14:tracePt t="255595" x="2482850" y="5340350"/>
          <p14:tracePt t="255612" x="2465388" y="5295900"/>
          <p14:tracePt t="255628" x="2465388" y="5251450"/>
          <p14:tracePt t="255645" x="2465388" y="5187950"/>
          <p14:tracePt t="255664" x="2465388" y="5081588"/>
          <p14:tracePt t="255679" x="2482850" y="5054600"/>
          <p14:tracePt t="255696" x="2509838" y="5037138"/>
          <p14:tracePt t="255713" x="2527300" y="5010150"/>
          <p14:tracePt t="255729" x="2544763" y="4992688"/>
          <p14:tracePt t="255746" x="2571750" y="4973638"/>
          <p14:tracePt t="255763" x="2589213" y="4948238"/>
          <p14:tracePt t="255779" x="2608263" y="4929188"/>
          <p14:tracePt t="255781" x="2616200" y="4921250"/>
          <p14:tracePt t="255795" x="2643188" y="4911725"/>
          <p14:tracePt t="255812" x="2697163" y="4876800"/>
          <p14:tracePt t="255829" x="2776538" y="4849813"/>
          <p14:tracePt t="255845" x="2822575" y="4840288"/>
          <p14:tracePt t="255862" x="2867025" y="4822825"/>
          <p14:tracePt t="255879" x="2901950" y="4813300"/>
          <p14:tracePt t="255897" x="2946400" y="4805363"/>
          <p14:tracePt t="255914" x="2990850" y="4795838"/>
          <p14:tracePt t="255929" x="3044825" y="4768850"/>
          <p14:tracePt t="255946" x="3098800" y="4768850"/>
          <p14:tracePt t="255962" x="3133725" y="4759325"/>
          <p14:tracePt t="255979" x="3170238" y="4759325"/>
          <p14:tracePt t="255996" x="3197225" y="4759325"/>
          <p14:tracePt t="256012" x="3232150" y="4759325"/>
          <p14:tracePt t="256029" x="3268663" y="4759325"/>
          <p14:tracePt t="256046" x="3286125" y="4759325"/>
          <p14:tracePt t="256924" x="3286125" y="4741863"/>
          <p14:tracePt t="256939" x="3286125" y="4733925"/>
          <p14:tracePt t="257189" x="3276600" y="4733925"/>
          <p14:tracePt t="257620" x="3259138" y="4724400"/>
          <p14:tracePt t="257628" x="3251200" y="4724400"/>
          <p14:tracePt t="266055" x="3330575" y="4635500"/>
          <p14:tracePt t="266064" x="3509963" y="4456113"/>
          <p14:tracePt t="266081" x="4062413" y="3948113"/>
          <p14:tracePt t="266098" x="4483100" y="3598863"/>
          <p14:tracePt t="266114" x="4608513" y="3473450"/>
          <p14:tracePt t="266130" x="4608513" y="3455988"/>
          <p14:tracePt t="266171" x="4572000" y="3446463"/>
          <p14:tracePt t="266179" x="4518025" y="3446463"/>
          <p14:tracePt t="266188" x="4465638" y="3446463"/>
          <p14:tracePt t="266197" x="4394200" y="3446463"/>
          <p14:tracePt t="266214" x="4179888" y="3446463"/>
          <p14:tracePt t="266230" x="4027488" y="3446463"/>
          <p14:tracePt t="266247" x="3965575" y="3446463"/>
          <p14:tracePt t="266264" x="3946525" y="3446463"/>
          <p14:tracePt t="266329" x="3929063" y="3465513"/>
          <p14:tracePt t="266337" x="3902075" y="3492500"/>
          <p14:tracePt t="266347" x="3875088" y="3500438"/>
          <p14:tracePt t="266364" x="3857625" y="3500438"/>
          <p14:tracePt t="266381" x="3840163" y="3509963"/>
          <p14:tracePt t="266383" x="3822700" y="3509963"/>
          <p14:tracePt t="266398" x="3813175" y="3509963"/>
          <p14:tracePt t="266415" x="3795713" y="3509963"/>
          <p14:tracePt t="266431" x="3759200" y="3517900"/>
          <p14:tracePt t="266447" x="3714750" y="3536950"/>
          <p14:tracePt t="266463" x="3679825" y="3554413"/>
          <p14:tracePt t="266480" x="3633788" y="3581400"/>
          <p14:tracePt t="266497" x="3616325" y="3598863"/>
          <p14:tracePt t="266513" x="3589338" y="3608388"/>
          <p14:tracePt t="266515" x="3581400" y="3616325"/>
          <p14:tracePt t="266531" x="3527425" y="3616325"/>
          <p14:tracePt t="266547" x="3446463" y="3616325"/>
          <p14:tracePt t="266563" x="3322638" y="3616325"/>
          <p14:tracePt t="266580" x="3179763" y="3616325"/>
          <p14:tracePt t="266597" x="2955925" y="3643313"/>
          <p14:tracePt t="266613" x="2795588" y="3670300"/>
          <p14:tracePt t="266630" x="2687638" y="3697288"/>
          <p14:tracePt t="266647" x="2554288" y="3724275"/>
          <p14:tracePt t="266663" x="2357438" y="3759200"/>
          <p14:tracePt t="266665" x="2205038" y="3778250"/>
          <p14:tracePt t="266681" x="2036763" y="3795713"/>
          <p14:tracePt t="266697" x="1946275" y="3795713"/>
          <p14:tracePt t="266713" x="1911350" y="3786188"/>
          <p14:tracePt t="266730" x="1874838" y="3759200"/>
          <p14:tracePt t="266747" x="1839913" y="3741738"/>
          <p14:tracePt t="266763" x="1822450" y="3714750"/>
          <p14:tracePt t="266781" x="1724025" y="3724275"/>
          <p14:tracePt t="266797" x="1660525" y="3724275"/>
          <p14:tracePt t="266813" x="1652588" y="3724275"/>
          <p14:tracePt t="266830" x="1643063" y="3724275"/>
          <p14:tracePt t="267134" x="1679575" y="3706813"/>
          <p14:tracePt t="267140" x="1704975" y="3697288"/>
          <p14:tracePt t="267148" x="1724025" y="3687763"/>
          <p14:tracePt t="267163" x="1751013" y="3670300"/>
          <p14:tracePt t="267180" x="1768475" y="3652838"/>
          <p14:tracePt t="267181" x="1785938" y="3643313"/>
          <p14:tracePt t="267197" x="1803400" y="3635375"/>
          <p14:tracePt t="267213" x="1822450" y="3616325"/>
          <p14:tracePt t="267229" x="1857375" y="3589338"/>
          <p14:tracePt t="267246" x="1874838" y="3581400"/>
          <p14:tracePt t="267263" x="1893888" y="3581400"/>
          <p14:tracePt t="267280" x="1901825" y="3581400"/>
          <p14:tracePt t="267296" x="1919288" y="3581400"/>
          <p14:tracePt t="267313" x="1946275" y="3589338"/>
          <p14:tracePt t="267330" x="1965325" y="3598863"/>
          <p14:tracePt t="267346" x="1990725" y="3616325"/>
          <p14:tracePt t="267363" x="2009775" y="3616325"/>
          <p14:tracePt t="267380" x="2017713" y="3616325"/>
          <p14:tracePt t="267493" x="2054225" y="3625850"/>
          <p14:tracePt t="267504" x="2089150" y="3635375"/>
          <p14:tracePt t="267513" x="2116138" y="3652838"/>
          <p14:tracePt t="267530" x="2152650" y="3670300"/>
          <p14:tracePt t="267546" x="2170113" y="3687763"/>
          <p14:tracePt t="267563" x="2187575" y="3706813"/>
          <p14:tracePt t="267580" x="2214563" y="3706813"/>
          <p14:tracePt t="267596" x="2232025" y="3714750"/>
          <p14:tracePt t="268863" x="2241550" y="3724275"/>
          <p14:tracePt t="268941" x="2241550" y="3733800"/>
          <p14:tracePt t="269300" x="2251075" y="3733800"/>
          <p14:tracePt t="269308" x="2259013" y="3741738"/>
          <p14:tracePt t="269316" x="2276475" y="3741738"/>
          <p14:tracePt t="269332" x="2286000" y="3741738"/>
          <p14:tracePt t="269362" x="2295525" y="3741738"/>
          <p14:tracePt t="269372" x="2303463" y="3741738"/>
          <p14:tracePt t="269380" x="2312988" y="3741738"/>
          <p14:tracePt t="269584" x="2339975" y="3733800"/>
          <p14:tracePt t="269597" x="2347913" y="3714750"/>
          <p14:tracePt t="269606" x="2357438" y="3706813"/>
          <p14:tracePt t="269614" x="2366963" y="3697288"/>
          <p14:tracePt t="269630" x="2374900" y="3687763"/>
          <p14:tracePt t="269685" x="2384425" y="3679825"/>
          <p14:tracePt t="269693" x="2393950" y="3670300"/>
          <p14:tracePt t="269699" x="2411413" y="3670300"/>
          <p14:tracePt t="269713" x="2419350" y="3662363"/>
          <p14:tracePt t="269730" x="2438400" y="3662363"/>
          <p14:tracePt t="269731" x="2446338" y="3662363"/>
          <p14:tracePt t="269747" x="2482850" y="3662363"/>
          <p14:tracePt t="269763" x="2509838" y="3662363"/>
          <p14:tracePt t="269780" x="2554288" y="3662363"/>
          <p14:tracePt t="269797" x="2598738" y="3662363"/>
          <p14:tracePt t="269813" x="2679700" y="3662363"/>
          <p14:tracePt t="269830" x="2803525" y="3662363"/>
          <p14:tracePt t="269846" x="2911475" y="3662363"/>
          <p14:tracePt t="269864" x="3062288" y="3697288"/>
          <p14:tracePt t="269867" x="3160713" y="3714750"/>
          <p14:tracePt t="269882" x="3286125" y="3768725"/>
          <p14:tracePt t="269898" x="3367088" y="3956050"/>
          <p14:tracePt t="269914" x="3446463" y="4125913"/>
          <p14:tracePt t="269930" x="3633788" y="4224338"/>
          <p14:tracePt t="269947" x="3759200" y="4421188"/>
          <p14:tracePt t="269963" x="3759200" y="4456113"/>
          <p14:tracePt t="269980" x="3759200" y="4465638"/>
          <p14:tracePt t="270232" x="3786188" y="4465638"/>
          <p14:tracePt t="270240" x="3795713" y="4465638"/>
          <p14:tracePt t="270249" x="3803650" y="4438650"/>
          <p14:tracePt t="270264" x="3840163" y="4421188"/>
          <p14:tracePt t="270281" x="3857625" y="4394200"/>
          <p14:tracePt t="270298" x="3875088" y="4384675"/>
          <p14:tracePt t="270314" x="3894138" y="4376738"/>
          <p14:tracePt t="270330" x="3894138" y="4367213"/>
          <p14:tracePt t="270348" x="3875088" y="4349750"/>
          <p14:tracePt t="270351" x="3875088" y="4322763"/>
          <p14:tracePt t="270365" x="3867150" y="4259263"/>
          <p14:tracePt t="270382" x="3867150" y="4233863"/>
          <p14:tracePt t="270397" x="3884613" y="4214813"/>
          <p14:tracePt t="270414" x="3894138" y="4214813"/>
          <p14:tracePt t="270431" x="3919538" y="4197350"/>
          <p14:tracePt t="270448" x="3919538" y="4125913"/>
          <p14:tracePt t="270464" x="3929063" y="4044950"/>
          <p14:tracePt t="270483" x="3946525" y="3965575"/>
          <p14:tracePt t="270498" x="3946525" y="3921125"/>
          <p14:tracePt t="270515" x="3946525" y="3857625"/>
          <p14:tracePt t="270531" x="3946525" y="3822700"/>
          <p14:tracePt t="270547" x="3938588" y="3805238"/>
          <p14:tracePt t="270564" x="3919538" y="3795713"/>
          <p14:tracePt t="270581" x="3902075" y="3786188"/>
          <p14:tracePt t="270597" x="3840163" y="3768725"/>
          <p14:tracePt t="270614" x="3759200" y="3759200"/>
          <p14:tracePt t="270630" x="3660775" y="3724275"/>
          <p14:tracePt t="270648" x="3598863" y="3706813"/>
          <p14:tracePt t="270663" x="3554413" y="3679825"/>
          <p14:tracePt t="270680" x="3473450" y="3670300"/>
          <p14:tracePt t="270697" x="3384550" y="3670300"/>
          <p14:tracePt t="270714" x="3286125" y="3670300"/>
          <p14:tracePt t="270730" x="3214688" y="3652838"/>
          <p14:tracePt t="270747" x="3143250" y="3635375"/>
          <p14:tracePt t="270764" x="3116263" y="3625850"/>
          <p14:tracePt t="270780" x="3098800" y="3616325"/>
          <p14:tracePt t="270797" x="3062288" y="3616325"/>
          <p14:tracePt t="270814" x="3036888" y="3598863"/>
          <p14:tracePt t="270830" x="3017838" y="3598863"/>
          <p14:tracePt t="270847" x="2990850" y="3598863"/>
          <p14:tracePt t="270864" x="2973388" y="3598863"/>
          <p14:tracePt t="270880" x="2938463" y="3598863"/>
          <p14:tracePt t="270881" x="2919413" y="3608388"/>
          <p14:tracePt t="270898" x="2874963" y="3608388"/>
          <p14:tracePt t="270914" x="2795588" y="3616325"/>
          <p14:tracePt t="270931" x="2705100" y="3635375"/>
          <p14:tracePt t="270947" x="2625725" y="3662363"/>
          <p14:tracePt t="270964" x="2544763" y="3670300"/>
          <p14:tracePt t="270980" x="2482850" y="3697288"/>
          <p14:tracePt t="270996" x="2401888" y="3724275"/>
          <p14:tracePt t="271014" x="2303463" y="3733800"/>
          <p14:tracePt t="271030" x="2241550" y="3733800"/>
          <p14:tracePt t="271047" x="2197100" y="3733800"/>
          <p14:tracePt t="271063" x="2152650" y="3733800"/>
          <p14:tracePt t="271080" x="2108200" y="3724275"/>
          <p14:tracePt t="271097" x="2027238" y="3724275"/>
          <p14:tracePt t="271114" x="1955800" y="3724275"/>
          <p14:tracePt t="271130" x="1919288" y="3724275"/>
          <p14:tracePt t="271132" x="1911350" y="3724275"/>
          <p14:tracePt t="271249" x="1946275" y="3706813"/>
          <p14:tracePt t="271257" x="2017713" y="3697288"/>
          <p14:tracePt t="271265" x="2098675" y="3679825"/>
          <p14:tracePt t="271280" x="2276475" y="3625850"/>
          <p14:tracePt t="271297" x="2438400" y="3598863"/>
          <p14:tracePt t="271313" x="2509838" y="3571875"/>
          <p14:tracePt t="271330" x="2571750" y="3563938"/>
          <p14:tracePt t="271347" x="2598738" y="3563938"/>
          <p14:tracePt t="271389" x="2608263" y="3563938"/>
          <p14:tracePt t="271398" x="2625725" y="3563938"/>
          <p14:tracePt t="271405" x="2633663" y="3571875"/>
          <p14:tracePt t="271421" x="2652713" y="3581400"/>
          <p14:tracePt t="271443" x="2660650" y="3589338"/>
          <p14:tracePt t="271451" x="2670175" y="3598863"/>
          <p14:tracePt t="271463" x="2679700" y="3598863"/>
          <p14:tracePt t="271480" x="2697163" y="3625850"/>
          <p14:tracePt t="271497" x="2741613" y="3635375"/>
          <p14:tracePt t="271514" x="2795588" y="3643313"/>
          <p14:tracePt t="271530" x="2857500" y="3662363"/>
          <p14:tracePt t="271547" x="2911475" y="3662363"/>
          <p14:tracePt t="271563" x="2928938" y="3662363"/>
          <p14:tracePt t="271580" x="2946400" y="3662363"/>
          <p14:tracePt t="271597" x="2982913" y="3662363"/>
          <p14:tracePt t="271613" x="3000375" y="3662363"/>
          <p14:tracePt t="271630" x="3027363" y="3662363"/>
          <p14:tracePt t="271647" x="3054350" y="3662363"/>
          <p14:tracePt t="271663" x="3062288" y="3662363"/>
          <p14:tracePt t="271680" x="3071813" y="3662363"/>
          <p14:tracePt t="271697" x="3081338" y="3662363"/>
          <p14:tracePt t="271715" x="3108325" y="3652838"/>
          <p14:tracePt t="271731" x="3125788" y="3635375"/>
          <p14:tracePt t="271748" x="3143250" y="3635375"/>
          <p14:tracePt t="271764" x="3160713" y="3635375"/>
          <p14:tracePt t="271767" x="3179763" y="3635375"/>
          <p14:tracePt t="271783" x="3197225" y="3635375"/>
          <p14:tracePt t="271798" x="3214688" y="3635375"/>
          <p14:tracePt t="271814" x="3232150" y="3625850"/>
          <p14:tracePt t="271831" x="3259138" y="3625850"/>
          <p14:tracePt t="271848" x="3276600" y="3625850"/>
          <p14:tracePt t="271865" x="3348038" y="3635375"/>
          <p14:tracePt t="271883" x="3554413" y="3643313"/>
          <p14:tracePt t="271899" x="3751263" y="3643313"/>
          <p14:tracePt t="271915" x="3894138" y="3643313"/>
          <p14:tracePt t="271931" x="3973513" y="3643313"/>
          <p14:tracePt t="271948" x="4044950" y="3643313"/>
          <p14:tracePt t="271965" x="4125913" y="3643313"/>
          <p14:tracePt t="271981" x="4205288" y="3643313"/>
          <p14:tracePt t="271998" x="4313238" y="3643313"/>
          <p14:tracePt t="272014" x="4402138" y="3643313"/>
          <p14:tracePt t="272017" x="4456113" y="3643313"/>
          <p14:tracePt t="272033" x="4545013" y="3643313"/>
          <p14:tracePt t="272049" x="4625975" y="3643313"/>
          <p14:tracePt t="272065" x="4697413" y="3616325"/>
          <p14:tracePt t="272081" x="4759325" y="3608388"/>
          <p14:tracePt t="272098" x="4822825" y="3608388"/>
          <p14:tracePt t="272114" x="4875213" y="3589338"/>
          <p14:tracePt t="272131" x="4894263" y="3589338"/>
          <p14:tracePt t="272148" x="4911725" y="3581400"/>
          <p14:tracePt t="272164" x="4929188" y="3581400"/>
          <p14:tracePt t="272181" x="4956175" y="3581400"/>
          <p14:tracePt t="272197" x="5000625" y="3571875"/>
          <p14:tracePt t="272213" x="5064125" y="3544888"/>
          <p14:tracePt t="272230" x="5143500" y="3536950"/>
          <p14:tracePt t="272247" x="5170488" y="3517900"/>
          <p14:tracePt t="272264" x="5197475" y="3509963"/>
          <p14:tracePt t="272280" x="5214938" y="3509963"/>
          <p14:tracePt t="272282" x="5224463" y="3500438"/>
          <p14:tracePt t="272297" x="5268913" y="3500438"/>
          <p14:tracePt t="272314" x="5295900" y="3492500"/>
          <p14:tracePt t="272330" x="5349875" y="3492500"/>
          <p14:tracePt t="272347" x="5402263" y="3482975"/>
          <p14:tracePt t="272364" x="5446713" y="3482975"/>
          <p14:tracePt t="272380" x="5500688" y="3482975"/>
          <p14:tracePt t="272397" x="5608638" y="3482975"/>
          <p14:tracePt t="272413" x="5643563" y="3492500"/>
          <p14:tracePt t="272430" x="5661025" y="3492500"/>
          <p14:tracePt t="272447" x="5688013" y="3500438"/>
          <p14:tracePt t="272464" x="5707063" y="3517900"/>
          <p14:tracePt t="272481" x="5741988" y="3527425"/>
          <p14:tracePt t="272497" x="5759450" y="3544888"/>
          <p14:tracePt t="272514" x="5786438" y="3563938"/>
          <p14:tracePt t="272530" x="5813425" y="3581400"/>
          <p14:tracePt t="272531" x="5822950" y="3589338"/>
          <p14:tracePt t="272547" x="5840413" y="3598863"/>
          <p14:tracePt t="272565" x="5884863" y="3616325"/>
          <p14:tracePt t="272581" x="5938838" y="3635375"/>
          <p14:tracePt t="272597" x="6000750" y="3652838"/>
          <p14:tracePt t="272614" x="6072188" y="3679825"/>
          <p14:tracePt t="272630" x="6153150" y="3706813"/>
          <p14:tracePt t="272648" x="6232525" y="3733800"/>
          <p14:tracePt t="272665" x="6303963" y="3768725"/>
          <p14:tracePt t="272681" x="6323013" y="3778250"/>
          <p14:tracePt t="272698" x="6350000" y="3805238"/>
          <p14:tracePt t="272714" x="6367463" y="3830638"/>
          <p14:tracePt t="272731" x="6384925" y="3857625"/>
          <p14:tracePt t="272747" x="6411913" y="3876675"/>
          <p14:tracePt t="272765" x="6429375" y="3894138"/>
          <p14:tracePt t="272767" x="6438900" y="3902075"/>
          <p14:tracePt t="272783" x="6446838" y="3929063"/>
          <p14:tracePt t="272799" x="6456363" y="3948113"/>
          <p14:tracePt t="272815" x="6483350" y="3965575"/>
          <p14:tracePt t="272831" x="6500813" y="3983038"/>
          <p14:tracePt t="272848" x="6510338" y="4010025"/>
          <p14:tracePt t="272864" x="6518275" y="4027488"/>
          <p14:tracePt t="272881" x="6527800" y="4064000"/>
          <p14:tracePt t="272897" x="6527800" y="4116388"/>
          <p14:tracePt t="272914" x="6545263" y="4224338"/>
          <p14:tracePt t="272931" x="6545263" y="4251325"/>
          <p14:tracePt t="272948" x="6545263" y="4286250"/>
          <p14:tracePt t="272964" x="6545263" y="4305300"/>
          <p14:tracePt t="272980" x="6545263" y="4349750"/>
          <p14:tracePt t="272997" x="6527800" y="4429125"/>
          <p14:tracePt t="273014" x="6500813" y="4510088"/>
          <p14:tracePt t="273030" x="6492875" y="4581525"/>
          <p14:tracePt t="273031" x="6492875" y="4608513"/>
          <p14:tracePt t="273048" x="6465888" y="4687888"/>
          <p14:tracePt t="273064" x="6438900" y="4751388"/>
          <p14:tracePt t="273080" x="6411913" y="4813300"/>
          <p14:tracePt t="273097" x="6402388" y="4849813"/>
          <p14:tracePt t="273114" x="6394450" y="4876800"/>
          <p14:tracePt t="273130" x="6394450" y="4911725"/>
          <p14:tracePt t="273147" x="6367463" y="4948238"/>
          <p14:tracePt t="273164" x="6350000" y="4973638"/>
          <p14:tracePt t="273181" x="6313488" y="5091113"/>
          <p14:tracePt t="273198" x="6296025" y="5187950"/>
          <p14:tracePt t="273214" x="6286500" y="5251450"/>
          <p14:tracePt t="273231" x="6269038" y="5286375"/>
          <p14:tracePt t="273248" x="6269038" y="5305425"/>
          <p14:tracePt t="273264" x="6269038" y="5322888"/>
          <p14:tracePt t="273282" x="6259513" y="5357813"/>
          <p14:tracePt t="273299" x="6251575" y="5376863"/>
          <p14:tracePt t="273314" x="6242050" y="5376863"/>
          <p14:tracePt t="273431" x="6242050" y="5384800"/>
          <p14:tracePt t="273453" x="6232525" y="5394325"/>
          <p14:tracePt t="273462" x="6180138" y="5411788"/>
          <p14:tracePt t="273470" x="6081713" y="5421313"/>
          <p14:tracePt t="273481" x="5983288" y="5438775"/>
          <p14:tracePt t="273497" x="5786438" y="5456238"/>
          <p14:tracePt t="273515" x="5616575" y="5456238"/>
          <p14:tracePt t="273532" x="5429250" y="5421313"/>
          <p14:tracePt t="273534" x="5330825" y="5367338"/>
          <p14:tracePt t="273548" x="5116513" y="5259388"/>
          <p14:tracePt t="273564" x="4973638" y="5162550"/>
          <p14:tracePt t="273581" x="4875213" y="5108575"/>
          <p14:tracePt t="273597" x="4813300" y="5081588"/>
          <p14:tracePt t="273615" x="4732338" y="5045075"/>
          <p14:tracePt t="273632" x="4616450" y="4983163"/>
          <p14:tracePt t="273648" x="4491038" y="4894263"/>
          <p14:tracePt t="273651" x="4429125" y="4857750"/>
          <p14:tracePt t="273664" x="4367213" y="4813300"/>
          <p14:tracePt t="273681" x="4268788" y="4724400"/>
          <p14:tracePt t="273683" x="4224338" y="4687888"/>
          <p14:tracePt t="273699" x="4116388" y="4581525"/>
          <p14:tracePt t="273714" x="4017963" y="4492625"/>
          <p14:tracePt t="273731" x="3822700" y="4384675"/>
          <p14:tracePt t="273748" x="3616325" y="4305300"/>
          <p14:tracePt t="273766" x="3384550" y="4197350"/>
          <p14:tracePt t="273782" x="3197225" y="4108450"/>
          <p14:tracePt t="273798" x="3027363" y="4037013"/>
          <p14:tracePt t="273814" x="2884488" y="3956050"/>
          <p14:tracePt t="273831" x="2768600" y="3902075"/>
          <p14:tracePt t="273847" x="2652713" y="3867150"/>
          <p14:tracePt t="273864" x="2536825" y="3813175"/>
          <p14:tracePt t="273881" x="2455863" y="3786188"/>
          <p14:tracePt t="273898" x="2374900" y="3759200"/>
          <p14:tracePt t="273914" x="2276475" y="3759200"/>
          <p14:tracePt t="273930" x="2179638" y="3751263"/>
          <p14:tracePt t="273932" x="2125663" y="3751263"/>
          <p14:tracePt t="273948" x="2017713" y="3751263"/>
          <p14:tracePt t="273964" x="1938338" y="3751263"/>
          <p14:tracePt t="273981" x="1847850" y="3751263"/>
          <p14:tracePt t="273997" x="1758950" y="3751263"/>
          <p14:tracePt t="274014" x="1652588" y="3768725"/>
          <p14:tracePt t="274031" x="1571625" y="3768725"/>
          <p14:tracePt t="274048" x="1446213" y="3795713"/>
          <p14:tracePt t="274064" x="1366838" y="3813175"/>
          <p14:tracePt t="274081" x="1285875" y="3840163"/>
          <p14:tracePt t="274097" x="1204913" y="3867150"/>
          <p14:tracePt t="274114" x="1169988" y="3884613"/>
          <p14:tracePt t="274308" x="1204913" y="3876675"/>
          <p14:tracePt t="274316" x="1250950" y="3876675"/>
          <p14:tracePt t="274331" x="1357313" y="3867150"/>
          <p14:tracePt t="274347" x="1482725" y="3867150"/>
          <p14:tracePt t="274364" x="1679575" y="3849688"/>
          <p14:tracePt t="274381" x="1874838" y="3813175"/>
          <p14:tracePt t="274398" x="2081213" y="3768725"/>
          <p14:tracePt t="274415" x="2259013" y="3733800"/>
          <p14:tracePt t="274417" x="2312988" y="3714750"/>
          <p14:tracePt t="274433" x="2446338" y="3687763"/>
          <p14:tracePt t="274449" x="2527300" y="3662363"/>
          <p14:tracePt t="274465" x="2544763" y="3652838"/>
          <p14:tracePt t="274482" x="2554288" y="3652838"/>
          <p14:tracePt t="274502" x="2562225" y="3652838"/>
          <p14:tracePt t="274514" x="2571750" y="3652838"/>
          <p14:tracePt t="274531" x="2598738" y="3643313"/>
          <p14:tracePt t="274548" x="2616200" y="3643313"/>
          <p14:tracePt t="275373" x="2608263" y="3643313"/>
          <p14:tracePt t="275379" x="2581275" y="3643313"/>
          <p14:tracePt t="275398" x="2536825" y="3652838"/>
          <p14:tracePt t="275414" x="2490788" y="3652838"/>
          <p14:tracePt t="275431" x="2455863" y="3652838"/>
          <p14:tracePt t="275447" x="2411413" y="3643313"/>
          <p14:tracePt t="275464" x="2322513" y="3616325"/>
          <p14:tracePt t="275481" x="2241550" y="3608388"/>
          <p14:tracePt t="275497" x="2197100" y="3581400"/>
          <p14:tracePt t="275514" x="2160588" y="3563938"/>
          <p14:tracePt t="275531" x="2116138" y="3554413"/>
          <p14:tracePt t="275547" x="2071688" y="3544888"/>
          <p14:tracePt t="275564" x="2017713" y="3527425"/>
          <p14:tracePt t="275581" x="1990725" y="3527425"/>
          <p14:tracePt t="275597" x="1955800" y="3527425"/>
          <p14:tracePt t="275598" x="1946275" y="3527425"/>
          <p14:tracePt t="275614" x="1946275" y="3517900"/>
          <p14:tracePt t="275700" x="1938338" y="3509963"/>
          <p14:tracePt t="275709" x="1928813" y="3500438"/>
          <p14:tracePt t="275725" x="1919288" y="3492500"/>
          <p14:tracePt t="275733" x="1901825" y="3482975"/>
          <p14:tracePt t="275747" x="1893888" y="3455988"/>
          <p14:tracePt t="275881" x="1893888" y="3446463"/>
          <p14:tracePt t="275902" x="1893888" y="3438525"/>
          <p14:tracePt t="275919" x="1893888" y="3429000"/>
          <p14:tracePt t="275927" x="1893888" y="3421063"/>
          <p14:tracePt t="275943" x="1893888" y="3411538"/>
          <p14:tracePt t="275974" x="1893888" y="3402013"/>
          <p14:tracePt t="275996" x="1893888" y="3384550"/>
          <p14:tracePt t="276012" x="1893888" y="3375025"/>
          <p14:tracePt t="276020" x="1893888" y="3367088"/>
          <p14:tracePt t="276030" x="1893888" y="3357563"/>
          <p14:tracePt t="276047" x="1893888" y="3340100"/>
          <p14:tracePt t="276065" x="1911350" y="3313113"/>
          <p14:tracePt t="276083" x="1919288" y="3286125"/>
          <p14:tracePt t="276098" x="1919288" y="3278188"/>
          <p14:tracePt t="276115" x="1919288" y="3268663"/>
          <p14:tracePt t="276443" x="1919288" y="3286125"/>
          <p14:tracePt t="276451" x="1919288" y="3295650"/>
          <p14:tracePt t="276465" x="1901825" y="3313113"/>
          <p14:tracePt t="276483" x="1893888" y="3340100"/>
          <p14:tracePt t="276500" x="1893888" y="3384550"/>
          <p14:tracePt t="276515" x="1893888" y="3429000"/>
          <p14:tracePt t="276533" x="1901825" y="3465513"/>
          <p14:tracePt t="276548" x="1911350" y="3482975"/>
          <p14:tracePt t="276565" x="1911350" y="3492500"/>
          <p14:tracePt t="276581" x="1911350" y="3517900"/>
          <p14:tracePt t="276598" x="1911350" y="3527425"/>
          <p14:tracePt t="276615" x="1911350" y="3554413"/>
          <p14:tracePt t="276631" x="1911350" y="3571875"/>
          <p14:tracePt t="276648" x="1911350" y="3598863"/>
          <p14:tracePt t="276664" x="1901825" y="3616325"/>
          <p14:tracePt t="276681" x="1884363" y="3635375"/>
          <p14:tracePt t="276698" x="1884363" y="3643313"/>
          <p14:tracePt t="276714" x="1884363" y="3662363"/>
          <p14:tracePt t="276731" x="1874838" y="3679825"/>
          <p14:tracePt t="276747" x="1866900" y="3697288"/>
          <p14:tracePt t="276764" x="1866900" y="3714750"/>
          <p14:tracePt t="276781" x="1857375" y="3741738"/>
          <p14:tracePt t="276797" x="1847850" y="3759200"/>
          <p14:tracePt t="276814" x="1830388" y="3778250"/>
          <p14:tracePt t="276831" x="1830388" y="3786188"/>
          <p14:tracePt t="276847" x="1830388" y="3795713"/>
          <p14:tracePt t="276864" x="1830388" y="3822700"/>
          <p14:tracePt t="276881" x="1830388" y="3830638"/>
          <p14:tracePt t="276897" x="1830388" y="3849688"/>
          <p14:tracePt t="276914" x="1830388" y="3867150"/>
          <p14:tracePt t="276931" x="1830388" y="3894138"/>
          <p14:tracePt t="276947" x="1830388" y="3921125"/>
          <p14:tracePt t="276964" x="1830388" y="3956050"/>
          <p14:tracePt t="276981" x="1830388" y="3973513"/>
          <p14:tracePt t="276998" x="1830388" y="4000500"/>
          <p14:tracePt t="276998" x="1839913" y="4010025"/>
          <p14:tracePt t="277014" x="1847850" y="4027488"/>
          <p14:tracePt t="277031" x="1866900" y="4044950"/>
          <p14:tracePt t="277047" x="1928813" y="4071938"/>
          <p14:tracePt t="277064" x="1973263" y="4098925"/>
          <p14:tracePt t="277081" x="2000250" y="4116388"/>
          <p14:tracePt t="277097" x="2017713" y="4135438"/>
          <p14:tracePt t="277114" x="2036763" y="4143375"/>
          <p14:tracePt t="277131" x="2054225" y="4152900"/>
          <p14:tracePt t="277147" x="2081213" y="4170363"/>
          <p14:tracePt t="277164" x="2098675" y="4187825"/>
          <p14:tracePt t="277181" x="2143125" y="4197350"/>
          <p14:tracePt t="277197" x="2179638" y="4206875"/>
          <p14:tracePt t="277214" x="2214563" y="4224338"/>
          <p14:tracePt t="277231" x="2224088" y="4224338"/>
          <p14:tracePt t="277248" x="2232025" y="4224338"/>
          <p14:tracePt t="277272" x="2241550" y="4233863"/>
          <p14:tracePt t="277281" x="2251075" y="4233863"/>
          <p14:tracePt t="277298" x="2286000" y="4233863"/>
          <p14:tracePt t="277314" x="2312988" y="4233863"/>
          <p14:tracePt t="277331" x="2330450" y="4233863"/>
          <p14:tracePt t="277348" x="2347913" y="4233863"/>
          <p14:tracePt t="277365" x="2357438" y="4214813"/>
          <p14:tracePt t="277367" x="2366963" y="4214813"/>
          <p14:tracePt t="277382" x="2384425" y="4206875"/>
          <p14:tracePt t="277398" x="2419350" y="4197350"/>
          <p14:tracePt t="277414" x="2438400" y="4187825"/>
          <p14:tracePt t="277431" x="2455863" y="4187825"/>
          <p14:tracePt t="277447" x="2482850" y="4179888"/>
          <p14:tracePt t="277464" x="2500313" y="4170363"/>
          <p14:tracePt t="277483" x="2527300" y="4162425"/>
          <p14:tracePt t="277500" x="2536825" y="4162425"/>
          <p14:tracePt t="277515" x="2554288" y="4162425"/>
          <p14:tracePt t="277531" x="2571750" y="4170363"/>
          <p14:tracePt t="277548" x="2589213" y="4179888"/>
          <p14:tracePt t="277564" x="2625725" y="4179888"/>
          <p14:tracePt t="277581" x="2643188" y="4179888"/>
          <p14:tracePt t="277598" x="2660650" y="4179888"/>
          <p14:tracePt t="277615" x="2670175" y="4179888"/>
          <p14:tracePt t="277631" x="2697163" y="4179888"/>
          <p14:tracePt t="277648" x="2714625" y="4179888"/>
          <p14:tracePt t="277649" x="2724150" y="4187825"/>
          <p14:tracePt t="277664" x="2741613" y="4206875"/>
          <p14:tracePt t="277681" x="2768600" y="4224338"/>
          <p14:tracePt t="277697" x="2786063" y="4224338"/>
          <p14:tracePt t="277714" x="2795588" y="4224338"/>
          <p14:tracePt t="277731" x="2813050" y="4224338"/>
          <p14:tracePt t="277747" x="2840038" y="4224338"/>
          <p14:tracePt t="277748" x="2847975" y="4224338"/>
          <p14:tracePt t="277765" x="2857500" y="4233863"/>
          <p14:tracePt t="277781" x="2867025" y="4233863"/>
          <p14:tracePt t="277797" x="2884488" y="4251325"/>
          <p14:tracePt t="277814" x="2911475" y="4259263"/>
          <p14:tracePt t="277831" x="2928938" y="4259263"/>
          <p14:tracePt t="277849" x="2928938" y="4268788"/>
          <p14:tracePt t="277865" x="2938463" y="4268788"/>
          <p14:tracePt t="277881" x="2955925" y="4278313"/>
          <p14:tracePt t="277883" x="2965450" y="4278313"/>
          <p14:tracePt t="277899" x="2990850" y="4278313"/>
          <p14:tracePt t="277915" x="3000375" y="4278313"/>
          <p14:tracePt t="277931" x="3009900" y="4278313"/>
          <p14:tracePt t="277984" x="3017838" y="4278313"/>
          <p14:tracePt t="277992" x="3027363" y="4286250"/>
          <p14:tracePt t="278001" x="3036888" y="4286250"/>
          <p14:tracePt t="278203" x="3044825" y="4286250"/>
          <p14:tracePt t="278212" x="3062288" y="4286250"/>
          <p14:tracePt t="278235" x="3071813" y="4286250"/>
          <p14:tracePt t="278243" x="3081338" y="4286250"/>
          <p14:tracePt t="278252" x="3089275" y="4286250"/>
          <p14:tracePt t="278265" x="3089275" y="4278313"/>
          <p14:tracePt t="278282" x="3098800" y="4278313"/>
          <p14:tracePt t="278673" x="3108325" y="4278313"/>
          <p14:tracePt t="278720" x="3116263" y="4278313"/>
          <p14:tracePt t="279300" x="3133725" y="4278313"/>
          <p14:tracePt t="279308" x="3143250" y="4278313"/>
          <p14:tracePt t="279318" x="3160713" y="4268788"/>
          <p14:tracePt t="279332" x="3205163" y="4251325"/>
          <p14:tracePt t="279348" x="3322638" y="4214813"/>
          <p14:tracePt t="279365" x="3473450" y="4170363"/>
          <p14:tracePt t="279381" x="3679825" y="4116388"/>
          <p14:tracePt t="279399" x="3973513" y="4027488"/>
          <p14:tracePt t="279416" x="4491038" y="3876675"/>
          <p14:tracePt t="279432" x="4741863" y="3805238"/>
          <p14:tracePt t="279449" x="4875213" y="3768725"/>
          <p14:tracePt t="279465" x="4938713" y="3751263"/>
          <p14:tracePt t="279482" x="4965700" y="3741738"/>
          <p14:tracePt t="279498" x="4992688" y="3714750"/>
          <p14:tracePt t="279515" x="5072063" y="3687763"/>
          <p14:tracePt t="279532" x="5135563" y="3679825"/>
          <p14:tracePt t="279534" x="5170488" y="3662363"/>
          <p14:tracePt t="279550" x="5232400" y="3643313"/>
          <p14:tracePt t="279566" x="5286375" y="3616325"/>
          <p14:tracePt t="279582" x="5322888" y="3598863"/>
          <p14:tracePt t="279598" x="5340350" y="3581400"/>
          <p14:tracePt t="279615" x="5357813" y="3571875"/>
          <p14:tracePt t="279631" x="5375275" y="3563938"/>
          <p14:tracePt t="279648" x="5429250" y="3544888"/>
          <p14:tracePt t="279665" x="5473700" y="3517900"/>
          <p14:tracePt t="279681" x="5545138" y="3492500"/>
          <p14:tracePt t="279698" x="5564188" y="3492500"/>
          <p14:tracePt t="279715" x="5589588" y="3492500"/>
          <p14:tracePt t="279731" x="5608638" y="3492500"/>
          <p14:tracePt t="279748" x="5626100" y="3517900"/>
          <p14:tracePt t="279765" x="5661025" y="3536950"/>
          <p14:tracePt t="279767" x="5688013" y="3554413"/>
          <p14:tracePt t="279783" x="5707063" y="3571875"/>
          <p14:tracePt t="279800" x="5732463" y="3589338"/>
          <p14:tracePt t="279815" x="5759450" y="3598863"/>
          <p14:tracePt t="279831" x="5795963" y="3652838"/>
          <p14:tracePt t="279848" x="5884863" y="3751263"/>
          <p14:tracePt t="279865" x="6010275" y="3884613"/>
          <p14:tracePt t="279883" x="6135688" y="3992563"/>
          <p14:tracePt t="279899" x="6278563" y="4071938"/>
          <p14:tracePt t="279901" x="6340475" y="4098925"/>
          <p14:tracePt t="279916" x="6367463" y="4125913"/>
          <p14:tracePt t="279932" x="6411913" y="4170363"/>
          <p14:tracePt t="279948" x="6421438" y="4206875"/>
          <p14:tracePt t="279965" x="6421438" y="4295775"/>
          <p14:tracePt t="279982" x="6375400" y="4411663"/>
          <p14:tracePt t="279998" x="6350000" y="4527550"/>
          <p14:tracePt t="280015" x="6313488" y="4608513"/>
          <p14:tracePt t="280032" x="6286500" y="4687888"/>
          <p14:tracePt t="280049" x="6188075" y="4759325"/>
          <p14:tracePt t="280065" x="6143625" y="4786313"/>
          <p14:tracePt t="280081" x="6064250" y="4813300"/>
          <p14:tracePt t="280098" x="5965825" y="4857750"/>
          <p14:tracePt t="280115" x="5849938" y="4911725"/>
          <p14:tracePt t="280132" x="5732463" y="4992688"/>
          <p14:tracePt t="280148" x="5616575" y="5054600"/>
          <p14:tracePt t="280165" x="5537200" y="5072063"/>
          <p14:tracePt t="280181" x="5456238" y="5099050"/>
          <p14:tracePt t="280198" x="5340350" y="5126038"/>
          <p14:tracePt t="280214" x="5251450" y="5126038"/>
          <p14:tracePt t="280231" x="5170488" y="5126038"/>
          <p14:tracePt t="280249" x="5089525" y="5126038"/>
          <p14:tracePt t="280266" x="5018088" y="5099050"/>
          <p14:tracePt t="280284" x="4902200" y="5064125"/>
          <p14:tracePt t="280299" x="4786313" y="5027613"/>
          <p14:tracePt t="280315" x="4687888" y="4992688"/>
          <p14:tracePt t="280331" x="4572000" y="4911725"/>
          <p14:tracePt t="280348" x="4438650" y="4786313"/>
          <p14:tracePt t="280365" x="4295775" y="4652963"/>
          <p14:tracePt t="280381" x="4187825" y="4564063"/>
          <p14:tracePt t="280398" x="4133850" y="4510088"/>
          <p14:tracePt t="280415" x="4116388" y="4492625"/>
          <p14:tracePt t="280431" x="4108450" y="4456113"/>
          <p14:tracePt t="280448" x="4089400" y="4429125"/>
          <p14:tracePt t="280449" x="4081463" y="4402138"/>
          <p14:tracePt t="280465" x="4071938" y="4367213"/>
          <p14:tracePt t="280481" x="4071938" y="4340225"/>
          <p14:tracePt t="280498" x="4071938" y="4313238"/>
          <p14:tracePt t="280515" x="4071938" y="4295775"/>
          <p14:tracePt t="280531" x="4081463" y="4278313"/>
          <p14:tracePt t="280548" x="4098925" y="4259263"/>
          <p14:tracePt t="280549" x="4098925" y="4241800"/>
          <p14:tracePt t="280564" x="4108450" y="4233863"/>
          <p14:tracePt t="280581" x="4125913" y="4224338"/>
          <p14:tracePt t="280598" x="4143375" y="4206875"/>
          <p14:tracePt t="280615" x="4160838" y="4187825"/>
          <p14:tracePt t="280631" x="4179888" y="4162425"/>
          <p14:tracePt t="280648" x="4197350" y="4162425"/>
          <p14:tracePt t="280665" x="4197350" y="4152900"/>
          <p14:tracePt t="280681" x="4205288" y="4143375"/>
          <p14:tracePt t="280698" x="4224338" y="4135438"/>
          <p14:tracePt t="280699" x="4224338" y="4125913"/>
          <p14:tracePt t="280721" x="4232275" y="4125913"/>
          <p14:tracePt t="280778" x="4241800" y="4125913"/>
          <p14:tracePt t="280786" x="4251325" y="4116388"/>
          <p14:tracePt t="280799" x="4268788" y="4116388"/>
          <p14:tracePt t="280816" x="4295775" y="4090988"/>
          <p14:tracePt t="280832" x="4303713" y="4081463"/>
          <p14:tracePt t="281082" x="4313238" y="4081463"/>
          <p14:tracePt t="281098" x="4322763" y="4081463"/>
          <p14:tracePt t="281419" x="4330700" y="4071938"/>
          <p14:tracePt t="281434" x="4348163" y="4054475"/>
          <p14:tracePt t="281442" x="4357688" y="4044950"/>
          <p14:tracePt t="310319" x="4357688" y="4027488"/>
          <p14:tracePt t="310326" x="4367213" y="4010025"/>
          <p14:tracePt t="310336" x="4394200" y="3965575"/>
          <p14:tracePt t="310352" x="4483100" y="3867150"/>
          <p14:tracePt t="310369" x="4589463" y="3741738"/>
          <p14:tracePt t="310386" x="4741863" y="3643313"/>
          <p14:tracePt t="310402" x="4946650" y="3554413"/>
          <p14:tracePt t="310405" x="5027613" y="3517900"/>
          <p14:tracePt t="310421" x="5214938" y="3421063"/>
          <p14:tracePt t="310437" x="5456238" y="3278188"/>
          <p14:tracePt t="310453" x="5670550" y="3089275"/>
          <p14:tracePt t="310469" x="5956300" y="2884488"/>
          <p14:tracePt t="310485" x="6251575" y="2608263"/>
          <p14:tracePt t="310501" x="6492875" y="2420938"/>
          <p14:tracePt t="310518" x="6697663" y="2322513"/>
          <p14:tracePt t="310535" x="6902450" y="2251075"/>
          <p14:tracePt t="310552" x="7081838" y="2214563"/>
          <p14:tracePt t="310569" x="7224713" y="2206625"/>
          <p14:tracePt t="310586" x="7296150" y="2224088"/>
          <p14:tracePt t="310602" x="7429500" y="2251075"/>
          <p14:tracePt t="310619" x="7680325" y="2303463"/>
          <p14:tracePt t="310636" x="7894638" y="2411413"/>
          <p14:tracePt t="310652" x="7993063" y="2482850"/>
          <p14:tracePt t="310655" x="8001000" y="2492375"/>
          <p14:tracePt t="310669" x="8010525" y="2500313"/>
          <p14:tracePt t="310686" x="8037513" y="2554288"/>
          <p14:tracePt t="310704" x="8064500" y="2635250"/>
          <p14:tracePt t="310719" x="8064500" y="2714625"/>
          <p14:tracePt t="310736" x="8037513" y="2884488"/>
          <p14:tracePt t="310752" x="7983538" y="3135313"/>
          <p14:tracePt t="310769" x="7894638" y="3429000"/>
          <p14:tracePt t="310786" x="7778750" y="3733800"/>
          <p14:tracePt t="310803" x="7670800" y="3938588"/>
          <p14:tracePt t="310818" x="7572375" y="4152900"/>
          <p14:tracePt t="310835" x="7412038" y="4465638"/>
          <p14:tracePt t="310852" x="7331075" y="4608513"/>
          <p14:tracePt t="310869" x="7296150" y="4687888"/>
          <p14:tracePt t="310886" x="7269163" y="4768850"/>
          <p14:tracePt t="310902" x="7215188" y="4849813"/>
          <p14:tracePt t="310919" x="7126288" y="4929188"/>
          <p14:tracePt t="310922" x="7089775" y="4973638"/>
          <p14:tracePt t="310936" x="6938963" y="5108575"/>
          <p14:tracePt t="310954" x="6724650" y="5251450"/>
          <p14:tracePt t="310970" x="6510338" y="5357813"/>
          <p14:tracePt t="310986" x="6357938" y="5402263"/>
          <p14:tracePt t="311003" x="6215063" y="5448300"/>
          <p14:tracePt t="311019" x="6126163" y="5473700"/>
          <p14:tracePt t="311035" x="6045200" y="5500688"/>
          <p14:tracePt t="311052" x="5946775" y="5546725"/>
          <p14:tracePt t="311069" x="5813425" y="5591175"/>
          <p14:tracePt t="311071" x="5741988" y="5608638"/>
          <p14:tracePt t="311085" x="5635625" y="5618163"/>
          <p14:tracePt t="311102" x="5421313" y="5680075"/>
          <p14:tracePt t="311119" x="5214938" y="5751513"/>
          <p14:tracePt t="311135" x="4992688" y="5840413"/>
          <p14:tracePt t="311152" x="4741863" y="5876925"/>
          <p14:tracePt t="311170" x="4429125" y="5894388"/>
          <p14:tracePt t="311187" x="4044950" y="5894388"/>
          <p14:tracePt t="311204" x="3848100" y="5867400"/>
          <p14:tracePt t="311219" x="3652838" y="5867400"/>
          <p14:tracePt t="311236" x="3527425" y="5857875"/>
          <p14:tracePt t="311253" x="3402013" y="5795963"/>
          <p14:tracePt t="311269" x="3286125" y="5715000"/>
          <p14:tracePt t="311286" x="3143250" y="5626100"/>
          <p14:tracePt t="311303" x="2946400" y="5519738"/>
          <p14:tracePt t="311319" x="2741613" y="5448300"/>
          <p14:tracePt t="311337" x="2347913" y="5376863"/>
          <p14:tracePt t="311354" x="2152650" y="5357813"/>
          <p14:tracePt t="311369" x="1955800" y="5330825"/>
          <p14:tracePt t="311386" x="1751013" y="5295900"/>
          <p14:tracePt t="311403" x="1616075" y="5268913"/>
          <p14:tracePt t="311419" x="1527175" y="5241925"/>
          <p14:tracePt t="311436" x="1465263" y="5214938"/>
          <p14:tracePt t="311454" x="1347788" y="5162550"/>
          <p14:tracePt t="311469" x="1268413" y="5116513"/>
          <p14:tracePt t="311486" x="1231900" y="5099050"/>
          <p14:tracePt t="311503" x="1179513" y="5045075"/>
          <p14:tracePt t="311520" x="1108075" y="4948238"/>
          <p14:tracePt t="311536" x="1036638" y="4849813"/>
          <p14:tracePt t="311552" x="982663" y="4733925"/>
          <p14:tracePt t="311569" x="955675" y="4652963"/>
          <p14:tracePt t="311586" x="938213" y="4591050"/>
          <p14:tracePt t="311587" x="938213" y="4564063"/>
          <p14:tracePt t="311603" x="955675" y="4492625"/>
          <p14:tracePt t="311619" x="1027113" y="4411663"/>
          <p14:tracePt t="311635" x="1116013" y="4305300"/>
          <p14:tracePt t="311652" x="1196975" y="4224338"/>
          <p14:tracePt t="311669" x="1285875" y="4116388"/>
          <p14:tracePt t="311686" x="1366838" y="4054475"/>
          <p14:tracePt t="311702" x="1446213" y="3983038"/>
          <p14:tracePt t="311719" x="1571625" y="3876675"/>
          <p14:tracePt t="311736" x="1652588" y="3805238"/>
          <p14:tracePt t="311752" x="1731963" y="3741738"/>
          <p14:tracePt t="311769" x="1785938" y="3697288"/>
          <p14:tracePt t="311786" x="1812925" y="3662363"/>
          <p14:tracePt t="311803" x="1884363" y="3625850"/>
          <p14:tracePt t="311819" x="2000250" y="3536950"/>
          <p14:tracePt t="311836" x="2276475" y="3349625"/>
          <p14:tracePt t="311854" x="2490788" y="3224213"/>
          <p14:tracePt t="311869" x="2705100" y="3098800"/>
          <p14:tracePt t="311886" x="2894013" y="2992438"/>
          <p14:tracePt t="311903" x="3081338" y="2928938"/>
          <p14:tracePt t="311920" x="3276600" y="2874963"/>
          <p14:tracePt t="311936" x="3482975" y="2813050"/>
          <p14:tracePt t="311952" x="3670300" y="2759075"/>
          <p14:tracePt t="311969" x="3929063" y="2679700"/>
          <p14:tracePt t="311986" x="4133850" y="2625725"/>
          <p14:tracePt t="312003" x="4330700" y="2589213"/>
          <p14:tracePt t="312019" x="4483100" y="2563813"/>
          <p14:tracePt t="312036" x="4633913" y="2544763"/>
          <p14:tracePt t="312053" x="4786313" y="2527300"/>
          <p14:tracePt t="312069" x="4875213" y="2517775"/>
          <p14:tracePt t="312071" x="4921250" y="2500313"/>
          <p14:tracePt t="312086" x="4938713" y="2500313"/>
          <p14:tracePt t="312102" x="5010150" y="2500313"/>
          <p14:tracePt t="312119" x="5045075" y="2509838"/>
          <p14:tracePt t="312135" x="5099050" y="2527300"/>
          <p14:tracePt t="312152" x="5180013" y="2554288"/>
          <p14:tracePt t="312169" x="5259388" y="2581275"/>
          <p14:tracePt t="312185" x="5340350" y="2608263"/>
          <p14:tracePt t="312201" x="5421313" y="2652713"/>
          <p14:tracePt t="312218" x="5510213" y="2679700"/>
          <p14:tracePt t="312235" x="5643563" y="2714625"/>
          <p14:tracePt t="312252" x="5724525" y="2741613"/>
          <p14:tracePt t="312269" x="5803900" y="2778125"/>
          <p14:tracePt t="312285" x="5884863" y="2849563"/>
          <p14:tracePt t="312302" x="5965825" y="2894013"/>
          <p14:tracePt t="312318" x="6045200" y="2911475"/>
          <p14:tracePt t="312335" x="6108700" y="2938463"/>
          <p14:tracePt t="312352" x="6188075" y="2982913"/>
          <p14:tracePt t="312353" x="6224588" y="3017838"/>
          <p14:tracePt t="312369" x="6303963" y="3108325"/>
          <p14:tracePt t="312385" x="6375400" y="3187700"/>
          <p14:tracePt t="312402" x="6411913" y="3268663"/>
          <p14:tracePt t="312418" x="6500813" y="3367088"/>
          <p14:tracePt t="312435" x="6599238" y="3492500"/>
          <p14:tracePt t="312451" x="6688138" y="3616325"/>
          <p14:tracePt t="312468" x="6751638" y="3759200"/>
          <p14:tracePt t="312485" x="6796088" y="3849688"/>
          <p14:tracePt t="312501" x="6840538" y="3956050"/>
          <p14:tracePt t="312518" x="6867525" y="4019550"/>
          <p14:tracePt t="312535" x="6894513" y="4064000"/>
          <p14:tracePt t="312552" x="6902450" y="4125913"/>
          <p14:tracePt t="312568" x="6902450" y="4187825"/>
          <p14:tracePt t="312585" x="6894513" y="4241800"/>
          <p14:tracePt t="312586" x="6875463" y="4278313"/>
          <p14:tracePt t="312602" x="6867525" y="4313238"/>
          <p14:tracePt t="312619" x="6786563" y="4438650"/>
          <p14:tracePt t="312635" x="6715125" y="4519613"/>
          <p14:tracePt t="312652" x="6643688" y="4598988"/>
          <p14:tracePt t="312669" x="6564313" y="4679950"/>
          <p14:tracePt t="312686" x="6483350" y="4768850"/>
          <p14:tracePt t="312703" x="6402388" y="4830763"/>
          <p14:tracePt t="312705" x="6357938" y="4876800"/>
          <p14:tracePt t="312719" x="6323013" y="4902200"/>
          <p14:tracePt t="312737" x="6197600" y="5010150"/>
          <p14:tracePt t="312753" x="6116638" y="5091113"/>
          <p14:tracePt t="312769" x="6018213" y="5162550"/>
          <p14:tracePt t="312787" x="5894388" y="5224463"/>
          <p14:tracePt t="312802" x="5751513" y="5305425"/>
          <p14:tracePt t="312819" x="5589588" y="5402263"/>
          <p14:tracePt t="312835" x="5465763" y="5492750"/>
          <p14:tracePt t="312852" x="5322888" y="5572125"/>
          <p14:tracePt t="312852" x="5259388" y="5599113"/>
          <p14:tracePt t="312869" x="5160963" y="5662613"/>
          <p14:tracePt t="312885" x="5045075" y="5707063"/>
          <p14:tracePt t="312902" x="4956175" y="5741988"/>
          <p14:tracePt t="312918" x="4840288" y="5768975"/>
          <p14:tracePt t="312935" x="4705350" y="5805488"/>
          <p14:tracePt t="312952" x="4581525" y="5832475"/>
          <p14:tracePt t="312968" x="4419600" y="5857875"/>
          <p14:tracePt t="312986" x="4268788" y="5894388"/>
          <p14:tracePt t="312988" x="4170363" y="5911850"/>
          <p14:tracePt t="313004" x="3946525" y="5938838"/>
          <p14:tracePt t="313019" x="3751263" y="5956300"/>
          <p14:tracePt t="313036" x="3544888" y="5992813"/>
          <p14:tracePt t="313053" x="3375025" y="5992813"/>
          <p14:tracePt t="313069" x="3160713" y="5992813"/>
          <p14:tracePt t="313087" x="2894013" y="5992813"/>
          <p14:tracePt t="313104" x="2465388" y="5965825"/>
          <p14:tracePt t="313120" x="2170113" y="5929313"/>
          <p14:tracePt t="313136" x="1946275" y="5894388"/>
          <p14:tracePt t="313152" x="1795463" y="5867400"/>
          <p14:tracePt t="313169" x="1679575" y="5832475"/>
          <p14:tracePt t="313185" x="1589088" y="5795963"/>
          <p14:tracePt t="313202" x="1490663" y="5751513"/>
          <p14:tracePt t="313218" x="1374775" y="5697538"/>
          <p14:tracePt t="313235" x="1258888" y="5670550"/>
          <p14:tracePt t="313252" x="1169988" y="5626100"/>
          <p14:tracePt t="313253" x="1125538" y="5618163"/>
          <p14:tracePt t="313269" x="1044575" y="5564188"/>
          <p14:tracePt t="313285" x="928688" y="5519738"/>
          <p14:tracePt t="313302" x="812800" y="5438775"/>
          <p14:tracePt t="313319" x="714375" y="5367338"/>
          <p14:tracePt t="313335" x="642938" y="5305425"/>
          <p14:tracePt t="313352" x="588963" y="5224463"/>
          <p14:tracePt t="313369" x="509588" y="5099050"/>
          <p14:tracePt t="313385" x="473075" y="5027613"/>
          <p14:tracePt t="313402" x="428625" y="4929188"/>
          <p14:tracePt t="313419" x="401638" y="4830763"/>
          <p14:tracePt t="313435" x="347663" y="4751388"/>
          <p14:tracePt t="313452" x="312738" y="4670425"/>
          <p14:tracePt t="313469" x="258763" y="4608513"/>
          <p14:tracePt t="313485" x="231775" y="4545013"/>
          <p14:tracePt t="313502" x="204788" y="4483100"/>
          <p14:tracePt t="313503" x="196850" y="4438650"/>
          <p14:tracePt t="313519" x="169863" y="4394200"/>
          <p14:tracePt t="313535" x="142875" y="4357688"/>
          <p14:tracePt t="313552" x="133350" y="4295775"/>
          <p14:tracePt t="313568" x="142875" y="4233863"/>
          <p14:tracePt t="313585" x="152400" y="4170363"/>
          <p14:tracePt t="313602" x="160338" y="4098925"/>
          <p14:tracePt t="313619" x="160338" y="4019550"/>
          <p14:tracePt t="313635" x="160338" y="3902075"/>
          <p14:tracePt t="313652" x="160338" y="3830638"/>
          <p14:tracePt t="313668" x="160338" y="3751263"/>
          <p14:tracePt t="313685" x="187325" y="3662363"/>
          <p14:tracePt t="313703" x="204788" y="3563938"/>
          <p14:tracePt t="313720" x="231775" y="3473450"/>
          <p14:tracePt t="313722" x="241300" y="3429000"/>
          <p14:tracePt t="313737" x="268288" y="3340100"/>
          <p14:tracePt t="313754" x="347663" y="3224213"/>
          <p14:tracePt t="313770" x="455613" y="3089275"/>
          <p14:tracePt t="313787" x="581025" y="3000375"/>
          <p14:tracePt t="313803" x="704850" y="2911475"/>
          <p14:tracePt t="313820" x="803275" y="2849563"/>
          <p14:tracePt t="313836" x="866775" y="2813050"/>
          <p14:tracePt t="313853" x="893763" y="2795588"/>
          <p14:tracePt t="313870" x="938213" y="2768600"/>
          <p14:tracePt t="313886" x="1071563" y="2732088"/>
          <p14:tracePt t="313903" x="1250950" y="2697163"/>
          <p14:tracePt t="313920" x="1446213" y="2643188"/>
          <p14:tracePt t="313937" x="1652588" y="2598738"/>
          <p14:tracePt t="313953" x="1830388" y="2544763"/>
          <p14:tracePt t="313969" x="2017713" y="2492375"/>
          <p14:tracePt t="313986" x="2197100" y="2465388"/>
          <p14:tracePt t="314003" x="2384425" y="2420938"/>
          <p14:tracePt t="314020" x="2509838" y="2420938"/>
          <p14:tracePt t="314036" x="2633663" y="2401888"/>
          <p14:tracePt t="314053" x="2830513" y="2401888"/>
          <p14:tracePt t="314070" x="3027363" y="2393950"/>
          <p14:tracePt t="314086" x="3224213" y="2357438"/>
          <p14:tracePt t="314103" x="3375025" y="2322513"/>
          <p14:tracePt t="314120" x="3581400" y="2295525"/>
          <p14:tracePt t="314122" x="3679825" y="2278063"/>
          <p14:tracePt t="314136" x="3776663" y="2278063"/>
          <p14:tracePt t="314154" x="4071938" y="2241550"/>
          <p14:tracePt t="314170" x="4322763" y="2206625"/>
          <p14:tracePt t="314186" x="4562475" y="2187575"/>
          <p14:tracePt t="314203" x="4786313" y="2152650"/>
          <p14:tracePt t="314220" x="4983163" y="2135188"/>
          <p14:tracePt t="314236" x="5180013" y="2108200"/>
          <p14:tracePt t="314239" x="5286375" y="2089150"/>
          <p14:tracePt t="314254" x="5483225" y="2054225"/>
          <p14:tracePt t="314271" x="5680075" y="2017713"/>
          <p14:tracePt t="314286" x="5884863" y="1973263"/>
          <p14:tracePt t="314303" x="6089650" y="1920875"/>
          <p14:tracePt t="314319" x="6242050" y="1884363"/>
          <p14:tracePt t="314336" x="6375400" y="1884363"/>
          <p14:tracePt t="314353" x="6518275" y="1893888"/>
          <p14:tracePt t="314369" x="6635750" y="1938338"/>
          <p14:tracePt t="314386" x="6732588" y="2009775"/>
          <p14:tracePt t="314388" x="6778625" y="2036763"/>
          <p14:tracePt t="314403" x="6858000" y="2089150"/>
          <p14:tracePt t="314419" x="6938963" y="2160588"/>
          <p14:tracePt t="314436" x="7000875" y="2206625"/>
          <p14:tracePt t="314453" x="7054850" y="2278063"/>
          <p14:tracePt t="314471" x="7089775" y="2357438"/>
          <p14:tracePt t="314487" x="7135813" y="2428875"/>
          <p14:tracePt t="314503" x="7143750" y="2616200"/>
          <p14:tracePt t="314519" x="7143750" y="2803525"/>
          <p14:tracePt t="314535" x="7143750" y="2955925"/>
          <p14:tracePt t="314552" x="7126288" y="3063875"/>
          <p14:tracePt t="314569" x="7116763" y="3160713"/>
          <p14:tracePt t="314585" x="7116763" y="3251200"/>
          <p14:tracePt t="314602" x="7116763" y="3357563"/>
          <p14:tracePt t="314619" x="7089775" y="3455988"/>
          <p14:tracePt t="314635" x="7064375" y="3563938"/>
          <p14:tracePt t="314652" x="7037388" y="3670300"/>
          <p14:tracePt t="314668" x="6992938" y="3805238"/>
          <p14:tracePt t="314685" x="6965950" y="3867150"/>
          <p14:tracePt t="314702" x="6956425" y="3929063"/>
          <p14:tracePt t="314719" x="6956425" y="4010025"/>
          <p14:tracePt t="314735" x="6929438" y="4090988"/>
          <p14:tracePt t="314752" x="6902450" y="4197350"/>
          <p14:tracePt t="314753" x="6875463" y="4251325"/>
          <p14:tracePt t="314770" x="6813550" y="4349750"/>
          <p14:tracePt t="314785" x="6742113" y="4456113"/>
          <p14:tracePt t="314802" x="6653213" y="4554538"/>
          <p14:tracePt t="314818" x="6564313" y="4679950"/>
          <p14:tracePt t="314835" x="6473825" y="4805363"/>
          <p14:tracePt t="314852" x="6384925" y="4902200"/>
          <p14:tracePt t="314869" x="6278563" y="5019675"/>
          <p14:tracePt t="314885" x="6143625" y="5126038"/>
          <p14:tracePt t="314902" x="6064250" y="5207000"/>
          <p14:tracePt t="314903" x="6000750" y="5259388"/>
          <p14:tracePt t="314920" x="5884863" y="5330825"/>
          <p14:tracePt t="314936" x="5768975" y="5376863"/>
          <p14:tracePt t="314953" x="5688013" y="5402263"/>
          <p14:tracePt t="314970" x="5608638" y="5429250"/>
          <p14:tracePt t="314986" x="5545138" y="5438775"/>
          <p14:tracePt t="315003" x="5500688" y="5465763"/>
          <p14:tracePt t="315020" x="5394325" y="5492750"/>
          <p14:tracePt t="315036" x="5286375" y="5519738"/>
          <p14:tracePt t="315053" x="5116513" y="5537200"/>
          <p14:tracePt t="315070" x="4921250" y="5554663"/>
          <p14:tracePt t="315086" x="4652963" y="5554663"/>
          <p14:tracePt t="315103" x="4367213" y="5554663"/>
          <p14:tracePt t="315105" x="4268788" y="5546725"/>
          <p14:tracePt t="315120" x="4170363" y="5546725"/>
          <p14:tracePt t="315136" x="3990975" y="5510213"/>
          <p14:tracePt t="315153" x="3857625" y="5500688"/>
          <p14:tracePt t="315170" x="3830638" y="5483225"/>
          <p14:tracePt t="315186" x="3813175" y="5483225"/>
          <p14:tracePt t="315301" x="3813175" y="5473700"/>
          <p14:tracePt t="315788" x="3803650" y="5465763"/>
          <p14:tracePt t="315797" x="3795713" y="5456238"/>
          <p14:tracePt t="315805" x="3786188" y="5448300"/>
          <p14:tracePt t="315820" x="3768725" y="5438775"/>
          <p14:tracePt t="315836" x="3759200" y="5411788"/>
          <p14:tracePt t="316366" x="3741738" y="5411788"/>
          <p14:tracePt t="316375" x="3732213" y="5411788"/>
          <p14:tracePt t="316386" x="3724275" y="5411788"/>
          <p14:tracePt t="316403" x="3705225" y="5402263"/>
          <p14:tracePt t="316420" x="3643313" y="5330825"/>
          <p14:tracePt t="316435" x="3562350" y="5251450"/>
          <p14:tracePt t="316452" x="3473450" y="5126038"/>
          <p14:tracePt t="316469" x="3375025" y="5000625"/>
          <p14:tracePt t="316485" x="3322638" y="4884738"/>
          <p14:tracePt t="316502" x="3251200" y="4805363"/>
          <p14:tracePt t="316519" x="3197225" y="4724400"/>
          <p14:tracePt t="316535" x="3116263" y="4652963"/>
          <p14:tracePt t="316552" x="3054350" y="4598988"/>
          <p14:tracePt t="316554" x="3027363" y="4572000"/>
          <p14:tracePt t="316569" x="2990850" y="4554538"/>
          <p14:tracePt t="316586" x="2973388" y="4537075"/>
          <p14:tracePt t="316602" x="2955925" y="4527550"/>
          <p14:tracePt t="316619" x="2928938" y="4510088"/>
          <p14:tracePt t="316635" x="2901950" y="4500563"/>
          <p14:tracePt t="316652" x="2884488" y="4492625"/>
          <p14:tracePt t="316669" x="2867025" y="4483100"/>
          <p14:tracePt t="316686" x="2857500" y="4473575"/>
          <p14:tracePt t="316702" x="2847975" y="4465638"/>
          <p14:tracePt t="316719" x="2830513" y="4456113"/>
          <p14:tracePt t="316736" x="2803525" y="4456113"/>
          <p14:tracePt t="316753" x="2803525" y="4438650"/>
          <p14:tracePt t="316770" x="2795588" y="4429125"/>
          <p14:tracePt t="316787" x="2786063" y="4421188"/>
          <p14:tracePt t="316805" x="2776538" y="4411663"/>
          <p14:tracePt t="316821" x="2768600" y="4402138"/>
          <p14:tracePt t="316837" x="2759075" y="4394200"/>
          <p14:tracePt t="316853" x="2759075" y="4384675"/>
          <p14:tracePt t="316870" x="2751138" y="4367213"/>
          <p14:tracePt t="316898" x="2732088" y="4367213"/>
          <p14:tracePt t="324144" x="2697163" y="4330700"/>
          <p14:tracePt t="324152" x="2633663" y="4251325"/>
          <p14:tracePt t="324160" x="2562225" y="4162425"/>
          <p14:tracePt t="324171" x="2473325" y="4071938"/>
          <p14:tracePt t="324190" x="2268538" y="3840163"/>
          <p14:tracePt t="324206" x="2214563" y="3724275"/>
          <p14:tracePt t="324222" x="2152650" y="3598863"/>
          <p14:tracePt t="324238" x="2081213" y="3421063"/>
          <p14:tracePt t="324254" x="2000250" y="3232150"/>
          <p14:tracePt t="324271" x="1839913" y="3036888"/>
          <p14:tracePt t="324287" x="1670050" y="2921000"/>
          <p14:tracePt t="324304" x="1571625" y="2830513"/>
          <p14:tracePt t="324321" x="1500188" y="2803525"/>
          <p14:tracePt t="324337" x="1482725" y="2795588"/>
          <p14:tracePt t="324410" x="1446213" y="2822575"/>
          <p14:tracePt t="324418" x="1438275" y="2830513"/>
          <p14:tracePt t="324427" x="1428750" y="2857500"/>
          <p14:tracePt t="324437" x="1411288" y="2884488"/>
          <p14:tracePt t="324455" x="1374775" y="2955925"/>
          <p14:tracePt t="324472" x="1347788" y="3017838"/>
          <p14:tracePt t="324488" x="1347788" y="3063875"/>
          <p14:tracePt t="324504" x="1339850" y="3108325"/>
          <p14:tracePt t="324521" x="1330325" y="3143250"/>
          <p14:tracePt t="324537" x="1312863" y="3214688"/>
          <p14:tracePt t="324554" x="1312863" y="3278188"/>
          <p14:tracePt t="324571" x="1312863" y="3322638"/>
          <p14:tracePt t="324574" x="1312863" y="3349625"/>
          <p14:tracePt t="324587" x="1322388" y="3375025"/>
          <p14:tracePt t="324604" x="1322388" y="3402013"/>
          <p14:tracePt t="324620" x="1322388" y="3446463"/>
          <p14:tracePt t="324622" x="1322388" y="3492500"/>
          <p14:tracePt t="324636" x="1330325" y="3554413"/>
          <p14:tracePt t="324654" x="1339850" y="3581400"/>
          <p14:tracePt t="324671" x="1366838" y="3598863"/>
          <p14:tracePt t="324688" x="1393825" y="3625850"/>
          <p14:tracePt t="324704" x="1473200" y="3635375"/>
          <p14:tracePt t="324722" x="1643063" y="3571875"/>
          <p14:tracePt t="324738" x="1724025" y="3509963"/>
          <p14:tracePt t="324754" x="1803400" y="3438525"/>
          <p14:tracePt t="324771" x="1874838" y="3375025"/>
          <p14:tracePt t="324788" x="1893888" y="3349625"/>
          <p14:tracePt t="324804" x="1901825" y="3330575"/>
          <p14:tracePt t="324820" x="1938338" y="3313113"/>
          <p14:tracePt t="324837" x="1973263" y="3286125"/>
          <p14:tracePt t="324854" x="2017713" y="3268663"/>
          <p14:tracePt t="324856" x="2044700" y="3251200"/>
          <p14:tracePt t="324872" x="2133600" y="3224213"/>
          <p14:tracePt t="324887" x="2251075" y="3179763"/>
          <p14:tracePt t="324904" x="2347913" y="3143250"/>
          <p14:tracePt t="324921" x="2455863" y="3116263"/>
          <p14:tracePt t="324937" x="2562225" y="3089275"/>
          <p14:tracePt t="324954" x="2697163" y="3054350"/>
          <p14:tracePt t="324971" x="2830513" y="3027363"/>
          <p14:tracePt t="324988" x="2965450" y="3000375"/>
          <p14:tracePt t="325004" x="3009900" y="2992438"/>
          <p14:tracePt t="325021" x="3027363" y="2992438"/>
          <p14:tracePt t="325037" x="3054350" y="3000375"/>
          <p14:tracePt t="325054" x="3071813" y="3017838"/>
          <p14:tracePt t="325071" x="3143250" y="3071813"/>
          <p14:tracePt t="325074" x="3187700" y="3108325"/>
          <p14:tracePt t="325088" x="3232150" y="3135313"/>
          <p14:tracePt t="325106" x="3348038" y="3206750"/>
          <p14:tracePt t="325122" x="3394075" y="3224213"/>
          <p14:tracePt t="325137" x="3419475" y="3241675"/>
          <p14:tracePt t="325153" x="3429000" y="3241675"/>
          <p14:tracePt t="325215" x="3429000" y="3278188"/>
          <p14:tracePt t="325222" x="3429000" y="3286125"/>
          <p14:tracePt t="325231" x="3429000" y="3303588"/>
          <p14:tracePt t="325237" x="3411538" y="3330575"/>
          <p14:tracePt t="325254" x="3394075" y="3394075"/>
          <p14:tracePt t="325271" x="3367088" y="3446463"/>
          <p14:tracePt t="325288" x="3340100" y="3509963"/>
          <p14:tracePt t="325304" x="3340100" y="3563938"/>
          <p14:tracePt t="325320" x="3330575" y="3589338"/>
          <p14:tracePt t="325337" x="3330575" y="3608388"/>
          <p14:tracePt t="325353" x="3330575" y="3616325"/>
          <p14:tracePt t="325370" x="3330575" y="3635375"/>
          <p14:tracePt t="325387" x="3330575" y="3662363"/>
          <p14:tracePt t="325458" x="3330575" y="3670300"/>
          <p14:tracePt t="325474" x="3330575" y="3679825"/>
          <p14:tracePt t="325482" x="3340100" y="3697288"/>
          <p14:tracePt t="325491" x="3348038" y="3714750"/>
          <p14:tracePt t="325505" x="3375025" y="3733800"/>
          <p14:tracePt t="325520" x="3394075" y="3751263"/>
          <p14:tracePt t="325537" x="3473450" y="3813175"/>
          <p14:tracePt t="325553" x="3536950" y="3857625"/>
          <p14:tracePt t="325570" x="3598863" y="3876675"/>
          <p14:tracePt t="325587" x="3616325" y="3902075"/>
          <p14:tracePt t="325604" x="3633788" y="3921125"/>
          <p14:tracePt t="325606" x="3652838" y="3929063"/>
          <p14:tracePt t="325621" x="3660775" y="3929063"/>
          <p14:tracePt t="325637" x="3670300" y="3938588"/>
          <p14:tracePt t="325654" x="3687763" y="3938588"/>
          <p14:tracePt t="325670" x="3724275" y="3938588"/>
          <p14:tracePt t="325687" x="3768725" y="3929063"/>
          <p14:tracePt t="325703" x="3813175" y="3911600"/>
          <p14:tracePt t="325720" x="3848100" y="3911600"/>
          <p14:tracePt t="325738" x="3857625" y="3911600"/>
          <p14:tracePt t="325769" x="3867150" y="3911600"/>
          <p14:tracePt t="325777" x="3875088" y="3911600"/>
          <p14:tracePt t="325787" x="3894138" y="3911600"/>
          <p14:tracePt t="325803" x="3919538" y="3902075"/>
          <p14:tracePt t="325821" x="3938588" y="3894138"/>
          <p14:tracePt t="325838" x="3973513" y="3884613"/>
          <p14:tracePt t="325855" x="4027488" y="3849688"/>
          <p14:tracePt t="325873" x="4081463" y="3830638"/>
          <p14:tracePt t="325888" x="4125913" y="3805238"/>
          <p14:tracePt t="325905" x="4179888" y="3778250"/>
          <p14:tracePt t="325921" x="4224338" y="3741738"/>
          <p14:tracePt t="325938" x="4276725" y="3706813"/>
          <p14:tracePt t="325954" x="4295775" y="3670300"/>
          <p14:tracePt t="325971" x="4322763" y="3652838"/>
          <p14:tracePt t="325987" x="4340225" y="3635375"/>
          <p14:tracePt t="326005" x="4340225" y="3625850"/>
          <p14:tracePt t="326023" x="4348163" y="3608388"/>
          <p14:tracePt t="326038" x="4348163" y="3589338"/>
          <p14:tracePt t="326054" x="4357688" y="3563938"/>
          <p14:tracePt t="326071" x="4367213" y="3544888"/>
          <p14:tracePt t="326088" x="4367213" y="3527425"/>
          <p14:tracePt t="326104" x="4367213" y="3509963"/>
          <p14:tracePt t="326122" x="4367213" y="3473450"/>
          <p14:tracePt t="326139" x="4367213" y="3455988"/>
          <p14:tracePt t="326154" x="4367213" y="3438525"/>
          <p14:tracePt t="326171" x="4367213" y="3411538"/>
          <p14:tracePt t="326187" x="4367213" y="3394075"/>
          <p14:tracePt t="326204" x="4367213" y="3375025"/>
          <p14:tracePt t="326221" x="4357688" y="3357563"/>
          <p14:tracePt t="326237" x="4348163" y="3330575"/>
          <p14:tracePt t="326256" x="4348163" y="3303588"/>
          <p14:tracePt t="326273" x="4340225" y="3295650"/>
          <p14:tracePt t="326289" x="4330700" y="3268663"/>
          <p14:tracePt t="326304" x="4303713" y="3268663"/>
          <p14:tracePt t="326320" x="4286250" y="3259138"/>
          <p14:tracePt t="326337" x="4259263" y="3259138"/>
          <p14:tracePt t="326354" x="4179888" y="3268663"/>
          <p14:tracePt t="326370" x="4081463" y="3295650"/>
          <p14:tracePt t="326387" x="3919538" y="3330575"/>
          <p14:tracePt t="326403" x="3822700" y="3357563"/>
          <p14:tracePt t="326420" x="3741738" y="3384550"/>
          <p14:tracePt t="326437" x="3670300" y="3411538"/>
          <p14:tracePt t="326453" x="3589338" y="3438525"/>
          <p14:tracePt t="326470" x="3527425" y="3465513"/>
          <p14:tracePt t="326487" x="3500438" y="3482975"/>
          <p14:tracePt t="326503" x="3473450" y="3509963"/>
          <p14:tracePt t="326520" x="3438525" y="3527425"/>
          <p14:tracePt t="326537" x="3402013" y="3581400"/>
          <p14:tracePt t="326553" x="3384550" y="3635375"/>
          <p14:tracePt t="326570" x="3367088" y="3679825"/>
          <p14:tracePt t="326587" x="3357563" y="3697288"/>
          <p14:tracePt t="326604" x="3348038" y="3724275"/>
          <p14:tracePt t="326620" x="3348038" y="3733800"/>
          <p14:tracePt t="326637" x="3348038" y="3741738"/>
          <p14:tracePt t="326661" x="3348038" y="3751263"/>
          <p14:tracePt t="327280" x="3384550" y="3759200"/>
          <p14:tracePt t="327288" x="3490913" y="3778250"/>
          <p14:tracePt t="327305" x="3732213" y="3813175"/>
          <p14:tracePt t="327320" x="4027488" y="3849688"/>
          <p14:tracePt t="327337" x="4313238" y="3884613"/>
          <p14:tracePt t="327355" x="4581525" y="3884613"/>
          <p14:tracePt t="327371" x="4848225" y="3840163"/>
          <p14:tracePt t="327388" x="5170488" y="3733800"/>
          <p14:tracePt t="327405" x="5537200" y="3527425"/>
          <p14:tracePt t="327423" x="5732463" y="3394075"/>
          <p14:tracePt t="327438" x="5857875" y="3259138"/>
          <p14:tracePt t="327455" x="5946775" y="3187700"/>
          <p14:tracePt t="327472" x="5992813" y="3152775"/>
          <p14:tracePt t="327488" x="6010275" y="3135313"/>
          <p14:tracePt t="327504" x="6037263" y="3125788"/>
          <p14:tracePt t="327522" x="6054725" y="3108325"/>
          <p14:tracePt t="327537" x="6064250" y="3108325"/>
          <p14:tracePt t="327553" x="6072188" y="3098800"/>
          <p14:tracePt t="327570" x="6081713" y="3081338"/>
          <p14:tracePt t="327587" x="6108700" y="3081338"/>
          <p14:tracePt t="327603" x="6126163" y="3081338"/>
          <p14:tracePt t="327620" x="6135688" y="3081338"/>
          <p14:tracePt t="327637" x="6143625" y="3081338"/>
          <p14:tracePt t="327671" x="6170613" y="3089275"/>
          <p14:tracePt t="327679" x="6197600" y="3125788"/>
          <p14:tracePt t="327688" x="6207125" y="3152775"/>
          <p14:tracePt t="327703" x="6251575" y="3232150"/>
          <p14:tracePt t="327720" x="6286500" y="3313113"/>
          <p14:tracePt t="327737" x="6330950" y="3394075"/>
          <p14:tracePt t="327753" x="6350000" y="3438525"/>
          <p14:tracePt t="327770" x="6375400" y="3473450"/>
          <p14:tracePt t="327787" x="6402388" y="3500438"/>
          <p14:tracePt t="327867" x="6411913" y="3509963"/>
          <p14:tracePt t="327874" x="6421438" y="3536950"/>
          <p14:tracePt t="327888" x="6438900" y="3554413"/>
          <p14:tracePt t="327904" x="6456363" y="3581400"/>
          <p14:tracePt t="327907" x="6465888" y="3589338"/>
          <p14:tracePt t="327921" x="6465888" y="3598863"/>
          <p14:tracePt t="327960" x="6473825" y="3608388"/>
          <p14:tracePt t="327976" x="6492875" y="3643313"/>
          <p14:tracePt t="327985" x="6500813" y="3652838"/>
          <p14:tracePt t="327993" x="6510338" y="3687763"/>
          <p14:tracePt t="328004" x="6510338" y="3714750"/>
          <p14:tracePt t="328021" x="6537325" y="3778250"/>
          <p14:tracePt t="328038" x="6545263" y="3894138"/>
          <p14:tracePt t="328054" x="6545263" y="3965575"/>
          <p14:tracePt t="328071" x="6572250" y="4044950"/>
          <p14:tracePt t="328088" x="6589713" y="4125913"/>
          <p14:tracePt t="328104" x="6616700" y="4197350"/>
          <p14:tracePt t="328121" x="6616700" y="4278313"/>
          <p14:tracePt t="328137" x="6616700" y="4367213"/>
          <p14:tracePt t="328154" x="6616700" y="4473575"/>
          <p14:tracePt t="328170" x="6626225" y="4572000"/>
          <p14:tracePt t="328188" x="6643688" y="4670425"/>
          <p14:tracePt t="328204" x="6643688" y="4706938"/>
          <p14:tracePt t="328221" x="6643688" y="4733925"/>
          <p14:tracePt t="328238" x="6643688" y="4778375"/>
          <p14:tracePt t="328255" x="6643688" y="4857750"/>
          <p14:tracePt t="328271" x="6635750" y="4965700"/>
          <p14:tracePt t="328288" x="6589713" y="5081588"/>
          <p14:tracePt t="328305" x="6465888" y="5259388"/>
          <p14:tracePt t="328321" x="6384925" y="5340350"/>
          <p14:tracePt t="328338" x="6330950" y="5411788"/>
          <p14:tracePt t="328354" x="6232525" y="5500688"/>
          <p14:tracePt t="328371" x="6081713" y="5591175"/>
          <p14:tracePt t="328388" x="5938838" y="5670550"/>
          <p14:tracePt t="328405" x="5830888" y="5715000"/>
          <p14:tracePt t="328407" x="5786438" y="5734050"/>
          <p14:tracePt t="328423" x="5724525" y="5751513"/>
          <p14:tracePt t="328439" x="5643563" y="5768975"/>
          <p14:tracePt t="328455" x="5518150" y="5795963"/>
          <p14:tracePt t="328471" x="5241925" y="5867400"/>
          <p14:tracePt t="328488" x="4921250" y="5965825"/>
          <p14:tracePt t="328505" x="4554538" y="6099175"/>
          <p14:tracePt t="328521" x="4232275" y="6197600"/>
          <p14:tracePt t="328538" x="4000500" y="6269038"/>
          <p14:tracePt t="328555" x="3848100" y="6278563"/>
          <p14:tracePt t="328557" x="3813175" y="6278563"/>
          <p14:tracePt t="328571" x="3751263" y="6278563"/>
          <p14:tracePt t="328588" x="3732213" y="6278563"/>
          <p14:tracePt t="328604" x="3697288" y="6261100"/>
          <p14:tracePt t="328621" x="3616325" y="6234113"/>
          <p14:tracePt t="328638" x="3544888" y="6189663"/>
          <p14:tracePt t="328655" x="3446463" y="6153150"/>
          <p14:tracePt t="328657" x="3340100" y="6118225"/>
          <p14:tracePt t="328670" x="3232150" y="6064250"/>
          <p14:tracePt t="328688" x="2946400" y="5911850"/>
          <p14:tracePt t="328704" x="2714625" y="5822950"/>
          <p14:tracePt t="328721" x="2482850" y="5734050"/>
          <p14:tracePt t="328737" x="2366963" y="5689600"/>
          <p14:tracePt t="328754" x="2303463" y="5662613"/>
          <p14:tracePt t="328770" x="2241550" y="5626100"/>
          <p14:tracePt t="328787" x="2197100" y="5554663"/>
          <p14:tracePt t="328804" x="2152650" y="5510213"/>
          <p14:tracePt t="328820" x="2089150" y="5429250"/>
          <p14:tracePt t="328837" x="2062163" y="5384800"/>
          <p14:tracePt t="328854" x="2036763" y="5322888"/>
          <p14:tracePt t="328870" x="2009775" y="5251450"/>
          <p14:tracePt t="328887" x="2000250" y="5187950"/>
          <p14:tracePt t="328904" x="1982788" y="5126038"/>
          <p14:tracePt t="328920" x="1973263" y="5054600"/>
          <p14:tracePt t="328938" x="1973263" y="5000625"/>
          <p14:tracePt t="328954" x="1973263" y="4973638"/>
          <p14:tracePt t="328970" x="1982788" y="4929188"/>
          <p14:tracePt t="328987" x="2009775" y="4867275"/>
          <p14:tracePt t="329004" x="2036763" y="4830763"/>
          <p14:tracePt t="329020" x="2054225" y="4795838"/>
          <p14:tracePt t="329037" x="2081213" y="4768850"/>
          <p14:tracePt t="329054" x="2098675" y="4733925"/>
          <p14:tracePt t="329070" x="2133600" y="4714875"/>
          <p14:tracePt t="329072" x="2143125" y="4706938"/>
          <p14:tracePt t="329087" x="2170113" y="4679950"/>
          <p14:tracePt t="329104" x="2241550" y="4625975"/>
          <p14:tracePt t="329120" x="2303463" y="4608513"/>
          <p14:tracePt t="329137" x="2384425" y="4581525"/>
          <p14:tracePt t="329154" x="2455863" y="4564063"/>
          <p14:tracePt t="329170" x="2554288" y="4537075"/>
          <p14:tracePt t="329187" x="2714625" y="4510088"/>
          <p14:tracePt t="329205" x="2884488" y="4519613"/>
          <p14:tracePt t="329221" x="3017838" y="4545013"/>
          <p14:tracePt t="329238" x="3179763" y="4598988"/>
          <p14:tracePt t="329255" x="3268663" y="4625975"/>
          <p14:tracePt t="329271" x="3367088" y="4662488"/>
          <p14:tracePt t="329289" x="3446463" y="4714875"/>
          <p14:tracePt t="329291" x="3473450" y="4733925"/>
          <p14:tracePt t="329304" x="3500438" y="4741863"/>
          <p14:tracePt t="329322" x="3544888" y="4778375"/>
          <p14:tracePt t="329337" x="3562350" y="4795838"/>
          <p14:tracePt t="329354" x="3581400" y="4805363"/>
          <p14:tracePt t="329370" x="3589338" y="4813300"/>
          <p14:tracePt t="329387" x="3598863" y="4813300"/>
          <p14:tracePt t="329471" x="3616325" y="4813300"/>
          <p14:tracePt t="329485" x="3633788" y="4786313"/>
          <p14:tracePt t="329493" x="3643313" y="4778375"/>
          <p14:tracePt t="329504" x="3652838" y="4768850"/>
          <p14:tracePt t="329520" x="3679825" y="4751388"/>
          <p14:tracePt t="329537" x="3697288" y="4741863"/>
          <p14:tracePt t="329554" x="3697288" y="4733925"/>
          <p14:tracePt t="332177" x="3660775" y="4733925"/>
          <p14:tracePt t="332185" x="3625850" y="4733925"/>
          <p14:tracePt t="332194" x="3581400" y="4733925"/>
          <p14:tracePt t="332205" x="3571875" y="4733925"/>
          <p14:tracePt t="332221" x="3554413" y="4724400"/>
          <p14:tracePt t="332238" x="3536950" y="4697413"/>
          <p14:tracePt t="332255" x="3490913" y="4679950"/>
          <p14:tracePt t="332271" x="3429000" y="4643438"/>
          <p14:tracePt t="332288" x="3348038" y="4591050"/>
          <p14:tracePt t="332304" x="3268663" y="4545013"/>
          <p14:tracePt t="332321" x="3187700" y="4510088"/>
          <p14:tracePt t="332338" x="3125788" y="4483100"/>
          <p14:tracePt t="332355" x="3089275" y="4456113"/>
          <p14:tracePt t="332371" x="3054350" y="4438650"/>
          <p14:tracePt t="332373" x="3044825" y="4429125"/>
          <p14:tracePt t="332389" x="3027363" y="4411663"/>
          <p14:tracePt t="332405" x="3017838" y="4402138"/>
          <p14:tracePt t="332450" x="3009900" y="4402138"/>
          <p14:tracePt t="332458" x="3000375" y="4384675"/>
          <p14:tracePt t="332471" x="2982913" y="4367213"/>
          <p14:tracePt t="332488" x="2965450" y="4313238"/>
          <p14:tracePt t="332504" x="2938463" y="4251325"/>
          <p14:tracePt t="332521" x="2894013" y="4116388"/>
          <p14:tracePt t="332537" x="2867025" y="4010025"/>
          <p14:tracePt t="332554" x="2840038" y="3902075"/>
          <p14:tracePt t="332571" x="2786063" y="3778250"/>
          <p14:tracePt t="332588" x="2741613" y="3706813"/>
          <p14:tracePt t="332604" x="2714625" y="3652838"/>
          <p14:tracePt t="332621" x="2705100" y="3608388"/>
          <p14:tracePt t="332640" x="2705100" y="3571875"/>
          <p14:tracePt t="332655" x="2705100" y="3563938"/>
          <p14:tracePt t="332779" x="2705100" y="3589338"/>
          <p14:tracePt t="332787" x="2705100" y="3598863"/>
          <p14:tracePt t="332796" x="2705100" y="3635375"/>
          <p14:tracePt t="332805" x="2697163" y="3662363"/>
          <p14:tracePt t="332822" x="2679700" y="3733800"/>
          <p14:tracePt t="332839" x="2679700" y="3813175"/>
          <p14:tracePt t="332855" x="2679700" y="3902075"/>
          <p14:tracePt t="332872" x="2697163" y="4064000"/>
          <p14:tracePt t="332890" x="2724150" y="4179888"/>
          <p14:tracePt t="332905" x="2751138" y="4268788"/>
          <p14:tracePt t="332923" x="2776538" y="4349750"/>
          <p14:tracePt t="332938" x="2776538" y="4367213"/>
          <p14:tracePt t="332955" x="2776538" y="4394200"/>
          <p14:tracePt t="333077" x="2803525" y="4384675"/>
          <p14:tracePt t="333085" x="2840038" y="4376738"/>
          <p14:tracePt t="333094" x="2884488" y="4357688"/>
          <p14:tracePt t="333106" x="2919413" y="4349750"/>
          <p14:tracePt t="333122" x="3000375" y="4330700"/>
          <p14:tracePt t="333140" x="3116263" y="4295775"/>
          <p14:tracePt t="333155" x="3214688" y="4251325"/>
          <p14:tracePt t="333172" x="3367088" y="4224338"/>
          <p14:tracePt t="333188" x="3490913" y="4197350"/>
          <p14:tracePt t="333205" x="3652838" y="4143375"/>
          <p14:tracePt t="333222" x="3759200" y="4116388"/>
          <p14:tracePt t="333238" x="3857625" y="4090988"/>
          <p14:tracePt t="333255" x="3919538" y="4064000"/>
          <p14:tracePt t="333258" x="3946525" y="4054475"/>
          <p14:tracePt t="333273" x="4027488" y="4027488"/>
          <p14:tracePt t="333290" x="4098925" y="4000500"/>
          <p14:tracePt t="333305" x="4179888" y="3973513"/>
          <p14:tracePt t="333322" x="4259263" y="3948113"/>
          <p14:tracePt t="333338" x="4340225" y="3911600"/>
          <p14:tracePt t="333355" x="4438650" y="3867150"/>
          <p14:tracePt t="333372" x="4527550" y="3840163"/>
          <p14:tracePt t="333388" x="4581525" y="3822700"/>
          <p14:tracePt t="333405" x="4633913" y="3822700"/>
          <p14:tracePt t="333422" x="4660900" y="3822700"/>
          <p14:tracePt t="333438" x="4705350" y="3822700"/>
          <p14:tracePt t="333456" x="4751388" y="3822700"/>
          <p14:tracePt t="333472" x="4813300" y="3805238"/>
          <p14:tracePt t="333488" x="4875213" y="3805238"/>
          <p14:tracePt t="333505" x="4894263" y="3795713"/>
          <p14:tracePt t="333507" x="4911725" y="3795713"/>
          <p14:tracePt t="333523" x="4929188" y="3786188"/>
          <p14:tracePt t="333540" x="4946650" y="3786188"/>
          <p14:tracePt t="333555" x="4983163" y="3786188"/>
          <p14:tracePt t="333572" x="5000625" y="3786188"/>
          <p14:tracePt t="333589" x="5045075" y="3786188"/>
          <p14:tracePt t="333606" x="5108575" y="3786188"/>
          <p14:tracePt t="333621" x="5153025" y="3805238"/>
          <p14:tracePt t="333638" x="5180013" y="3822700"/>
          <p14:tracePt t="333655" x="5207000" y="3840163"/>
          <p14:tracePt t="333671" x="5224463" y="3857625"/>
          <p14:tracePt t="333687" x="5241925" y="3867150"/>
          <p14:tracePt t="333704" x="5268913" y="3884613"/>
          <p14:tracePt t="333721" x="5278438" y="3902075"/>
          <p14:tracePt t="333738" x="5286375" y="3921125"/>
          <p14:tracePt t="333755" x="5295900" y="3948113"/>
          <p14:tracePt t="333771" x="5295900" y="3956050"/>
          <p14:tracePt t="333945" x="5303838" y="3929063"/>
          <p14:tracePt t="333954" x="5322888" y="3921125"/>
          <p14:tracePt t="333962" x="5330825" y="3911600"/>
          <p14:tracePt t="334186" x="5330825" y="3902075"/>
          <p14:tracePt t="334218" x="5340350" y="3902075"/>
          <p14:tracePt t="334226" x="5349875" y="3884613"/>
          <p14:tracePt t="334238" x="5357813" y="3876675"/>
          <p14:tracePt t="334255" x="5367338" y="3867150"/>
          <p14:tracePt t="334272" x="5367338" y="3857625"/>
          <p14:tracePt t="334510" x="5367338" y="3867150"/>
          <p14:tracePt t="334618" x="5367338" y="3857625"/>
          <p14:tracePt t="334626" x="5367338" y="3849688"/>
          <p14:tracePt t="334797" x="5367338" y="3840163"/>
          <p14:tracePt t="335283" x="5367338" y="3849688"/>
          <p14:tracePt t="335488" x="5367338" y="3857625"/>
          <p14:tracePt t="335502" x="5357813" y="3867150"/>
          <p14:tracePt t="335518" x="5357813" y="3876675"/>
          <p14:tracePt t="335682" x="5357813" y="3894138"/>
          <p14:tracePt t="335690" x="5357813" y="3911600"/>
          <p14:tracePt t="335706" x="5349875" y="3929063"/>
          <p14:tracePt t="336160" x="5349875" y="3938588"/>
          <p14:tracePt t="336168" x="5340350" y="3956050"/>
          <p14:tracePt t="336184" x="5340350" y="3965575"/>
          <p14:tracePt t="336193" x="5330825" y="3973513"/>
          <p14:tracePt t="336222" x="5330825" y="3983038"/>
          <p14:tracePt t="336286" x="5313363" y="3983038"/>
          <p14:tracePt t="337364" x="5303838" y="3983038"/>
          <p14:tracePt t="337372" x="5268913" y="3983038"/>
          <p14:tracePt t="337389" x="5241925" y="3983038"/>
          <p14:tracePt t="337442" x="5224463" y="3965575"/>
          <p14:tracePt t="337450" x="5214938" y="3956050"/>
          <p14:tracePt t="337459" x="5207000" y="3948113"/>
          <p14:tracePt t="337473" x="5197475" y="3911600"/>
          <p14:tracePt t="337475" x="5180013" y="3876675"/>
          <p14:tracePt t="337490" x="5160963" y="3813175"/>
          <p14:tracePt t="337507" x="5143500" y="3733800"/>
          <p14:tracePt t="337522" x="5116513" y="3625850"/>
          <p14:tracePt t="337539" x="5089525" y="3544888"/>
          <p14:tracePt t="337557" x="5064125" y="3465513"/>
          <p14:tracePt t="337573" x="5037138" y="3384550"/>
          <p14:tracePt t="337589" x="5010150" y="3313113"/>
          <p14:tracePt t="337591" x="5000625" y="3268663"/>
          <p14:tracePt t="337605" x="4992688" y="3241675"/>
          <p14:tracePt t="337622" x="4938713" y="3160713"/>
          <p14:tracePt t="337638" x="4902200" y="3125788"/>
          <p14:tracePt t="337655" x="4857750" y="3098800"/>
          <p14:tracePt t="337672" x="4795838" y="3081338"/>
          <p14:tracePt t="337690" x="4714875" y="3054350"/>
          <p14:tracePt t="337706" x="4608513" y="3027363"/>
          <p14:tracePt t="337708" x="4554538" y="3009900"/>
          <p14:tracePt t="337722" x="4510088" y="3000375"/>
          <p14:tracePt t="337725" x="4473575" y="2982913"/>
          <p14:tracePt t="337740" x="4394200" y="2955925"/>
          <p14:tracePt t="337758" x="4303713" y="2928938"/>
          <p14:tracePt t="337773" x="4187825" y="2921000"/>
          <p14:tracePt t="337789" x="4098925" y="2921000"/>
          <p14:tracePt t="337806" x="4017963" y="2938463"/>
          <p14:tracePt t="337822" x="3946525" y="2938463"/>
          <p14:tracePt t="337839" x="3813175" y="2965450"/>
          <p14:tracePt t="337856" x="3679825" y="2982913"/>
          <p14:tracePt t="337858" x="3608388" y="2973388"/>
          <p14:tracePt t="337872" x="3517900" y="2955925"/>
          <p14:tracePt t="337889" x="3465513" y="2973388"/>
          <p14:tracePt t="337906" x="3419475" y="3000375"/>
          <p14:tracePt t="337922" x="3384550" y="3036888"/>
          <p14:tracePt t="337939" x="3367088" y="3063875"/>
          <p14:tracePt t="337956" x="3330575" y="3089275"/>
          <p14:tracePt t="337958" x="3303588" y="3108325"/>
          <p14:tracePt t="337972" x="3295650" y="3135313"/>
          <p14:tracePt t="337990" x="3259138" y="3197225"/>
          <p14:tracePt t="338006" x="3232150" y="3259138"/>
          <p14:tracePt t="338023" x="3205163" y="3330575"/>
          <p14:tracePt t="338039" x="3187700" y="3411538"/>
          <p14:tracePt t="338056" x="3170238" y="3492500"/>
          <p14:tracePt t="338073" x="3160713" y="3536950"/>
          <p14:tracePt t="338076" x="3160713" y="3554413"/>
          <p14:tracePt t="338089" x="3143250" y="3581400"/>
          <p14:tracePt t="338105" x="3133725" y="3598863"/>
          <p14:tracePt t="338122" x="3133725" y="3625850"/>
          <p14:tracePt t="338138" x="3125788" y="3652838"/>
          <p14:tracePt t="338155" x="3125788" y="3670300"/>
          <p14:tracePt t="338172" x="3143250" y="3733800"/>
          <p14:tracePt t="338188" x="3170238" y="3795713"/>
          <p14:tracePt t="338205" x="3197225" y="3867150"/>
          <p14:tracePt t="338222" x="3205163" y="3894138"/>
          <p14:tracePt t="338241" x="3224213" y="3938588"/>
          <p14:tracePt t="338257" x="3232150" y="3956050"/>
          <p14:tracePt t="338272" x="3259138" y="4000500"/>
          <p14:tracePt t="338288" x="3276600" y="4037013"/>
          <p14:tracePt t="338305" x="3286125" y="4054475"/>
          <p14:tracePt t="338322" x="3295650" y="4081463"/>
          <p14:tracePt t="338338" x="3322638" y="4125913"/>
          <p14:tracePt t="338356" x="3348038" y="4170363"/>
          <p14:tracePt t="338372" x="3375025" y="4233863"/>
          <p14:tracePt t="338374" x="3384550" y="4251325"/>
          <p14:tracePt t="338390" x="3402013" y="4268788"/>
          <p14:tracePt t="338405" x="3419475" y="4286250"/>
          <p14:tracePt t="338422" x="3446463" y="4305300"/>
          <p14:tracePt t="338439" x="3465513" y="4330700"/>
          <p14:tracePt t="338455" x="3482975" y="4349750"/>
          <p14:tracePt t="338472" x="3500438" y="4367213"/>
          <p14:tracePt t="338490" x="3536950" y="4402138"/>
          <p14:tracePt t="338506" x="3554413" y="4421188"/>
          <p14:tracePt t="338523" x="3571875" y="4438650"/>
          <p14:tracePt t="338538" x="3598863" y="4456113"/>
          <p14:tracePt t="338555" x="3608388" y="4473575"/>
          <p14:tracePt t="338572" x="3616325" y="4492625"/>
          <p14:tracePt t="338589" x="3633788" y="4500563"/>
          <p14:tracePt t="338606" x="3670300" y="4537075"/>
          <p14:tracePt t="338608" x="3697288" y="4554538"/>
          <p14:tracePt t="338622" x="3724275" y="4598988"/>
          <p14:tracePt t="338640" x="3813175" y="4706938"/>
          <p14:tracePt t="338656" x="3867150" y="4733925"/>
          <p14:tracePt t="338672" x="3911600" y="4751388"/>
          <p14:tracePt t="338689" x="3990975" y="4751388"/>
          <p14:tracePt t="338707" x="4098925" y="4751388"/>
          <p14:tracePt t="338722" x="4205288" y="4733925"/>
          <p14:tracePt t="338740" x="4357688" y="4697413"/>
          <p14:tracePt t="338757" x="4465638" y="4670425"/>
          <p14:tracePt t="338772" x="4589463" y="4591050"/>
          <p14:tracePt t="338789" x="4705350" y="4519613"/>
          <p14:tracePt t="338806" x="4786313" y="4448175"/>
          <p14:tracePt t="338822" x="4867275" y="4367213"/>
          <p14:tracePt t="338839" x="4983163" y="4241800"/>
          <p14:tracePt t="338856" x="5072063" y="4135438"/>
          <p14:tracePt t="338872" x="5126038" y="4019550"/>
          <p14:tracePt t="338874" x="5143500" y="3965575"/>
          <p14:tracePt t="338890" x="5153025" y="3884613"/>
          <p14:tracePt t="338907" x="5170488" y="3795713"/>
          <p14:tracePt t="338922" x="5170488" y="3670300"/>
          <p14:tracePt t="338939" x="5160963" y="3571875"/>
          <p14:tracePt t="338956" x="5135563" y="3465513"/>
          <p14:tracePt t="338973" x="5126038" y="3375025"/>
          <p14:tracePt t="338989" x="5126038" y="3295650"/>
          <p14:tracePt t="339007" x="5099050" y="3179763"/>
          <p14:tracePt t="339023" x="5072063" y="3116263"/>
          <p14:tracePt t="339040" x="5045075" y="3063875"/>
          <p14:tracePt t="339056" x="5027613" y="3044825"/>
          <p14:tracePt t="339072" x="5018088" y="3027363"/>
          <p14:tracePt t="339089" x="5000625" y="3009900"/>
          <p14:tracePt t="339106" x="4973638" y="2982913"/>
          <p14:tracePt t="339122" x="4965700" y="2965450"/>
          <p14:tracePt t="339139" x="4946650" y="2946400"/>
          <p14:tracePt t="339140" x="4938713" y="2938463"/>
          <p14:tracePt t="339156" x="4902200" y="2911475"/>
          <p14:tracePt t="339172" x="4857750" y="2894013"/>
          <p14:tracePt t="339189" x="4822825" y="2867025"/>
          <p14:tracePt t="339206" x="4803775" y="2849563"/>
          <p14:tracePt t="339223" x="4776788" y="2849563"/>
          <p14:tracePt t="339239" x="4759325" y="2849563"/>
          <p14:tracePt t="339256" x="4741863" y="2840038"/>
          <p14:tracePt t="339258" x="4714875" y="2840038"/>
          <p14:tracePt t="339273" x="4670425" y="2840038"/>
          <p14:tracePt t="339290" x="4643438" y="2840038"/>
          <p14:tracePt t="339306" x="4589463" y="2822575"/>
          <p14:tracePt t="339322" x="4545013" y="2822575"/>
          <p14:tracePt t="339339" x="4500563" y="2822575"/>
          <p14:tracePt t="339356" x="4473575" y="2822575"/>
          <p14:tracePt t="339372" x="4429125" y="2822575"/>
          <p14:tracePt t="339375" x="4411663" y="2822575"/>
          <p14:tracePt t="339390" x="4367213" y="2803525"/>
          <p14:tracePt t="339407" x="4295775" y="2778125"/>
          <p14:tracePt t="339423" x="4214813" y="2751138"/>
          <p14:tracePt t="339439" x="4143375" y="2751138"/>
          <p14:tracePt t="339456" x="4062413" y="2751138"/>
          <p14:tracePt t="339473" x="4037013" y="2751138"/>
          <p14:tracePt t="339489" x="4017963" y="2751138"/>
          <p14:tracePt t="339538" x="3990975" y="2751138"/>
          <p14:tracePt t="339547" x="3946525" y="2751138"/>
          <p14:tracePt t="339556" x="3894138" y="2751138"/>
          <p14:tracePt t="339572" x="3803650" y="2759075"/>
          <p14:tracePt t="339589" x="3741738" y="2759075"/>
          <p14:tracePt t="339606" x="3714750" y="2759075"/>
          <p14:tracePt t="339623" x="3687763" y="2768600"/>
          <p14:tracePt t="339624" x="3679825" y="2768600"/>
          <p14:tracePt t="339641" x="3652838" y="2778125"/>
          <p14:tracePt t="339657" x="3616325" y="2786063"/>
          <p14:tracePt t="339673" x="3598863" y="2795588"/>
          <p14:tracePt t="339689" x="3554413" y="2803525"/>
          <p14:tracePt t="339706" x="3490913" y="2830513"/>
          <p14:tracePt t="339723" x="3411538" y="2849563"/>
          <p14:tracePt t="339739" x="3375025" y="2849563"/>
          <p14:tracePt t="339756" x="3357563" y="2857500"/>
          <p14:tracePt t="339773" x="3340100" y="2867025"/>
          <p14:tracePt t="339775" x="3322638" y="2874963"/>
          <p14:tracePt t="339791" x="3303588" y="2884488"/>
          <p14:tracePt t="339806" x="3286125" y="2894013"/>
          <p14:tracePt t="339822" x="3251200" y="2921000"/>
          <p14:tracePt t="339839" x="3224213" y="2938463"/>
          <p14:tracePt t="339856" x="3187700" y="2973388"/>
          <p14:tracePt t="339873" x="3152775" y="2992438"/>
          <p14:tracePt t="339875" x="3143250" y="3000375"/>
          <p14:tracePt t="339891" x="3125788" y="3027363"/>
          <p14:tracePt t="339907" x="3116263" y="3044825"/>
          <p14:tracePt t="339923" x="3108325" y="3054350"/>
          <p14:tracePt t="340025" x="3089275" y="3063875"/>
          <p14:tracePt t="340041" x="3089275" y="3071813"/>
          <p14:tracePt t="340049" x="3081338" y="3098800"/>
          <p14:tracePt t="340056" x="3081338" y="3108325"/>
          <p14:tracePt t="340073" x="3071813" y="3125788"/>
          <p14:tracePt t="340089" x="3071813" y="3152775"/>
          <p14:tracePt t="340106" x="3071813" y="3170238"/>
          <p14:tracePt t="340123" x="3062288" y="3187700"/>
          <p14:tracePt t="340141" x="3062288" y="3224213"/>
          <p14:tracePt t="340157" x="3054350" y="3241675"/>
          <p14:tracePt t="340173" x="3044825" y="3259138"/>
          <p14:tracePt t="340189" x="3036888" y="3278188"/>
          <p14:tracePt t="340206" x="3036888" y="3303588"/>
          <p14:tracePt t="340222" x="3017838" y="3313113"/>
          <p14:tracePt t="340239" x="3017838" y="3322638"/>
          <p14:tracePt t="340256" x="3009900" y="3340100"/>
          <p14:tracePt t="340283" x="3009900" y="3349625"/>
          <p14:tracePt t="340299" x="3009900" y="3357563"/>
          <p14:tracePt t="340308" x="3009900" y="3375025"/>
          <p14:tracePt t="340337" x="3009900" y="3384550"/>
          <p14:tracePt t="340345" x="3000375" y="3384550"/>
          <p14:tracePt t="340361" x="3000375" y="3394075"/>
          <p14:tracePt t="340431" x="3000375" y="3402013"/>
          <p14:tracePt t="340447" x="3000375" y="3411538"/>
          <p14:tracePt t="340456" x="3000375" y="3421063"/>
          <p14:tracePt t="340479" x="3000375" y="3429000"/>
          <p14:tracePt t="340978" x="3027363" y="3455988"/>
          <p14:tracePt t="340987" x="3036888" y="3465513"/>
          <p14:tracePt t="340995" x="3044825" y="3473450"/>
          <p14:tracePt t="341470" x="3044825" y="3482975"/>
          <p14:tracePt t="341477" x="3044825" y="3500438"/>
          <p14:tracePt t="341494" x="3044825" y="3509963"/>
          <p14:tracePt t="341505" x="3044825" y="3517900"/>
          <p14:tracePt t="341522" x="3044825" y="3536950"/>
          <p14:tracePt t="341539" x="3044825" y="3544888"/>
          <p14:tracePt t="341555" x="3044825" y="3554413"/>
          <p14:tracePt t="341572" x="3044825" y="3563938"/>
          <p14:tracePt t="341901" x="3044825" y="3581400"/>
          <p14:tracePt t="341916" x="3044825" y="3589338"/>
          <p14:tracePt t="341926" x="3044825" y="3598863"/>
          <p14:tracePt t="341941" x="3054350" y="3616325"/>
          <p14:tracePt t="341957" x="3081338" y="3635375"/>
          <p14:tracePt t="341972" x="3098800" y="3670300"/>
          <p14:tracePt t="341989" x="3116263" y="3687763"/>
          <p14:tracePt t="342005" x="3125788" y="3714750"/>
          <p14:tracePt t="342022" x="3133725" y="3724275"/>
          <p14:tracePt t="342039" x="3160713" y="3741738"/>
          <p14:tracePt t="342056" x="3179763" y="3759200"/>
          <p14:tracePt t="342073" x="3197225" y="3786188"/>
          <p14:tracePt t="342074" x="3205163" y="3795713"/>
          <p14:tracePt t="342089" x="3232150" y="3813175"/>
          <p14:tracePt t="342105" x="3241675" y="3813175"/>
          <p14:tracePt t="342122" x="3241675" y="3822700"/>
          <p14:tracePt t="342159" x="3251200" y="3822700"/>
          <p14:tracePt t="342269" x="3259138" y="3830638"/>
          <p14:tracePt t="342395" x="3259138" y="3840163"/>
          <p14:tracePt t="343176" x="3268663" y="3840163"/>
          <p14:tracePt t="343193" x="3276600" y="3840163"/>
          <p14:tracePt t="343201" x="3295650" y="3840163"/>
          <p14:tracePt t="343209" x="3303588" y="3857625"/>
          <p14:tracePt t="343223" x="3313113" y="3857625"/>
          <p14:tracePt t="343240" x="3313113" y="3867150"/>
          <p14:tracePt t="344044" x="3322638" y="3876675"/>
          <p14:tracePt t="344053" x="3330575" y="3876675"/>
          <p14:tracePt t="344060" x="3340100" y="3876675"/>
          <p14:tracePt t="344162" x="3340100" y="3884613"/>
          <p14:tracePt t="344217" x="3348038" y="3884613"/>
          <p14:tracePt t="345186" x="3357563" y="3894138"/>
          <p14:tracePt t="345194" x="3375025" y="3902075"/>
          <p14:tracePt t="345350" x="3384550" y="3911600"/>
          <p14:tracePt t="345358" x="3394075" y="3911600"/>
          <p14:tracePt t="345366" x="3394075" y="3929063"/>
          <p14:tracePt t="345374" x="3402013" y="3929063"/>
          <p14:tracePt t="345390" x="3411538" y="3929063"/>
          <p14:tracePt t="345461" x="3419475" y="3929063"/>
          <p14:tracePt t="345476" x="3429000" y="3929063"/>
          <p14:tracePt t="345492" x="3446463" y="3929063"/>
          <p14:tracePt t="345515" x="3455988" y="3929063"/>
          <p14:tracePt t="345523" x="3465513" y="3929063"/>
          <p14:tracePt t="345532" x="3473450" y="3929063"/>
          <p14:tracePt t="345547" x="3482975" y="3929063"/>
          <p14:tracePt t="355925" x="3517900" y="3929063"/>
          <p14:tracePt t="355934" x="3554413" y="3921125"/>
          <p14:tracePt t="355942" x="3581400" y="3921125"/>
          <p14:tracePt t="355958" x="3598863" y="3911600"/>
          <p14:tracePt t="355974" x="3616325" y="3902075"/>
          <p14:tracePt t="355991" x="3697288" y="3884613"/>
          <p14:tracePt t="356008" x="3786188" y="3884613"/>
          <p14:tracePt t="356024" x="3875088" y="3884613"/>
          <p14:tracePt t="356041" x="3929063" y="3902075"/>
          <p14:tracePt t="356044" x="3938588" y="3911600"/>
          <p14:tracePt t="356058" x="3946525" y="3921125"/>
          <p14:tracePt t="356074" x="3965575" y="3956050"/>
          <p14:tracePt t="356091" x="3990975" y="4019550"/>
          <p14:tracePt t="356108" x="4017963" y="4054475"/>
          <p14:tracePt t="356124" x="4054475" y="4098925"/>
          <p14:tracePt t="356141" x="4116388" y="4152900"/>
          <p14:tracePt t="356143" x="4160838" y="4179888"/>
          <p14:tracePt t="356160" x="4224338" y="4251325"/>
          <p14:tracePt t="356176" x="4276725" y="4295775"/>
          <p14:tracePt t="356191" x="4286250" y="4330700"/>
          <p14:tracePt t="356208" x="4286250" y="4357688"/>
          <p14:tracePt t="356225" x="4286250" y="4376738"/>
          <p14:tracePt t="356242" x="4286250" y="4384675"/>
          <p14:tracePt t="356257" x="4286250" y="4402138"/>
          <p14:tracePt t="356330" x="4276725" y="4402138"/>
          <p14:tracePt t="356370" x="4268788" y="4411663"/>
          <p14:tracePt t="356387" x="4259263" y="4411663"/>
          <p14:tracePt t="356392" x="4205288" y="4411663"/>
          <p14:tracePt t="356407" x="4152900" y="4411663"/>
          <p14:tracePt t="356424" x="4044950" y="4384675"/>
          <p14:tracePt t="356425" x="3990975" y="4367213"/>
          <p14:tracePt t="356441" x="3875088" y="4313238"/>
          <p14:tracePt t="356457" x="3724275" y="4214813"/>
          <p14:tracePt t="356473" x="3598863" y="4116388"/>
          <p14:tracePt t="356490" x="3536950" y="4054475"/>
          <p14:tracePt t="356507" x="3482975" y="4019550"/>
          <p14:tracePt t="356523" x="3465513" y="3992563"/>
          <p14:tracePt t="356541" x="3446463" y="3973513"/>
          <p14:tracePt t="356544" x="3438525" y="3965575"/>
          <p14:tracePt t="356558" x="3429000" y="3956050"/>
          <p14:tracePt t="356575" x="3375025" y="3884613"/>
          <p14:tracePt t="356592" x="3348038" y="3822700"/>
          <p14:tracePt t="356608" x="3313113" y="3724275"/>
          <p14:tracePt t="356625" x="3259138" y="3643313"/>
          <p14:tracePt t="356641" x="3179763" y="3527425"/>
          <p14:tracePt t="356660" x="3143250" y="3394075"/>
          <p14:tracePt t="356677" x="3116263" y="3232150"/>
          <p14:tracePt t="356692" x="3116263" y="3125788"/>
          <p14:tracePt t="356708" x="3116263" y="3036888"/>
          <p14:tracePt t="356725" x="3125788" y="2955925"/>
          <p14:tracePt t="356741" x="3170238" y="2849563"/>
          <p14:tracePt t="356758" x="3251200" y="2724150"/>
          <p14:tracePt t="356775" x="3330575" y="2643188"/>
          <p14:tracePt t="356777" x="3375025" y="2598738"/>
          <p14:tracePt t="356791" x="3429000" y="2571750"/>
          <p14:tracePt t="356809" x="3589338" y="2473325"/>
          <p14:tracePt t="356826" x="3705225" y="2411413"/>
          <p14:tracePt t="356841" x="3822700" y="2366963"/>
          <p14:tracePt t="356858" x="3929063" y="2339975"/>
          <p14:tracePt t="356875" x="4044950" y="2312988"/>
          <p14:tracePt t="356891" x="4152900" y="2303463"/>
          <p14:tracePt t="356910" x="4295775" y="2286000"/>
          <p14:tracePt t="356926" x="4402138" y="2286000"/>
          <p14:tracePt t="356941" x="4491038" y="2286000"/>
          <p14:tracePt t="356958" x="4608513" y="2268538"/>
          <p14:tracePt t="356974" x="4679950" y="2251075"/>
          <p14:tracePt t="356991" x="4759325" y="2251075"/>
          <p14:tracePt t="357007" x="4822825" y="2259013"/>
          <p14:tracePt t="357024" x="4857750" y="2278063"/>
          <p14:tracePt t="357041" x="4875213" y="2295525"/>
          <p14:tracePt t="357057" x="4884738" y="2312988"/>
          <p14:tracePt t="357075" x="4902200" y="2339975"/>
          <p14:tracePt t="357091" x="4929188" y="2366963"/>
          <p14:tracePt t="357107" x="4973638" y="2384425"/>
          <p14:tracePt t="357124" x="5054600" y="2411413"/>
          <p14:tracePt t="357140" x="5116513" y="2428875"/>
          <p14:tracePt t="357157" x="5135563" y="2438400"/>
          <p14:tracePt t="357174" x="5180013" y="2446338"/>
          <p14:tracePt t="357175" x="5187950" y="2455863"/>
          <p14:tracePt t="357191" x="5207000" y="2465388"/>
          <p14:tracePt t="357214" x="5224463" y="2482850"/>
          <p14:tracePt t="357224" x="5232400" y="2492375"/>
          <p14:tracePt t="357240" x="5295900" y="2509838"/>
          <p14:tracePt t="357257" x="5367338" y="2536825"/>
          <p14:tracePt t="357274" x="5421313" y="2563813"/>
          <p14:tracePt t="357291" x="5429250" y="2571750"/>
          <p14:tracePt t="357307" x="5446713" y="2589213"/>
          <p14:tracePt t="357324" x="5473700" y="2616200"/>
          <p14:tracePt t="357325" x="5483225" y="2625725"/>
          <p14:tracePt t="357341" x="5500688" y="2643188"/>
          <p14:tracePt t="357357" x="5527675" y="2706688"/>
          <p14:tracePt t="357374" x="5545138" y="2751138"/>
          <p14:tracePt t="357390" x="5564188" y="2795588"/>
          <p14:tracePt t="357407" x="5572125" y="2830513"/>
          <p14:tracePt t="357424" x="5572125" y="2874963"/>
          <p14:tracePt t="357441" x="5581650" y="2946400"/>
          <p14:tracePt t="357457" x="5599113" y="3027363"/>
          <p14:tracePt t="357474" x="5599113" y="3071813"/>
          <p14:tracePt t="357490" x="5599113" y="3125788"/>
          <p14:tracePt t="357507" x="5589588" y="3160713"/>
          <p14:tracePt t="357524" x="5581650" y="3187700"/>
          <p14:tracePt t="357541" x="5581650" y="3197225"/>
          <p14:tracePt t="357935" x="5545138" y="3187700"/>
          <p14:tracePt t="357943" x="5518150" y="3179763"/>
          <p14:tracePt t="357951" x="5483225" y="3179763"/>
          <p14:tracePt t="357959" x="5473700" y="3170238"/>
          <p14:tracePt t="357974" x="5429250" y="3143250"/>
          <p14:tracePt t="357990" x="5375275" y="3125788"/>
          <p14:tracePt t="358007" x="5313363" y="3098800"/>
          <p14:tracePt t="358024" x="5232400" y="3071813"/>
          <p14:tracePt t="358041" x="5170488" y="3044825"/>
          <p14:tracePt t="358057" x="5081588" y="3044825"/>
          <p14:tracePt t="358074" x="4848225" y="3054350"/>
          <p14:tracePt t="358075" x="4679950" y="3071813"/>
          <p14:tracePt t="358092" x="4286250" y="3170238"/>
          <p14:tracePt t="358108" x="3732213" y="3322638"/>
          <p14:tracePt t="358125" x="3054350" y="3492500"/>
          <p14:tracePt t="358142" x="2428875" y="3554413"/>
          <p14:tracePt t="358158" x="1768475" y="3598863"/>
          <p14:tracePt t="358174" x="1160463" y="3714750"/>
          <p14:tracePt t="358191" x="750888" y="3830638"/>
          <p14:tracePt t="358208" x="517525" y="3938588"/>
          <p14:tracePt t="358226" x="330200" y="4044950"/>
          <p14:tracePt t="358242" x="268288" y="4090988"/>
          <p14:tracePt t="358259" x="231775" y="4108450"/>
          <p14:tracePt t="358275" x="196850" y="4143375"/>
          <p14:tracePt t="358291" x="179388" y="4162425"/>
          <p14:tracePt t="358308" x="142875" y="4187825"/>
          <p14:tracePt t="358309" x="107950" y="4197350"/>
          <p14:tracePt t="358324" x="80963" y="4214813"/>
          <p14:tracePt t="358325" x="71438" y="4224338"/>
          <p14:tracePt t="358342" x="53975" y="4233863"/>
          <p14:tracePt t="358358" x="44450" y="4233863"/>
          <p14:tracePt t="358460" x="53975" y="4233863"/>
          <p14:tracePt t="358468" x="98425" y="4214813"/>
          <p14:tracePt t="358477" x="115888" y="4206875"/>
          <p14:tracePt t="358492" x="169863" y="4187825"/>
          <p14:tracePt t="358509" x="196850" y="4179888"/>
          <p14:tracePt t="358524" x="223838" y="4170363"/>
          <p14:tracePt t="358541" x="241300" y="4162425"/>
          <p14:tracePt t="358558" x="250825" y="4162425"/>
          <p14:tracePt t="358574" x="268288" y="4152900"/>
          <p14:tracePt t="358576" x="268288" y="4135438"/>
          <p14:tracePt t="358591" x="285750" y="4125913"/>
          <p14:tracePt t="358608" x="295275" y="4108450"/>
          <p14:tracePt t="358624" x="295275" y="4090988"/>
          <p14:tracePt t="358641" x="303213" y="4064000"/>
          <p14:tracePt t="358657" x="312738" y="3992563"/>
          <p14:tracePt t="358674" x="312738" y="3921125"/>
          <p14:tracePt t="358690" x="312738" y="3840163"/>
          <p14:tracePt t="358708" x="312738" y="3778250"/>
          <p14:tracePt t="358709" x="312738" y="3759200"/>
          <p14:tracePt t="358725" x="312738" y="3733800"/>
          <p14:tracePt t="358742" x="312738" y="3706813"/>
          <p14:tracePt t="358758" x="312738" y="3670300"/>
          <p14:tracePt t="358774" x="312738" y="3643313"/>
          <p14:tracePt t="358791" x="312738" y="3625850"/>
          <p14:tracePt t="358807" x="312738" y="3581400"/>
          <p14:tracePt t="358825" x="312738" y="3527425"/>
          <p14:tracePt t="358843" x="330200" y="3429000"/>
          <p14:tracePt t="358858" x="357188" y="3349625"/>
          <p14:tracePt t="358874" x="366713" y="3303588"/>
          <p14:tracePt t="358891" x="384175" y="3268663"/>
          <p14:tracePt t="358908" x="401638" y="3241675"/>
          <p14:tracePt t="358925" x="419100" y="3187700"/>
          <p14:tracePt t="358942" x="465138" y="3125788"/>
          <p14:tracePt t="358943" x="473075" y="3098800"/>
          <p14:tracePt t="358960" x="500063" y="3027363"/>
          <p14:tracePt t="358974" x="527050" y="3000375"/>
          <p14:tracePt t="358976" x="536575" y="2973388"/>
          <p14:tracePt t="358992" x="561975" y="2928938"/>
          <p14:tracePt t="359007" x="588963" y="2874963"/>
          <p14:tracePt t="359024" x="633413" y="2840038"/>
          <p14:tracePt t="359041" x="687388" y="2786063"/>
          <p14:tracePt t="359058" x="758825" y="2706688"/>
          <p14:tracePt t="359074" x="839788" y="2625725"/>
          <p14:tracePt t="359091" x="901700" y="2581275"/>
          <p14:tracePt t="359108" x="938213" y="2554288"/>
          <p14:tracePt t="359124" x="955675" y="2536825"/>
          <p14:tracePt t="359141" x="973138" y="2509838"/>
          <p14:tracePt t="359157" x="1017588" y="2500313"/>
          <p14:tracePt t="359174" x="1062038" y="2492375"/>
          <p14:tracePt t="359191" x="1098550" y="2492375"/>
          <p14:tracePt t="359208" x="1116013" y="2492375"/>
          <p14:tracePt t="359224" x="1152525" y="2500313"/>
          <p14:tracePt t="359225" x="1187450" y="2509838"/>
          <p14:tracePt t="359242" x="1231900" y="2536825"/>
          <p14:tracePt t="359258" x="1258888" y="2554288"/>
          <p14:tracePt t="359274" x="1268413" y="2581275"/>
          <p14:tracePt t="359291" x="1285875" y="2589213"/>
          <p14:tracePt t="359307" x="1303338" y="2598738"/>
          <p14:tracePt t="359324" x="1330325" y="2616200"/>
          <p14:tracePt t="359341" x="1347788" y="2643188"/>
          <p14:tracePt t="359357" x="1366838" y="2670175"/>
          <p14:tracePt t="359374" x="1401763" y="2714625"/>
          <p14:tracePt t="359391" x="1438275" y="2751138"/>
          <p14:tracePt t="359409" x="1455738" y="2786063"/>
          <p14:tracePt t="359425" x="1482725" y="2830513"/>
          <p14:tracePt t="359442" x="1500188" y="2867025"/>
          <p14:tracePt t="359458" x="1527175" y="2884488"/>
          <p14:tracePt t="359460" x="1536700" y="2894013"/>
          <p14:tracePt t="359476" x="1544638" y="2921000"/>
          <p14:tracePt t="359492" x="1554163" y="2938463"/>
          <p14:tracePt t="359508" x="1581150" y="2973388"/>
          <p14:tracePt t="359525" x="1598613" y="3017838"/>
          <p14:tracePt t="359542" x="1616075" y="3054350"/>
          <p14:tracePt t="359559" x="1616075" y="3071813"/>
          <p14:tracePt t="359575" x="1616075" y="3098800"/>
          <p14:tracePt t="359591" x="1625600" y="3116263"/>
          <p14:tracePt t="359608" x="1625600" y="3143250"/>
          <p14:tracePt t="359624" x="1625600" y="3197225"/>
          <p14:tracePt t="359642" x="1625600" y="3224213"/>
          <p14:tracePt t="359658" x="1625600" y="3241675"/>
          <p14:tracePt t="359674" x="1625600" y="3259138"/>
          <p14:tracePt t="359691" x="1625600" y="3286125"/>
          <p14:tracePt t="359707" x="1625600" y="3303588"/>
          <p14:tracePt t="359724" x="1616075" y="3322638"/>
          <p14:tracePt t="359725" x="1616075" y="3330575"/>
          <p14:tracePt t="359741" x="1616075" y="3357563"/>
          <p14:tracePt t="359758" x="1616075" y="3375025"/>
          <p14:tracePt t="359775" x="1598613" y="3394075"/>
          <p14:tracePt t="359792" x="1598613" y="3411538"/>
          <p14:tracePt t="359809" x="1598613" y="3438525"/>
          <p14:tracePt t="359824" x="1598613" y="3482975"/>
          <p14:tracePt t="359841" x="1598613" y="3509963"/>
          <p14:tracePt t="359858" x="1598613" y="3554413"/>
          <p14:tracePt t="359874" x="1581150" y="3643313"/>
          <p14:tracePt t="359891" x="1581150" y="3687763"/>
          <p14:tracePt t="359908" x="1581150" y="3751263"/>
          <p14:tracePt t="359924" x="1562100" y="3813175"/>
          <p14:tracePt t="359941" x="1562100" y="3849688"/>
          <p14:tracePt t="359957" x="1544638" y="3876675"/>
          <p14:tracePt t="359974" x="1517650" y="3911600"/>
          <p14:tracePt t="359976" x="1509713" y="3938588"/>
          <p14:tracePt t="359992" x="1490663" y="3965575"/>
          <p14:tracePt t="360008" x="1465263" y="4000500"/>
          <p14:tracePt t="360024" x="1446213" y="4037013"/>
          <p14:tracePt t="360041" x="1419225" y="4044950"/>
          <p14:tracePt t="360058" x="1401763" y="4064000"/>
          <p14:tracePt t="360074" x="1384300" y="4081463"/>
          <p14:tracePt t="360091" x="1366838" y="4108450"/>
          <p14:tracePt t="360108" x="1339850" y="4116388"/>
          <p14:tracePt t="360126" x="1312863" y="4143375"/>
          <p14:tracePt t="360142" x="1295400" y="4162425"/>
          <p14:tracePt t="360158" x="1258888" y="4187825"/>
          <p14:tracePt t="360175" x="1241425" y="4197350"/>
          <p14:tracePt t="360192" x="1196975" y="4224338"/>
          <p14:tracePt t="360208" x="1116013" y="4251325"/>
          <p14:tracePt t="360225" x="1054100" y="4259263"/>
          <p14:tracePt t="360228" x="1017588" y="4259263"/>
          <p14:tracePt t="360243" x="965200" y="4259263"/>
          <p14:tracePt t="360259" x="946150" y="4259263"/>
          <p14:tracePt t="360275" x="919163" y="4251325"/>
          <p14:tracePt t="360292" x="884238" y="4224338"/>
          <p14:tracePt t="360309" x="847725" y="4206875"/>
          <p14:tracePt t="360324" x="830263" y="4187825"/>
          <p14:tracePt t="360341" x="785813" y="4162425"/>
          <p14:tracePt t="360358" x="750888" y="4143375"/>
          <p14:tracePt t="360375" x="731838" y="4116388"/>
          <p14:tracePt t="360376" x="723900" y="4108450"/>
          <p14:tracePt t="360392" x="696913" y="4090988"/>
          <p14:tracePt t="360407" x="696913" y="4081463"/>
          <p14:tracePt t="360424" x="687388" y="4071938"/>
          <p14:tracePt t="360524" x="679450" y="4064000"/>
          <p14:tracePt t="360533" x="679450" y="4044950"/>
          <p14:tracePt t="360542" x="679450" y="4037013"/>
          <p14:tracePt t="360558" x="679450" y="4019550"/>
          <p14:tracePt t="360602" x="679450" y="4010025"/>
          <p14:tracePt t="360619" x="679450" y="4000500"/>
          <p14:tracePt t="360627" x="679450" y="3973513"/>
          <p14:tracePt t="360643" x="696913" y="3929063"/>
          <p14:tracePt t="360658" x="723900" y="3849688"/>
          <p14:tracePt t="360675" x="731838" y="3822700"/>
          <p14:tracePt t="360692" x="750888" y="3795713"/>
          <p14:tracePt t="360708" x="750888" y="3786188"/>
          <p14:tracePt t="360775" x="758825" y="3786188"/>
          <p14:tracePt t="360783" x="785813" y="3786188"/>
          <p14:tracePt t="360792" x="822325" y="3795713"/>
          <p14:tracePt t="360808" x="884238" y="3813175"/>
          <p14:tracePt t="360824" x="1000125" y="3876675"/>
          <p14:tracePt t="360841" x="1108075" y="3948113"/>
          <p14:tracePt t="360858" x="1169988" y="3973513"/>
          <p14:tracePt t="360876" x="1241425" y="4000500"/>
          <p14:tracePt t="360892" x="1268413" y="4019550"/>
          <p14:tracePt t="360908" x="1295400" y="4027488"/>
          <p14:tracePt t="360924" x="1312863" y="4037013"/>
          <p14:tracePt t="360941" x="1322388" y="4037013"/>
          <p14:tracePt t="360958" x="1322388" y="4054475"/>
          <p14:tracePt t="361065" x="1330325" y="4054475"/>
          <p14:tracePt t="361080" x="1339850" y="4044950"/>
          <p14:tracePt t="361088" x="1357313" y="4027488"/>
          <p14:tracePt t="361097" x="1374775" y="4010025"/>
          <p14:tracePt t="361108" x="1393825" y="4000500"/>
          <p14:tracePt t="361127" x="1527175" y="3992563"/>
          <p14:tracePt t="361143" x="1785938" y="3992563"/>
          <p14:tracePt t="361159" x="2214563" y="4000500"/>
          <p14:tracePt t="361175" x="2679700" y="3894138"/>
          <p14:tracePt t="361192" x="3295650" y="3652838"/>
          <p14:tracePt t="361208" x="3973513" y="3349625"/>
          <p14:tracePt t="361225" x="4581525" y="3143250"/>
          <p14:tracePt t="361242" x="4902200" y="3027363"/>
          <p14:tracePt t="361259" x="5054600" y="3000375"/>
          <p14:tracePt t="361261" x="5099050" y="2982913"/>
          <p14:tracePt t="361277" x="5160963" y="2973388"/>
          <p14:tracePt t="361292" x="5180013" y="2973388"/>
          <p14:tracePt t="361611" x="5170488" y="2973388"/>
          <p14:tracePt t="361619" x="5135563" y="2955925"/>
          <p14:tracePt t="361625" x="5108575" y="2946400"/>
          <p14:tracePt t="361641" x="5064125" y="2938463"/>
          <p14:tracePt t="361658" x="4983163" y="2911475"/>
          <p14:tracePt t="361674" x="4902200" y="2884488"/>
          <p14:tracePt t="361691" x="4840288" y="2867025"/>
          <p14:tracePt t="361708" x="4813300" y="2857500"/>
          <p14:tracePt t="361724" x="4776788" y="2849563"/>
          <p14:tracePt t="361741" x="4759325" y="2840038"/>
          <p14:tracePt t="361758" x="4697413" y="2840038"/>
          <p14:tracePt t="361774" x="4616450" y="2830513"/>
          <p14:tracePt t="361776" x="4581525" y="2830513"/>
          <p14:tracePt t="361791" x="4518025" y="2813050"/>
          <p14:tracePt t="361808" x="4438650" y="2822575"/>
          <p14:tracePt t="361824" x="4367213" y="2830513"/>
          <p14:tracePt t="361841" x="4251325" y="2857500"/>
          <p14:tracePt t="361858" x="4160838" y="2884488"/>
          <p14:tracePt t="361874" x="4081463" y="2911475"/>
          <p14:tracePt t="361892" x="3965575" y="2911475"/>
          <p14:tracePt t="361908" x="3902075" y="2911475"/>
          <p14:tracePt t="361924" x="3830638" y="2928938"/>
          <p14:tracePt t="361941" x="3795713" y="2946400"/>
          <p14:tracePt t="361958" x="3751263" y="2955925"/>
          <p14:tracePt t="361974" x="3697288" y="2982913"/>
          <p14:tracePt t="361991" x="3679825" y="2992438"/>
          <p14:tracePt t="362008" x="3643313" y="3000375"/>
          <p14:tracePt t="362025" x="3616325" y="3017838"/>
          <p14:tracePt t="362026" x="3589338" y="3017838"/>
          <p14:tracePt t="362041" x="3562350" y="3027363"/>
          <p14:tracePt t="362058" x="3536950" y="3036888"/>
          <p14:tracePt t="362074" x="3509963" y="3044825"/>
          <p14:tracePt t="362092" x="3473450" y="3063875"/>
          <p14:tracePt t="362108" x="3455988" y="3081338"/>
          <p14:tracePt t="362124" x="3438525" y="3089275"/>
          <p14:tracePt t="362141" x="3411538" y="3098800"/>
          <p14:tracePt t="362158" x="3384550" y="3125788"/>
          <p14:tracePt t="362175" x="3367088" y="3160713"/>
          <p14:tracePt t="362191" x="3340100" y="3241675"/>
          <p14:tracePt t="362208" x="3313113" y="3313113"/>
          <p14:tracePt t="362225" x="3286125" y="3394075"/>
          <p14:tracePt t="362241" x="3259138" y="3455988"/>
          <p14:tracePt t="362258" x="3232150" y="3536950"/>
          <p14:tracePt t="362274" x="3205163" y="3616325"/>
          <p14:tracePt t="362291" x="3179763" y="3706813"/>
          <p14:tracePt t="362308" x="3170238" y="3778250"/>
          <p14:tracePt t="362324" x="3170238" y="3884613"/>
          <p14:tracePt t="362341" x="3170238" y="3965575"/>
          <p14:tracePt t="362358" x="3170238" y="4027488"/>
          <p14:tracePt t="362374" x="3170238" y="4098925"/>
          <p14:tracePt t="362391" x="3187700" y="4179888"/>
          <p14:tracePt t="362408" x="3197225" y="4295775"/>
          <p14:tracePt t="362424" x="3214688" y="4376738"/>
          <p14:tracePt t="362441" x="3214688" y="4465638"/>
          <p14:tracePt t="362458" x="3214688" y="4554538"/>
          <p14:tracePt t="362475" x="3214688" y="4635500"/>
          <p14:tracePt t="362491" x="3214688" y="4687888"/>
          <p14:tracePt t="362508" x="3214688" y="4724400"/>
          <p14:tracePt t="362525" x="3214688" y="4741863"/>
          <p14:tracePt t="362526" x="3214688" y="4759325"/>
          <p14:tracePt t="362541" x="3214688" y="4786313"/>
          <p14:tracePt t="362558" x="3214688" y="4830763"/>
          <p14:tracePt t="362574" x="3224213" y="4867275"/>
          <p14:tracePt t="362591" x="3241675" y="4902200"/>
          <p14:tracePt t="362608" x="3251200" y="4921250"/>
          <p14:tracePt t="362624" x="3276600" y="4938713"/>
          <p14:tracePt t="362641" x="3286125" y="4948238"/>
          <p14:tracePt t="362659" x="3295650" y="4956175"/>
          <p14:tracePt t="362674" x="3340100" y="4983163"/>
          <p14:tracePt t="362691" x="3419475" y="5019675"/>
          <p14:tracePt t="362709" x="3509963" y="5045075"/>
          <p14:tracePt t="362725" x="3608388" y="5064125"/>
          <p14:tracePt t="362741" x="3714750" y="5064125"/>
          <p14:tracePt t="362758" x="3803650" y="5064125"/>
          <p14:tracePt t="362759" x="3840163" y="5064125"/>
          <p14:tracePt t="362775" x="3884613" y="5064125"/>
          <p14:tracePt t="362792" x="4010025" y="5027613"/>
          <p14:tracePt t="362808" x="4089400" y="5000625"/>
          <p14:tracePt t="362825" x="4170363" y="4973638"/>
          <p14:tracePt t="362841" x="4232275" y="4956175"/>
          <p14:tracePt t="362858" x="4295775" y="4938713"/>
          <p14:tracePt t="362874" x="4330700" y="4921250"/>
          <p14:tracePt t="362891" x="4394200" y="4902200"/>
          <p14:tracePt t="362908" x="4438650" y="4884738"/>
          <p14:tracePt t="362924" x="4500563" y="4857750"/>
          <p14:tracePt t="362941" x="4572000" y="4822825"/>
          <p14:tracePt t="362958" x="4608513" y="4813300"/>
          <p14:tracePt t="362974" x="4625975" y="4795838"/>
          <p14:tracePt t="362991" x="4660900" y="4768850"/>
          <p14:tracePt t="363008" x="4679950" y="4751388"/>
          <p14:tracePt t="363025" x="4697413" y="4733925"/>
          <p14:tracePt t="363026" x="4705350" y="4724400"/>
          <p14:tracePt t="363041" x="4724400" y="4697413"/>
          <p14:tracePt t="363058" x="4751388" y="4679950"/>
          <p14:tracePt t="363075" x="4768850" y="4643438"/>
          <p14:tracePt t="363091" x="4795838" y="4598988"/>
          <p14:tracePt t="363108" x="4830763" y="4527550"/>
          <p14:tracePt t="363124" x="4857750" y="4429125"/>
          <p14:tracePt t="363141" x="4884738" y="4349750"/>
          <p14:tracePt t="363158" x="4902200" y="4330700"/>
          <p14:tracePt t="363174" x="4911725" y="4313238"/>
          <p14:tracePt t="363192" x="4929188" y="4278313"/>
          <p14:tracePt t="363208" x="4938713" y="4268788"/>
          <p14:tracePt t="363224" x="4938713" y="4251325"/>
          <p14:tracePt t="363241" x="4946650" y="4214813"/>
          <p14:tracePt t="363258" x="4946650" y="4187825"/>
          <p14:tracePt t="363275" x="4956175" y="4135438"/>
          <p14:tracePt t="363292" x="4973638" y="4054475"/>
          <p14:tracePt t="363308" x="4973638" y="3992563"/>
          <p14:tracePt t="363325" x="4965700" y="3911600"/>
          <p14:tracePt t="363341" x="4938713" y="3830638"/>
          <p14:tracePt t="363358" x="4911725" y="3759200"/>
          <p14:tracePt t="363375" x="4884738" y="3679825"/>
          <p14:tracePt t="363391" x="4857750" y="3598863"/>
          <p14:tracePt t="363408" x="4848225" y="3536950"/>
          <p14:tracePt t="363424" x="4840288" y="3492500"/>
          <p14:tracePt t="363441" x="4813300" y="3446463"/>
          <p14:tracePt t="363458" x="4795838" y="3402013"/>
          <p14:tracePt t="363475" x="4776788" y="3340100"/>
          <p14:tracePt t="363491" x="4768850" y="3286125"/>
          <p14:tracePt t="363508" x="4741863" y="3214688"/>
          <p14:tracePt t="363525" x="4724400" y="3135313"/>
          <p14:tracePt t="363541" x="4705350" y="3116263"/>
          <p14:tracePt t="363558" x="4679950" y="3089275"/>
          <p14:tracePt t="363575" x="4660900" y="3071813"/>
          <p14:tracePt t="363591" x="4633913" y="3054350"/>
          <p14:tracePt t="363608" x="4608513" y="3044825"/>
          <p14:tracePt t="363625" x="4554538" y="3017838"/>
          <p14:tracePt t="363641" x="4510088" y="2992438"/>
          <p14:tracePt t="363658" x="4446588" y="2973388"/>
          <p14:tracePt t="363675" x="4384675" y="2946400"/>
          <p14:tracePt t="363692" x="4276725" y="2921000"/>
          <p14:tracePt t="363708" x="4205288" y="2901950"/>
          <p14:tracePt t="363725" x="4125913" y="2901950"/>
          <p14:tracePt t="363741" x="4044950" y="2894013"/>
          <p14:tracePt t="363758" x="4000500" y="2894013"/>
          <p14:tracePt t="363775" x="3946525" y="2894013"/>
          <p14:tracePt t="363791" x="3894138" y="2884488"/>
          <p14:tracePt t="363808" x="3840163" y="2884488"/>
          <p14:tracePt t="363825" x="3776663" y="2894013"/>
          <p14:tracePt t="363841" x="3697288" y="2894013"/>
          <p14:tracePt t="363858" x="3625850" y="2911475"/>
          <p14:tracePt t="363875" x="3544888" y="2911475"/>
          <p14:tracePt t="363891" x="3473450" y="2911475"/>
          <p14:tracePt t="363908" x="3394075" y="2921000"/>
          <p14:tracePt t="363925" x="3313113" y="2921000"/>
          <p14:tracePt t="363942" x="3205163" y="2921000"/>
          <p14:tracePt t="363958" x="3143250" y="2921000"/>
          <p14:tracePt t="363974" x="3098800" y="2921000"/>
          <p14:tracePt t="363991" x="3044825" y="2938463"/>
          <p14:tracePt t="364008" x="3017838" y="2955925"/>
          <p14:tracePt t="364025" x="2990850" y="2965450"/>
          <p14:tracePt t="364042" x="2973388" y="2973388"/>
          <p14:tracePt t="364044" x="2965450" y="2992438"/>
          <p14:tracePt t="364059" x="2955925" y="3000375"/>
          <p14:tracePt t="364076" x="2919413" y="3017838"/>
          <p14:tracePt t="364092" x="2901950" y="3036888"/>
          <p14:tracePt t="364109" x="2884488" y="3071813"/>
          <p14:tracePt t="364126" x="2857500" y="3089275"/>
          <p14:tracePt t="364141" x="2840038" y="3108325"/>
          <p14:tracePt t="364158" x="2822575" y="3135313"/>
          <p14:tracePt t="364177" x="2803525" y="3160713"/>
          <p14:tracePt t="364194" x="2786063" y="3179763"/>
          <p14:tracePt t="364209" x="2786063" y="3224213"/>
          <p14:tracePt t="364227" x="2776538" y="3278188"/>
          <p14:tracePt t="364242" x="2776538" y="3340100"/>
          <p14:tracePt t="364259" x="2768600" y="3357563"/>
          <p14:tracePt t="364276" x="2768600" y="3384550"/>
          <p14:tracePt t="364292" x="2759075" y="3421063"/>
          <p14:tracePt t="364294" x="2759075" y="3438525"/>
          <p14:tracePt t="364309" x="2759075" y="3446463"/>
          <p14:tracePt t="364325" x="2741613" y="3500438"/>
          <p14:tracePt t="364327" x="2741613" y="3517900"/>
          <p14:tracePt t="364342" x="2741613" y="3554413"/>
          <p14:tracePt t="364359" x="2741613" y="3598863"/>
          <p14:tracePt t="364375" x="2741613" y="3616325"/>
          <p14:tracePt t="364392" x="2741613" y="3652838"/>
          <p14:tracePt t="364409" x="2741613" y="3679825"/>
          <p14:tracePt t="364427" x="2751138" y="3751263"/>
          <p14:tracePt t="364443" x="2759075" y="3795713"/>
          <p14:tracePt t="364459" x="2768600" y="3840163"/>
          <p14:tracePt t="364475" x="2786063" y="3876675"/>
          <p14:tracePt t="364491" x="2795588" y="3929063"/>
          <p14:tracePt t="364508" x="2822575" y="3992563"/>
          <p14:tracePt t="364525" x="2840038" y="4064000"/>
          <p14:tracePt t="364541" x="2867025" y="4090988"/>
          <p14:tracePt t="364558" x="2894013" y="4143375"/>
          <p14:tracePt t="364575" x="2911475" y="4179888"/>
          <p14:tracePt t="364576" x="2919413" y="4187825"/>
          <p14:tracePt t="364591" x="2946400" y="4214813"/>
          <p14:tracePt t="364608" x="2965450" y="4251325"/>
          <p14:tracePt t="364625" x="2990850" y="4295775"/>
          <p14:tracePt t="364642" x="3000375" y="4330700"/>
          <p14:tracePt t="364658" x="3017838" y="4367213"/>
          <p14:tracePt t="364676" x="3054350" y="4465638"/>
          <p14:tracePt t="364693" x="3081338" y="4500563"/>
          <p14:tracePt t="364709" x="3089275" y="4545013"/>
          <p14:tracePt t="364726" x="3116263" y="4564063"/>
          <p14:tracePt t="364743" x="3125788" y="4591050"/>
          <p14:tracePt t="364759" x="3143250" y="4608513"/>
          <p14:tracePt t="364776" x="3152775" y="4625975"/>
          <p14:tracePt t="364792" x="3170238" y="4643438"/>
          <p14:tracePt t="364809" x="3187700" y="4670425"/>
          <p14:tracePt t="364811" x="3197225" y="4679950"/>
          <p14:tracePt t="364827" x="3205163" y="4697413"/>
          <p14:tracePt t="364844" x="3214688" y="4714875"/>
          <p14:tracePt t="364859" x="3224213" y="4724400"/>
          <p14:tracePt t="364875" x="3241675" y="4751388"/>
          <p14:tracePt t="364892" x="3259138" y="4768850"/>
          <p14:tracePt t="364909" x="3276600" y="4786313"/>
          <p14:tracePt t="364925" x="3295650" y="4813300"/>
          <p14:tracePt t="364944" x="3330575" y="4840288"/>
          <p14:tracePt t="364959" x="3348038" y="4857750"/>
          <p14:tracePt t="364976" x="3367088" y="4867275"/>
          <p14:tracePt t="364994" x="3384550" y="4894263"/>
          <p14:tracePt t="365009" x="3411538" y="4902200"/>
          <p14:tracePt t="365026" x="3429000" y="4921250"/>
          <p14:tracePt t="365042" x="3446463" y="4938713"/>
          <p14:tracePt t="365059" x="3465513" y="4965700"/>
          <p14:tracePt t="365061" x="3482975" y="4973638"/>
          <p14:tracePt t="365077" x="3500438" y="4992688"/>
          <p14:tracePt t="365094" x="3517900" y="5000625"/>
          <p14:tracePt t="365110" x="3536950" y="5010150"/>
          <p14:tracePt t="365125" x="3554413" y="5019675"/>
          <p14:tracePt t="365142" x="3571875" y="5019675"/>
          <p14:tracePt t="365158" x="3589338" y="5019675"/>
          <p14:tracePt t="365175" x="3608388" y="5037138"/>
          <p14:tracePt t="365192" x="3643313" y="5037138"/>
          <p14:tracePt t="365208" x="3714750" y="5054600"/>
          <p14:tracePt t="365226" x="3786188" y="5054600"/>
          <p14:tracePt t="365242" x="3867150" y="5054600"/>
          <p14:tracePt t="365259" x="3938588" y="5054600"/>
          <p14:tracePt t="365276" x="4017963" y="5054600"/>
          <p14:tracePt t="365293" x="4062413" y="5054600"/>
          <p14:tracePt t="365295" x="4089400" y="5054600"/>
          <p14:tracePt t="365309" x="4098925" y="5045075"/>
          <p14:tracePt t="365326" x="4116388" y="5045075"/>
          <p14:tracePt t="365342" x="4125913" y="5045075"/>
          <p14:tracePt t="365430" x="4133850" y="5045075"/>
          <p14:tracePt t="365445" x="4152900" y="5045075"/>
          <p14:tracePt t="365453" x="4160838" y="5045075"/>
          <p14:tracePt t="365460" x="4170363" y="5037138"/>
          <p14:tracePt t="365476" x="4187825" y="5037138"/>
          <p14:tracePt t="365492" x="4205288" y="5019675"/>
          <p14:tracePt t="365509" x="4232275" y="5019675"/>
          <p14:tracePt t="365526" x="4251325" y="5019675"/>
          <p14:tracePt t="365542" x="4259263" y="5019675"/>
          <p14:tracePt t="365559" x="4276725" y="5010150"/>
          <p14:tracePt t="365560" x="4286250" y="5000625"/>
          <p14:tracePt t="365577" x="4322763" y="4992688"/>
          <p14:tracePt t="365594" x="4340225" y="4992688"/>
          <p14:tracePt t="365609" x="4367213" y="4983163"/>
          <p14:tracePt t="365626" x="4384675" y="4973638"/>
          <p14:tracePt t="365643" x="4402138" y="4956175"/>
          <p14:tracePt t="365659" x="4411663" y="4948238"/>
          <p14:tracePt t="365675" x="4429125" y="4938713"/>
          <p14:tracePt t="365692" x="4446588" y="4929188"/>
          <p14:tracePt t="365708" x="4465638" y="4911725"/>
          <p14:tracePt t="365726" x="4491038" y="4876800"/>
          <p14:tracePt t="365743" x="4518025" y="4857750"/>
          <p14:tracePt t="365759" x="4537075" y="4822825"/>
          <p14:tracePt t="365776" x="4562475" y="4795838"/>
          <p14:tracePt t="365793" x="4598988" y="4714875"/>
          <p14:tracePt t="365809" x="4633913" y="4635500"/>
          <p14:tracePt t="365811" x="4652963" y="4581525"/>
          <p14:tracePt t="365825" x="4670425" y="4527550"/>
          <p14:tracePt t="365844" x="4679950" y="4376738"/>
          <p14:tracePt t="365859" x="4679950" y="4330700"/>
          <p14:tracePt t="365876" x="4687888" y="4313238"/>
          <p14:tracePt t="365977" x="4714875" y="4286250"/>
          <p14:tracePt t="365984" x="4724400" y="4278313"/>
          <p14:tracePt t="365993" x="4732338" y="4268788"/>
          <p14:tracePt t="366009" x="4751388" y="4259263"/>
          <p14:tracePt t="366026" x="4776788" y="4251325"/>
          <p14:tracePt t="366042" x="4795838" y="4241800"/>
          <p14:tracePt t="366059" x="4813300" y="4233863"/>
          <p14:tracePt t="366077" x="4902200" y="4197350"/>
          <p14:tracePt t="366094" x="4946650" y="4170363"/>
          <p14:tracePt t="366109" x="4983163" y="4152900"/>
          <p14:tracePt t="366126" x="5027613" y="4125913"/>
          <p14:tracePt t="366142" x="5089525" y="4098925"/>
          <p14:tracePt t="366159" x="5116513" y="4081463"/>
          <p14:tracePt t="366176" x="5143500" y="4054475"/>
          <p14:tracePt t="366193" x="5160963" y="4037013"/>
          <p14:tracePt t="366209" x="5187950" y="4019550"/>
          <p14:tracePt t="366225" x="5207000" y="4000500"/>
          <p14:tracePt t="366227" x="5224463" y="3983038"/>
          <p14:tracePt t="366242" x="5251450" y="3948113"/>
          <p14:tracePt t="366258" x="5268913" y="3921125"/>
          <p14:tracePt t="366275" x="5295900" y="3840163"/>
          <p14:tracePt t="366292" x="5322888" y="3751263"/>
          <p14:tracePt t="366308" x="5349875" y="3670300"/>
          <p14:tracePt t="366325" x="5367338" y="3589338"/>
          <p14:tracePt t="366327" x="5375275" y="3563938"/>
          <p14:tracePt t="366343" x="5384800" y="3517900"/>
          <p14:tracePt t="366359" x="5402263" y="3438525"/>
          <p14:tracePt t="366375" x="5411788" y="3349625"/>
          <p14:tracePt t="366392" x="5438775" y="3241675"/>
          <p14:tracePt t="366409" x="5473700" y="3125788"/>
          <p14:tracePt t="366426" x="5483225" y="3017838"/>
          <p14:tracePt t="366442" x="5500688" y="2946400"/>
          <p14:tracePt t="366459" x="5510213" y="2921000"/>
          <p14:tracePt t="366477" x="5518150" y="2901950"/>
          <p14:tracePt t="366494" x="5527675" y="2884488"/>
          <p14:tracePt t="366509" x="5545138" y="2857500"/>
          <p14:tracePt t="366526" x="5564188" y="2840038"/>
          <p14:tracePt t="366542" x="5589588" y="2830513"/>
          <p14:tracePt t="366559" x="5599113" y="2822575"/>
          <p14:tracePt t="366576" x="5616575" y="2813050"/>
          <p14:tracePt t="366594" x="5653088" y="2803525"/>
          <p14:tracePt t="366609" x="5670550" y="2795588"/>
          <p14:tracePt t="366625" x="5688013" y="2795588"/>
          <p14:tracePt t="366642" x="5732463" y="2795588"/>
          <p14:tracePt t="366658" x="5795963" y="2778125"/>
          <p14:tracePt t="366675" x="5857875" y="2778125"/>
          <p14:tracePt t="366692" x="5875338" y="2778125"/>
          <p14:tracePt t="366709" x="5911850" y="2803525"/>
          <p14:tracePt t="366725" x="5929313" y="2822575"/>
          <p14:tracePt t="366727" x="5938838" y="2830513"/>
          <p14:tracePt t="366743" x="5965825" y="2849563"/>
          <p14:tracePt t="366759" x="5983288" y="2884488"/>
          <p14:tracePt t="366775" x="6000750" y="2921000"/>
          <p14:tracePt t="366792" x="6027738" y="2965450"/>
          <p14:tracePt t="366808" x="6064250" y="3017838"/>
          <p14:tracePt t="366825" x="6089650" y="3044825"/>
          <p14:tracePt t="366841" x="6108700" y="3071813"/>
          <p14:tracePt t="366858" x="6126163" y="3098800"/>
          <p14:tracePt t="366875" x="6153150" y="3135313"/>
          <p14:tracePt t="366892" x="6170613" y="3179763"/>
          <p14:tracePt t="366909" x="6197600" y="3241675"/>
          <p14:tracePt t="366926" x="6215063" y="3278188"/>
          <p14:tracePt t="366942" x="6242050" y="3322638"/>
          <p14:tracePt t="366959" x="6251575" y="3357563"/>
          <p14:tracePt t="366977" x="6286500" y="3394075"/>
          <p14:tracePt t="366994" x="6296025" y="3421063"/>
          <p14:tracePt t="367010" x="6296025" y="3446463"/>
          <p14:tracePt t="367026" x="6296025" y="3465513"/>
          <p14:tracePt t="367043" x="6296025" y="3500438"/>
          <p14:tracePt t="367060" x="6296025" y="3536950"/>
          <p14:tracePt t="367076" x="6296025" y="3554413"/>
          <p14:tracePt t="367092" x="6296025" y="3571875"/>
          <p14:tracePt t="367109" x="6296025" y="3625850"/>
          <p14:tracePt t="367125" x="6296025" y="3652838"/>
          <p14:tracePt t="367142" x="6296025" y="3697288"/>
          <p14:tracePt t="367159" x="6296025" y="3714750"/>
          <p14:tracePt t="367175" x="6296025" y="3733800"/>
          <p14:tracePt t="367192" x="6286500" y="3751263"/>
          <p14:tracePt t="367208" x="6286500" y="3778250"/>
          <p14:tracePt t="367225" x="6269038" y="3795713"/>
          <p14:tracePt t="367242" x="6259513" y="3813175"/>
          <p14:tracePt t="367243" x="6251575" y="3822700"/>
          <p14:tracePt t="367259" x="6232525" y="3849688"/>
          <p14:tracePt t="367275" x="6215063" y="3876675"/>
          <p14:tracePt t="367292" x="6188075" y="3902075"/>
          <p14:tracePt t="367308" x="6180138" y="3929063"/>
          <p14:tracePt t="367325" x="6170613" y="3965575"/>
          <p14:tracePt t="367341" x="6143625" y="3983038"/>
          <p14:tracePt t="367358" x="6135688" y="4019550"/>
          <p14:tracePt t="367375" x="6108700" y="4044950"/>
          <p14:tracePt t="367392" x="6089650" y="4071938"/>
          <p14:tracePt t="367409" x="6064250" y="4098925"/>
          <p14:tracePt t="367425" x="6045200" y="4116388"/>
          <p14:tracePt t="367442" x="6018213" y="4152900"/>
          <p14:tracePt t="367458" x="6000750" y="4170363"/>
          <p14:tracePt t="367475" x="5983288" y="4197350"/>
          <p14:tracePt t="367495" x="5956300" y="4224338"/>
          <p14:tracePt t="367509" x="5929313" y="4241800"/>
          <p14:tracePt t="367526" x="5921375" y="4251325"/>
          <p14:tracePt t="367542" x="5902325" y="4268788"/>
          <p14:tracePt t="367559" x="5894388" y="4278313"/>
          <p14:tracePt t="367576" x="5867400" y="4286250"/>
          <p14:tracePt t="367593" x="5849938" y="4295775"/>
          <p14:tracePt t="367595" x="5840413" y="4295775"/>
          <p14:tracePt t="367609" x="5830888" y="4305300"/>
          <p14:tracePt t="367627" x="5795963" y="4322763"/>
          <p14:tracePt t="367643" x="5778500" y="4340225"/>
          <p14:tracePt t="367659" x="5759450" y="4340225"/>
          <p14:tracePt t="367676" x="5751513" y="4340225"/>
          <p14:tracePt t="367693" x="5741988" y="4340225"/>
          <p14:tracePt t="367710" x="5715000" y="4349750"/>
          <p14:tracePt t="367728" x="5688013" y="4357688"/>
          <p14:tracePt t="367745" x="5670550" y="4376738"/>
          <p14:tracePt t="367760" x="5643563" y="4384675"/>
          <p14:tracePt t="367776" x="5626100" y="4411663"/>
          <p14:tracePt t="367793" x="5608638" y="4421188"/>
          <p14:tracePt t="367809" x="5589588" y="4429125"/>
          <p14:tracePt t="367826" x="5572125" y="4429125"/>
          <p14:tracePt t="367843" x="5554663" y="4429125"/>
          <p14:tracePt t="367891" x="5545138" y="4429125"/>
          <p14:tracePt t="370850" x="5564188" y="4402138"/>
          <p14:tracePt t="370858" x="5599113" y="4357688"/>
          <p14:tracePt t="370867" x="5616575" y="4340225"/>
          <p14:tracePt t="370876" x="5626100" y="4322763"/>
          <p14:tracePt t="370892" x="5643563" y="4305300"/>
          <p14:tracePt t="370909" x="5688013" y="4259263"/>
          <p14:tracePt t="370926" x="5715000" y="4233863"/>
          <p14:tracePt t="370942" x="5732463" y="4214813"/>
          <p14:tracePt t="370943" x="5732463" y="4206875"/>
          <p14:tracePt t="370959" x="5741988" y="4187825"/>
          <p14:tracePt t="370976" x="5751513" y="4162425"/>
          <p14:tracePt t="370992" x="5751513" y="4143375"/>
          <p14:tracePt t="371009" x="5759450" y="4135438"/>
          <p14:tracePt t="371025" x="5759450" y="4125913"/>
          <p14:tracePt t="371272" x="5751513" y="4125913"/>
          <p14:tracePt t="371280" x="5741988" y="4135438"/>
          <p14:tracePt t="371293" x="5732463" y="4143375"/>
          <p14:tracePt t="371312" x="5715000" y="4162425"/>
          <p14:tracePt t="371326" x="5697538" y="4170363"/>
          <p14:tracePt t="371342" x="5680075" y="4187825"/>
          <p14:tracePt t="371359" x="5661025" y="4206875"/>
          <p14:tracePt t="371377" x="5643563" y="4214813"/>
          <p14:tracePt t="372148" x="5599113" y="4233863"/>
          <p14:tracePt t="372157" x="5518150" y="4251325"/>
          <p14:tracePt t="372165" x="5483225" y="4251325"/>
          <p14:tracePt t="372176" x="5473700" y="4251325"/>
          <p14:tracePt t="384499" x="5465763" y="4241800"/>
          <p14:tracePt t="384507" x="5456238" y="4233863"/>
          <p14:tracePt t="384515" x="5446713" y="4224338"/>
          <p14:tracePt t="384528" x="5421313" y="4214813"/>
          <p14:tracePt t="384545" x="5384800" y="4187825"/>
          <p14:tracePt t="384547" x="5367338" y="4179888"/>
          <p14:tracePt t="384562" x="5340350" y="4162425"/>
          <p14:tracePt t="384579" x="5322888" y="4143375"/>
          <p14:tracePt t="384594" x="5303838" y="4116388"/>
          <p14:tracePt t="384611" x="5295900" y="4098925"/>
          <p14:tracePt t="384627" x="5278438" y="4081463"/>
          <p14:tracePt t="384644" x="5259388" y="4071938"/>
          <p14:tracePt t="384661" x="5241925" y="4054475"/>
          <p14:tracePt t="384680" x="5232400" y="4054475"/>
          <p14:tracePt t="384695" x="5224463" y="4044950"/>
          <p14:tracePt t="384711" x="5214938" y="4044950"/>
          <p14:tracePt t="384728" x="5207000" y="4044950"/>
          <p14:tracePt t="384745" x="5187950" y="4037013"/>
          <p14:tracePt t="384761" x="5170488" y="4027488"/>
          <p14:tracePt t="384779" x="5153025" y="4027488"/>
          <p14:tracePt t="384780" x="5143500" y="4027488"/>
          <p14:tracePt t="384795" x="5135563" y="4019550"/>
          <p14:tracePt t="384811" x="5072063" y="3983038"/>
          <p14:tracePt t="384828" x="5045075" y="3973513"/>
          <p14:tracePt t="384845" x="5000625" y="3956050"/>
          <p14:tracePt t="384861" x="4956175" y="3938588"/>
          <p14:tracePt t="384878" x="4902200" y="3929063"/>
          <p14:tracePt t="384895" x="4840288" y="3921125"/>
          <p14:tracePt t="384897" x="4822825" y="3902075"/>
          <p14:tracePt t="384913" x="4741863" y="3876675"/>
          <p14:tracePt t="384930" x="4660900" y="3849688"/>
          <p14:tracePt t="384945" x="4598988" y="3830638"/>
          <p14:tracePt t="384961" x="4518025" y="3805238"/>
          <p14:tracePt t="384978" x="4456113" y="3786188"/>
          <p14:tracePt t="384995" x="4375150" y="3778250"/>
          <p14:tracePt t="385012" x="4286250" y="3751263"/>
          <p14:tracePt t="385028" x="4179888" y="3724275"/>
          <p14:tracePt t="385045" x="4081463" y="3697288"/>
          <p14:tracePt t="385047" x="4044950" y="3679825"/>
          <p14:tracePt t="385063" x="3965575" y="3670300"/>
          <p14:tracePt t="385078" x="3867150" y="3643313"/>
          <p14:tracePt t="385095" x="3795713" y="3625850"/>
          <p14:tracePt t="385111" x="3741738" y="3598863"/>
          <p14:tracePt t="385128" x="3697288" y="3589338"/>
          <p14:tracePt t="385144" x="3679825" y="3581400"/>
          <p14:tracePt t="385161" x="3670300" y="3581400"/>
          <p14:tracePt t="385177" x="3652838" y="3581400"/>
          <p14:tracePt t="385227" x="3643313" y="3581400"/>
          <p14:tracePt t="385243" x="3625850" y="3581400"/>
          <p14:tracePt t="385250" x="3589338" y="3581400"/>
          <p14:tracePt t="385261" x="3544888" y="3581400"/>
          <p14:tracePt t="385278" x="3473450" y="3563938"/>
          <p14:tracePt t="385280" x="3429000" y="3563938"/>
          <p14:tracePt t="385296" x="3384550" y="3563938"/>
          <p14:tracePt t="385313" x="3322638" y="3563938"/>
          <p14:tracePt t="385328" x="3251200" y="3554413"/>
          <p14:tracePt t="385345" x="3187700" y="3544888"/>
          <p14:tracePt t="385361" x="3125788" y="3527425"/>
          <p14:tracePt t="385378" x="3089275" y="3517900"/>
          <p14:tracePt t="385407" x="3081338" y="3517900"/>
          <p14:tracePt t="385985" x="3044825" y="3500438"/>
          <p14:tracePt t="385993" x="2973388" y="3492500"/>
          <p14:tracePt t="386001" x="2911475" y="3473450"/>
          <p14:tracePt t="386011" x="2813050" y="3455988"/>
          <p14:tracePt t="386028" x="2625725" y="3455988"/>
          <p14:tracePt t="386045" x="2428875" y="3455988"/>
          <p14:tracePt t="386047" x="2330450" y="3455988"/>
          <p14:tracePt t="386063" x="2205038" y="3455988"/>
          <p14:tracePt t="386080" x="2143125" y="3455988"/>
          <p14:tracePt t="386095" x="2125663" y="3455988"/>
          <p14:tracePt t="386112" x="2098675" y="3455988"/>
          <p14:tracePt t="386128" x="2044700" y="3446463"/>
          <p14:tracePt t="386145" x="1928813" y="3421063"/>
          <p14:tracePt t="386162" x="1795463" y="3394075"/>
          <p14:tracePt t="386179" x="1598613" y="3394075"/>
          <p14:tracePt t="386181" x="1500188" y="3411538"/>
          <p14:tracePt t="386194" x="1401763" y="3429000"/>
          <p14:tracePt t="386211" x="1152525" y="3465513"/>
          <p14:tracePt t="386212" x="1036638" y="3482975"/>
          <p14:tracePt t="386228" x="741363" y="3517900"/>
          <p14:tracePt t="386244" x="490538" y="3554413"/>
          <p14:tracePt t="386261" x="312738" y="3589338"/>
          <p14:tracePt t="386277" x="204788" y="3625850"/>
          <p14:tracePt t="386294" x="125413" y="3670300"/>
          <p14:tracePt t="386310" x="44450" y="3706813"/>
          <p14:tracePt t="386327" x="9525" y="3733800"/>
          <p14:tracePt t="386328" x="0" y="3741738"/>
          <p14:tracePt t="386344" x="0" y="3751263"/>
          <p14:tracePt t="386447" x="9525" y="3724275"/>
          <p14:tracePt t="386457" x="36513" y="3687763"/>
          <p14:tracePt t="386465" x="80963" y="3643313"/>
          <p14:tracePt t="386478" x="204788" y="3554413"/>
          <p14:tracePt t="386494" x="285750" y="3465513"/>
          <p14:tracePt t="386511" x="366713" y="3402013"/>
          <p14:tracePt t="386528" x="446088" y="3349625"/>
          <p14:tracePt t="386545" x="561975" y="3303588"/>
          <p14:tracePt t="386563" x="768350" y="3259138"/>
          <p14:tracePt t="386579" x="901700" y="3232150"/>
          <p14:tracePt t="386596" x="1009650" y="3214688"/>
          <p14:tracePt t="386611" x="1143000" y="3187700"/>
          <p14:tracePt t="386628" x="1276350" y="3160713"/>
          <p14:tracePt t="386644" x="1384300" y="3143250"/>
          <p14:tracePt t="386661" x="1490663" y="3135313"/>
          <p14:tracePt t="386678" x="1571625" y="3135313"/>
          <p14:tracePt t="386694" x="1660525" y="3135313"/>
          <p14:tracePt t="386711" x="1768475" y="3098800"/>
          <p14:tracePt t="386712" x="1847850" y="3089275"/>
          <p14:tracePt t="386728" x="1982788" y="3054350"/>
          <p14:tracePt t="386744" x="2133600" y="3027363"/>
          <p14:tracePt t="386760" x="2312988" y="2992438"/>
          <p14:tracePt t="386777" x="2490788" y="2982913"/>
          <p14:tracePt t="386794" x="2776538" y="2982913"/>
          <p14:tracePt t="386811" x="3062288" y="3009900"/>
          <p14:tracePt t="386827" x="3402013" y="3044825"/>
          <p14:tracePt t="386828" x="3554413" y="3081338"/>
          <p14:tracePt t="386844" x="3840163" y="3116263"/>
          <p14:tracePt t="386861" x="4089400" y="3170238"/>
          <p14:tracePt t="386877" x="4268788" y="3206750"/>
          <p14:tracePt t="386894" x="4402138" y="3232150"/>
          <p14:tracePt t="386910" x="4473575" y="3232150"/>
          <p14:tracePt t="386927" x="4554538" y="3232150"/>
          <p14:tracePt t="386944" x="4643438" y="3224213"/>
          <p14:tracePt t="386961" x="4751388" y="3224213"/>
          <p14:tracePt t="386977" x="4857750" y="3224213"/>
          <p14:tracePt t="386978" x="4911725" y="3224213"/>
          <p14:tracePt t="386994" x="5045075" y="3232150"/>
          <p14:tracePt t="387010" x="5259388" y="3251200"/>
          <p14:tracePt t="387027" x="5456238" y="3268663"/>
          <p14:tracePt t="387044" x="5616575" y="3295650"/>
          <p14:tracePt t="387061" x="5724525" y="3313113"/>
          <p14:tracePt t="387077" x="5830888" y="3322638"/>
          <p14:tracePt t="387094" x="5983288" y="3367088"/>
          <p14:tracePt t="387111" x="6054725" y="3394075"/>
          <p14:tracePt t="387127" x="6135688" y="3421063"/>
          <p14:tracePt t="387144" x="6232525" y="3455988"/>
          <p14:tracePt t="387161" x="6330950" y="3500438"/>
          <p14:tracePt t="387177" x="6438900" y="3544888"/>
          <p14:tracePt t="387194" x="6537325" y="3581400"/>
          <p14:tracePt t="387211" x="6599238" y="3625850"/>
          <p14:tracePt t="387228" x="6661150" y="3687763"/>
          <p14:tracePt t="387244" x="6688138" y="3751263"/>
          <p14:tracePt t="387261" x="6715125" y="3813175"/>
          <p14:tracePt t="387277" x="6742113" y="3894138"/>
          <p14:tracePt t="387294" x="6786563" y="4000500"/>
          <p14:tracePt t="387311" x="6813550" y="4116388"/>
          <p14:tracePt t="387327" x="6840538" y="4224338"/>
          <p14:tracePt t="387344" x="6867525" y="4411663"/>
          <p14:tracePt t="387361" x="6867525" y="4537075"/>
          <p14:tracePt t="387377" x="6867525" y="4625975"/>
          <p14:tracePt t="387394" x="6867525" y="4733925"/>
          <p14:tracePt t="387411" x="6850063" y="4840288"/>
          <p14:tracePt t="387427" x="6823075" y="4956175"/>
          <p14:tracePt t="387444" x="6796088" y="5064125"/>
          <p14:tracePt t="387461" x="6751638" y="5162550"/>
          <p14:tracePt t="387477" x="6715125" y="5241925"/>
          <p14:tracePt t="387479" x="6697663" y="5295900"/>
          <p14:tracePt t="387494" x="6608763" y="5421313"/>
          <p14:tracePt t="387511" x="6510338" y="5546725"/>
          <p14:tracePt t="387527" x="6411913" y="5626100"/>
          <p14:tracePt t="387544" x="6330950" y="5715000"/>
          <p14:tracePt t="387561" x="6251575" y="5778500"/>
          <p14:tracePt t="387579" x="6135688" y="5840413"/>
          <p14:tracePt t="387581" x="6072188" y="5867400"/>
          <p14:tracePt t="387595" x="6018213" y="5884863"/>
          <p14:tracePt t="387612" x="5884863" y="5921375"/>
          <p14:tracePt t="387628" x="5786438" y="5948363"/>
          <p14:tracePt t="387645" x="5697538" y="5975350"/>
          <p14:tracePt t="387662" x="5545138" y="6010275"/>
          <p14:tracePt t="387678" x="5349875" y="6037263"/>
          <p14:tracePt t="387695" x="5153025" y="6054725"/>
          <p14:tracePt t="387713" x="4875213" y="6091238"/>
          <p14:tracePt t="387730" x="4724400" y="6108700"/>
          <p14:tracePt t="387745" x="4616450" y="6108700"/>
          <p14:tracePt t="387762" x="4527550" y="6099175"/>
          <p14:tracePt t="387779" x="4446588" y="6091238"/>
          <p14:tracePt t="387795" x="4367213" y="6091238"/>
          <p14:tracePt t="387812" x="4276725" y="6091238"/>
          <p14:tracePt t="387828" x="4205288" y="6091238"/>
          <p14:tracePt t="387845" x="4125913" y="6091238"/>
          <p14:tracePt t="387848" x="4089400" y="6091238"/>
          <p14:tracePt t="387863" x="4010025" y="6091238"/>
          <p14:tracePt t="387878" x="3938588" y="6091238"/>
          <p14:tracePt t="387895" x="3857625" y="6091238"/>
          <p14:tracePt t="387912" x="3776663" y="6091238"/>
          <p14:tracePt t="387928" x="3687763" y="6091238"/>
          <p14:tracePt t="387945" x="3598863" y="6064250"/>
          <p14:tracePt t="387963" x="3465513" y="6019800"/>
          <p14:tracePt t="387981" x="3384550" y="5992813"/>
          <p14:tracePt t="387995" x="3286125" y="5983288"/>
          <p14:tracePt t="388012" x="3179763" y="5965825"/>
          <p14:tracePt t="388029" x="3108325" y="5938838"/>
          <p14:tracePt t="388045" x="3027363" y="5911850"/>
          <p14:tracePt t="388061" x="2928938" y="5876925"/>
          <p14:tracePt t="388078" x="2847975" y="5832475"/>
          <p14:tracePt t="388096" x="2732088" y="5751513"/>
          <p14:tracePt t="388111" x="2687638" y="5724525"/>
          <p14:tracePt t="388128" x="2633663" y="5680075"/>
          <p14:tracePt t="388129" x="2608263" y="5635625"/>
          <p14:tracePt t="388144" x="2571750" y="5572125"/>
          <p14:tracePt t="388161" x="2562225" y="5527675"/>
          <p14:tracePt t="388178" x="2536825" y="5448300"/>
          <p14:tracePt t="388195" x="2509838" y="5349875"/>
          <p14:tracePt t="388211" x="2490788" y="5286375"/>
          <p14:tracePt t="388228" x="2490788" y="5259388"/>
          <p14:tracePt t="388228" x="2490788" y="5233988"/>
          <p14:tracePt t="388244" x="2500313" y="5143500"/>
          <p14:tracePt t="388261" x="2527300" y="5045075"/>
          <p14:tracePt t="388277" x="2554288" y="4965700"/>
          <p14:tracePt t="388295" x="2562225" y="4902200"/>
          <p14:tracePt t="388311" x="2562225" y="4849813"/>
          <p14:tracePt t="388327" x="2581275" y="4768850"/>
          <p14:tracePt t="388344" x="2589213" y="4687888"/>
          <p14:tracePt t="388361" x="2598738" y="4662488"/>
          <p14:tracePt t="388378" x="2598738" y="4635500"/>
          <p14:tracePt t="388378" x="2598738" y="4625975"/>
          <p14:tracePt t="388394" x="2589213" y="4608513"/>
          <p14:tracePt t="388411" x="2571750" y="4591050"/>
          <p14:tracePt t="388428" x="2544763" y="4564063"/>
          <p14:tracePt t="388445" x="2527300" y="4545013"/>
          <p14:tracePt t="388461" x="2482850" y="4510088"/>
          <p14:tracePt t="388478" x="2428875" y="4456113"/>
          <p14:tracePt t="388495" x="2357438" y="4411663"/>
          <p14:tracePt t="388512" x="2303463" y="4367213"/>
          <p14:tracePt t="388528" x="2259013" y="4349750"/>
          <p14:tracePt t="388545" x="2214563" y="4349750"/>
          <p14:tracePt t="388561" x="2133600" y="4349750"/>
          <p14:tracePt t="388578" x="2089150" y="4349750"/>
          <p14:tracePt t="388595" x="2036763" y="4349750"/>
          <p14:tracePt t="388597" x="2009775" y="4357688"/>
          <p14:tracePt t="388611" x="1965325" y="4376738"/>
          <p14:tracePt t="388629" x="1830388" y="4402138"/>
          <p14:tracePt t="388645" x="1741488" y="4429125"/>
          <p14:tracePt t="388662" x="1633538" y="4438650"/>
          <p14:tracePt t="388678" x="1527175" y="4456113"/>
          <p14:tracePt t="388695" x="1419225" y="4456113"/>
          <p14:tracePt t="388712" x="1357313" y="4465638"/>
          <p14:tracePt t="388728" x="1295400" y="4465638"/>
          <p14:tracePt t="388745" x="1196975" y="4465638"/>
          <p14:tracePt t="388762" x="1133475" y="4438650"/>
          <p14:tracePt t="388778" x="1108075" y="4429125"/>
          <p14:tracePt t="388796" x="1081088" y="4421188"/>
          <p14:tracePt t="388812" x="1054100" y="4411663"/>
          <p14:tracePt t="388828" x="1027113" y="4384675"/>
          <p14:tracePt t="388846" x="1009650" y="4367213"/>
          <p14:tracePt t="388847" x="990600" y="4357688"/>
          <p14:tracePt t="388861" x="982663" y="4330700"/>
          <p14:tracePt t="388879" x="946150" y="4268788"/>
          <p14:tracePt t="388895" x="919163" y="4206875"/>
          <p14:tracePt t="388911" x="901700" y="4170363"/>
          <p14:tracePt t="388928" x="884238" y="4135438"/>
          <p14:tracePt t="388944" x="866775" y="4116388"/>
          <p14:tracePt t="388961" x="847725" y="4081463"/>
          <p14:tracePt t="388978" x="822325" y="4019550"/>
          <p14:tracePt t="388995" x="803275" y="3938588"/>
          <p14:tracePt t="389011" x="803275" y="3902075"/>
          <p14:tracePt t="389027" x="785813" y="3867150"/>
          <p14:tracePt t="389044" x="785813" y="3849688"/>
          <p14:tracePt t="389061" x="785813" y="3830638"/>
          <p14:tracePt t="389077" x="785813" y="3805238"/>
          <p14:tracePt t="389095" x="795338" y="3795713"/>
          <p14:tracePt t="389111" x="803275" y="3778250"/>
          <p14:tracePt t="389113" x="803275" y="3768725"/>
          <p14:tracePt t="389127" x="812800" y="3768725"/>
          <p14:tracePt t="389145" x="822325" y="3733800"/>
          <p14:tracePt t="389162" x="830263" y="3714750"/>
          <p14:tracePt t="389178" x="839788" y="3697288"/>
          <p14:tracePt t="389195" x="857250" y="3679825"/>
          <p14:tracePt t="389212" x="884238" y="3652838"/>
          <p14:tracePt t="389228" x="893763" y="3643313"/>
          <p14:tracePt t="389245" x="901700" y="3635375"/>
          <p14:tracePt t="389262" x="911225" y="3625850"/>
          <p14:tracePt t="389279" x="928688" y="3608388"/>
          <p14:tracePt t="389296" x="946150" y="3598863"/>
          <p14:tracePt t="389312" x="955675" y="3598863"/>
          <p14:tracePt t="389329" x="973138" y="3581400"/>
          <p14:tracePt t="389345" x="982663" y="3571875"/>
          <p14:tracePt t="389362" x="1000125" y="3563938"/>
          <p14:tracePt t="389380" x="1027113" y="3563938"/>
          <p14:tracePt t="389395" x="1044575" y="3554413"/>
          <p14:tracePt t="389412" x="1062038" y="3554413"/>
          <p14:tracePt t="389429" x="1089025" y="3554413"/>
          <p14:tracePt t="389445" x="1108075" y="3563938"/>
          <p14:tracePt t="389462" x="1125538" y="3571875"/>
          <p14:tracePt t="389479" x="1160463" y="3589338"/>
          <p14:tracePt t="389495" x="1187450" y="3598863"/>
          <p14:tracePt t="389497" x="1214438" y="3608388"/>
          <p14:tracePt t="389512" x="1231900" y="3608388"/>
          <p14:tracePt t="389514" x="1276350" y="3608388"/>
          <p14:tracePt t="389529" x="1347788" y="3608388"/>
          <p14:tracePt t="389545" x="1428750" y="3608388"/>
          <p14:tracePt t="389562" x="1509713" y="3581400"/>
          <p14:tracePt t="389579" x="1581150" y="3563938"/>
          <p14:tracePt t="389596" x="1679575" y="3554413"/>
          <p14:tracePt t="389612" x="1751013" y="3554413"/>
          <p14:tracePt t="389613" x="1795463" y="3536950"/>
          <p14:tracePt t="389629" x="1866900" y="3527425"/>
          <p14:tracePt t="389645" x="1928813" y="3509963"/>
          <p14:tracePt t="389661" x="1990725" y="3500438"/>
          <p14:tracePt t="389678" x="2036763" y="3492500"/>
          <p14:tracePt t="389694" x="2116138" y="3465513"/>
          <p14:tracePt t="389711" x="2197100" y="3446463"/>
          <p14:tracePt t="389728" x="2268538" y="3446463"/>
          <p14:tracePt t="389744" x="2366963" y="3446463"/>
          <p14:tracePt t="389761" x="2455863" y="3455988"/>
          <p14:tracePt t="389778" x="2589213" y="3465513"/>
          <p14:tracePt t="389795" x="2697163" y="3482975"/>
          <p14:tracePt t="389811" x="2803525" y="3492500"/>
          <p14:tracePt t="389828" x="2911475" y="3517900"/>
          <p14:tracePt t="389845" x="3017838" y="3536950"/>
          <p14:tracePt t="389861" x="3133725" y="3563938"/>
          <p14:tracePt t="389878" x="3259138" y="3563938"/>
          <p14:tracePt t="389879" x="3313113" y="3563938"/>
          <p14:tracePt t="389895" x="3455988" y="3581400"/>
          <p14:tracePt t="389911" x="3562350" y="3581400"/>
          <p14:tracePt t="389928" x="3670300" y="3589338"/>
          <p14:tracePt t="389944" x="3768725" y="3616325"/>
          <p14:tracePt t="389961" x="3875088" y="3643313"/>
          <p14:tracePt t="389977" x="3990975" y="3670300"/>
          <p14:tracePt t="389995" x="4116388" y="3706813"/>
          <p14:tracePt t="390011" x="4259263" y="3751263"/>
          <p14:tracePt t="390029" x="4419600" y="3786188"/>
          <p14:tracePt t="390045" x="4500563" y="3805238"/>
          <p14:tracePt t="390062" x="4581525" y="3813175"/>
          <p14:tracePt t="390079" x="4670425" y="3813175"/>
          <p14:tracePt t="390095" x="4759325" y="3813175"/>
          <p14:tracePt t="390112" x="4840288" y="3813175"/>
          <p14:tracePt t="390128" x="4911725" y="3795713"/>
          <p14:tracePt t="390145" x="5027613" y="3778250"/>
          <p14:tracePt t="390161" x="5126038" y="3759200"/>
          <p14:tracePt t="390178" x="5207000" y="3733800"/>
          <p14:tracePt t="390195" x="5278438" y="3706813"/>
          <p14:tracePt t="390211" x="5357813" y="3679825"/>
          <p14:tracePt t="390228" x="5438775" y="3652838"/>
          <p14:tracePt t="390245" x="5518150" y="3625850"/>
          <p14:tracePt t="390261" x="5599113" y="3598863"/>
          <p14:tracePt t="390278" x="5670550" y="3581400"/>
          <p14:tracePt t="390279" x="5732463" y="3563938"/>
          <p14:tracePt t="390295" x="5803900" y="3536950"/>
          <p14:tracePt t="390311" x="5884863" y="3509963"/>
          <p14:tracePt t="390328" x="5902325" y="3500438"/>
          <p14:tracePt t="390344" x="5929313" y="3500438"/>
          <p14:tracePt t="390361" x="5946775" y="3500438"/>
          <p14:tracePt t="390378" x="5965825" y="3500438"/>
          <p14:tracePt t="390402" x="5973763" y="3500438"/>
          <p14:tracePt t="390419" x="5983288" y="3500438"/>
          <p14:tracePt t="390428" x="6000750" y="3500438"/>
          <p14:tracePt t="390444" x="6018213" y="3500438"/>
          <p14:tracePt t="390462" x="6037263" y="3500438"/>
          <p14:tracePt t="390478" x="6054725" y="3500438"/>
          <p14:tracePt t="390497" x="6072188" y="3500438"/>
          <p14:tracePt t="390554" x="6089650" y="3509963"/>
          <p14:tracePt t="390561" x="6116638" y="3536950"/>
          <p14:tracePt t="390579" x="6135688" y="3563938"/>
          <p14:tracePt t="390597" x="6161088" y="3589338"/>
          <p14:tracePt t="390612" x="6180138" y="3608388"/>
          <p14:tracePt t="390628" x="6197600" y="3643313"/>
          <p14:tracePt t="390645" x="6215063" y="3679825"/>
          <p14:tracePt t="390661" x="6232525" y="3733800"/>
          <p14:tracePt t="390678" x="6242050" y="3768725"/>
          <p14:tracePt t="390695" x="6259513" y="3795713"/>
          <p14:tracePt t="390711" x="6269038" y="3822700"/>
          <p14:tracePt t="390728" x="6278563" y="3849688"/>
          <p14:tracePt t="390745" x="6278563" y="3876675"/>
          <p14:tracePt t="390761" x="6286500" y="3894138"/>
          <p14:tracePt t="390780" x="6296025" y="3921125"/>
          <p14:tracePt t="390796" x="6296025" y="3948113"/>
          <p14:tracePt t="390812" x="6296025" y="3965575"/>
          <p14:tracePt t="390828" x="6296025" y="3973513"/>
          <p14:tracePt t="390845" x="6303963" y="3992563"/>
          <p14:tracePt t="390861" x="6303963" y="4000500"/>
          <p14:tracePt t="390878" x="6303963" y="4027488"/>
          <p14:tracePt t="390894" x="6303963" y="4044950"/>
          <p14:tracePt t="390912" x="6303963" y="4064000"/>
          <p14:tracePt t="390929" x="6303963" y="4081463"/>
          <p14:tracePt t="390945" x="6303963" y="4098925"/>
          <p14:tracePt t="390962" x="6303963" y="4116388"/>
          <p14:tracePt t="390979" x="6296025" y="4135438"/>
          <p14:tracePt t="390995" x="6286500" y="4152900"/>
          <p14:tracePt t="391014" x="6286500" y="4187825"/>
          <p14:tracePt t="391030" x="6278563" y="4197350"/>
          <p14:tracePt t="391046" x="6278563" y="4206875"/>
          <p14:tracePt t="391062" x="6278563" y="4214813"/>
          <p14:tracePt t="391079" x="6269038" y="4241800"/>
          <p14:tracePt t="391095" x="6269038" y="4251325"/>
          <p14:tracePt t="391112" x="6269038" y="4268788"/>
          <p14:tracePt t="391129" x="6269038" y="4286250"/>
          <p14:tracePt t="391146" x="6269038" y="4305300"/>
          <p14:tracePt t="391148" x="6251575" y="4322763"/>
          <p14:tracePt t="391163" x="6251575" y="4340225"/>
          <p14:tracePt t="391179" x="6242050" y="4357688"/>
          <p14:tracePt t="391195" x="6242050" y="4376738"/>
          <p14:tracePt t="391212" x="6232525" y="4402138"/>
          <p14:tracePt t="391229" x="6224588" y="4421188"/>
          <p14:tracePt t="391246" x="6215063" y="4438650"/>
          <p14:tracePt t="391249" x="6215063" y="4448175"/>
          <p14:tracePt t="391262" x="6215063" y="4465638"/>
          <p14:tracePt t="391279" x="6207125" y="4473575"/>
          <p14:tracePt t="391327" x="6207125" y="4483100"/>
          <p14:tracePt t="391343" x="6188075" y="4500563"/>
          <p14:tracePt t="391357" x="6188075" y="4510088"/>
          <p14:tracePt t="434680" x="6064250" y="4554538"/>
          <p14:tracePt t="434688" x="5867400" y="4635500"/>
          <p14:tracePt t="434702" x="5313363" y="4938713"/>
          <p14:tracePt t="434717" x="4643438" y="5322888"/>
          <p14:tracePt t="434734" x="4000500" y="5643563"/>
          <p14:tracePt t="434750" x="3419475" y="5876925"/>
          <p14:tracePt t="434767" x="2982913" y="5992813"/>
          <p14:tracePt t="434783" x="2571750" y="6135688"/>
          <p14:tracePt t="434801" x="2339975" y="6224588"/>
          <p14:tracePt t="434817" x="2322513" y="6234113"/>
          <p14:tracePt t="434913" x="2330450" y="6215063"/>
          <p14:tracePt t="434922" x="2393950" y="6162675"/>
          <p14:tracePt t="434934" x="2455863" y="6091238"/>
          <p14:tracePt t="434951" x="2643188" y="5857875"/>
          <p14:tracePt t="434967" x="2751138" y="5581650"/>
          <p14:tracePt t="434984" x="2867025" y="5233988"/>
          <p14:tracePt t="435001" x="2982913" y="4911725"/>
          <p14:tracePt t="435017" x="3071813" y="4679950"/>
          <p14:tracePt t="435034" x="3098800" y="4554538"/>
          <p14:tracePt t="435051" x="3116263" y="4456113"/>
          <p14:tracePt t="435068" x="3116263" y="4384675"/>
          <p14:tracePt t="435070" x="3116263" y="4357688"/>
          <p14:tracePt t="435086" x="3116263" y="4340225"/>
          <p14:tracePt t="435103" x="3108325" y="4330700"/>
          <p14:tracePt t="435118" x="3089275" y="4305300"/>
          <p14:tracePt t="435274" x="3081338" y="4305300"/>
          <p14:tracePt t="436838" x="3089275" y="4340225"/>
          <p14:tracePt t="436847" x="3098800" y="4384675"/>
          <p14:tracePt t="436855" x="3108325" y="4421188"/>
          <p14:tracePt t="436868" x="3125788" y="4465638"/>
          <p14:tracePt t="436886" x="3125788" y="4527550"/>
          <p14:tracePt t="436901" x="3125788" y="4608513"/>
          <p14:tracePt t="436918" x="3125788" y="4635500"/>
          <p14:tracePt t="436934" x="3125788" y="4670425"/>
          <p14:tracePt t="436951" x="3125788" y="4687888"/>
          <p14:tracePt t="436968" x="3125788" y="4714875"/>
          <p14:tracePt t="436984" x="3125788" y="4733925"/>
          <p14:tracePt t="436985" x="3116263" y="4733925"/>
          <p14:tracePt t="437001" x="3116263" y="4751388"/>
          <p14:tracePt t="437018" x="3108325" y="4768850"/>
          <p14:tracePt t="437033" x="3108325" y="4786313"/>
          <p14:tracePt t="437050" x="3089275" y="4805363"/>
          <p14:tracePt t="437190" x="3098800" y="4805363"/>
          <p14:tracePt t="437198" x="3108325" y="4786313"/>
          <p14:tracePt t="437207" x="3116263" y="4778375"/>
          <p14:tracePt t="437218" x="3116263" y="4768850"/>
          <p14:tracePt t="437234" x="3133725" y="4751388"/>
          <p14:tracePt t="437251" x="3152775" y="4714875"/>
          <p14:tracePt t="437268" x="3179763" y="4697413"/>
          <p14:tracePt t="437284" x="3187700" y="4679950"/>
          <p14:tracePt t="437301" x="3197225" y="4662488"/>
          <p14:tracePt t="437318" x="3205163" y="4635500"/>
          <p14:tracePt t="437334" x="3214688" y="4616450"/>
          <p14:tracePt t="437351" x="3214688" y="4608513"/>
          <p14:tracePt t="437368" x="3241675" y="4591050"/>
          <p14:tracePt t="437370" x="3241675" y="4572000"/>
          <p14:tracePt t="437384" x="3241675" y="4564063"/>
          <p14:tracePt t="437401" x="3251200" y="4554538"/>
          <p14:tracePt t="437714" x="3251200" y="4564063"/>
          <p14:tracePt t="437754" x="3232150" y="4581525"/>
          <p14:tracePt t="437762" x="3224213" y="4591050"/>
          <p14:tracePt t="437776" x="3214688" y="4598988"/>
          <p14:tracePt t="437878" x="3205163" y="4598988"/>
          <p14:tracePt t="437887" x="3197225" y="4608513"/>
          <p14:tracePt t="437901" x="3187700" y="460851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/>
          <p:cNvGrpSpPr/>
          <p:nvPr/>
        </p:nvGrpSpPr>
        <p:grpSpPr>
          <a:xfrm>
            <a:off x="1759821" y="3256294"/>
            <a:ext cx="1348080" cy="976128"/>
            <a:chOff x="1759821" y="3256294"/>
            <a:chExt cx="1348080" cy="976128"/>
          </a:xfrm>
        </p:grpSpPr>
        <p:cxnSp>
          <p:nvCxnSpPr>
            <p:cNvPr id="16" name="Elbow Connector 15"/>
            <p:cNvCxnSpPr>
              <a:stCxn id="13" idx="4"/>
              <a:endCxn id="123" idx="1"/>
            </p:cNvCxnSpPr>
            <p:nvPr/>
          </p:nvCxnSpPr>
          <p:spPr bwMode="auto">
            <a:xfrm rot="16200000" flipH="1">
              <a:off x="1955708" y="3080228"/>
              <a:ext cx="976128" cy="1328259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8" name="TextBox 17"/>
            <p:cNvSpPr txBox="1"/>
            <p:nvPr/>
          </p:nvSpPr>
          <p:spPr>
            <a:xfrm>
              <a:off x="1782438" y="3413550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[20-16]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759821" y="3944123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Neo Sans Intel" panose="020B0504020202020204" pitchFamily="34" charset="0"/>
                </a:rPr>
                <a:t>I [15-11]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Executing I-type Arithmetic Instructions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54671" y="2994625"/>
            <a:ext cx="1622694" cy="1386326"/>
            <a:chOff x="1738845" y="3229513"/>
            <a:chExt cx="1622694" cy="1386326"/>
          </a:xfrm>
        </p:grpSpPr>
        <p:grpSp>
          <p:nvGrpSpPr>
            <p:cNvPr id="130" name="Group 129"/>
            <p:cNvGrpSpPr/>
            <p:nvPr/>
          </p:nvGrpSpPr>
          <p:grpSpPr>
            <a:xfrm>
              <a:off x="1738845" y="3229513"/>
              <a:ext cx="1447262" cy="1386326"/>
              <a:chOff x="3124738" y="3598050"/>
              <a:chExt cx="1447262" cy="1386326"/>
            </a:xfrm>
          </p:grpSpPr>
          <p:sp>
            <p:nvSpPr>
              <p:cNvPr id="132" name="Rectangle 131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33" name="TextBox 132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134" name="TextBox 133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Instruction [31-0]</a:t>
                </a:r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430026" y="4147773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</p:grpSp>
        <p:cxnSp>
          <p:nvCxnSpPr>
            <p:cNvPr id="131" name="Straight Arrow Connector 130"/>
            <p:cNvCxnSpPr>
              <a:stCxn id="134" idx="3"/>
            </p:cNvCxnSpPr>
            <p:nvPr/>
          </p:nvCxnSpPr>
          <p:spPr bwMode="auto">
            <a:xfrm>
              <a:off x="3186107" y="3448160"/>
              <a:ext cx="175432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7" name="Group 6"/>
          <p:cNvGrpSpPr/>
          <p:nvPr/>
        </p:nvGrpSpPr>
        <p:grpSpPr>
          <a:xfrm>
            <a:off x="3107902" y="3005501"/>
            <a:ext cx="1552498" cy="1873251"/>
            <a:chOff x="4488424" y="3657632"/>
            <a:chExt cx="1552498" cy="1873251"/>
          </a:xfrm>
        </p:grpSpPr>
        <p:sp>
          <p:nvSpPr>
            <p:cNvPr id="117" name="Rectangle 116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4490028" y="3657633"/>
              <a:ext cx="77136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42771" y="3660836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088107" y="5220532"/>
              <a:ext cx="9491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4490028" y="4132149"/>
              <a:ext cx="77296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2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142771" y="4285847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>
                  <a:latin typeface="Neo Sans Intel" panose="020B0504020202020204" pitchFamily="34" charset="0"/>
                </a:rPr>
                <a:t>2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488424" y="4669109"/>
              <a:ext cx="65434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register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4490028" y="509999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5" name="Rectangle 124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13352" y="2631170"/>
            <a:ext cx="739305" cy="393410"/>
            <a:chOff x="4262754" y="2858356"/>
            <a:chExt cx="739305" cy="393410"/>
          </a:xfrm>
        </p:grpSpPr>
        <p:sp>
          <p:nvSpPr>
            <p:cNvPr id="115" name="TextBox 114"/>
            <p:cNvSpPr txBox="1"/>
            <p:nvPr/>
          </p:nvSpPr>
          <p:spPr>
            <a:xfrm>
              <a:off x="4262754" y="2858356"/>
              <a:ext cx="7393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16" name="Straight Connector 115"/>
            <p:cNvCxnSpPr>
              <a:stCxn id="115" idx="2"/>
              <a:endCxn id="125" idx="0"/>
            </p:cNvCxnSpPr>
            <p:nvPr/>
          </p:nvCxnSpPr>
          <p:spPr bwMode="auto">
            <a:xfrm flipH="1">
              <a:off x="4630545" y="3119966"/>
              <a:ext cx="1862" cy="13180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9" name="Straight Arrow Connector 8"/>
          <p:cNvCxnSpPr>
            <a:stCxn id="119" idx="3"/>
            <a:endCxn id="111" idx="1"/>
          </p:cNvCxnSpPr>
          <p:nvPr/>
        </p:nvCxnSpPr>
        <p:spPr bwMode="auto">
          <a:xfrm flipV="1">
            <a:off x="4660400" y="3223789"/>
            <a:ext cx="794482" cy="36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0" name="Group 9"/>
          <p:cNvGrpSpPr/>
          <p:nvPr/>
        </p:nvGrpSpPr>
        <p:grpSpPr>
          <a:xfrm>
            <a:off x="5454882" y="2909792"/>
            <a:ext cx="727535" cy="1439797"/>
            <a:chOff x="6728724" y="3121968"/>
            <a:chExt cx="727535" cy="1439797"/>
          </a:xfrm>
        </p:grpSpPr>
        <p:sp>
          <p:nvSpPr>
            <p:cNvPr id="109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6728724" y="3392722"/>
              <a:ext cx="36376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2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6969760" y="3801019"/>
              <a:ext cx="481419" cy="26161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" panose="020B0504020202020204" pitchFamily="34" charset="0"/>
                </a:rPr>
                <a:t>Result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2" name="Elbow Connector 11"/>
          <p:cNvCxnSpPr>
            <a:stCxn id="113" idx="3"/>
            <a:endCxn id="124" idx="1"/>
          </p:cNvCxnSpPr>
          <p:nvPr/>
        </p:nvCxnSpPr>
        <p:spPr bwMode="auto">
          <a:xfrm flipH="1">
            <a:off x="3109506" y="3719648"/>
            <a:ext cx="3067831" cy="943661"/>
          </a:xfrm>
          <a:prstGeom prst="bentConnector5">
            <a:avLst>
              <a:gd name="adj1" fmla="val -7055"/>
              <a:gd name="adj2" fmla="val 208952"/>
              <a:gd name="adj3" fmla="val 107452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3" name="Oval 12"/>
          <p:cNvSpPr/>
          <p:nvPr/>
        </p:nvSpPr>
        <p:spPr bwMode="auto">
          <a:xfrm>
            <a:off x="1743407" y="318382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4" name="Straight Arrow Connector 13"/>
          <p:cNvCxnSpPr>
            <a:stCxn id="13" idx="6"/>
            <a:endCxn id="118" idx="1"/>
          </p:cNvCxnSpPr>
          <p:nvPr/>
        </p:nvCxnSpPr>
        <p:spPr bwMode="auto">
          <a:xfrm>
            <a:off x="1815879" y="3220058"/>
            <a:ext cx="1293627" cy="888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5" name="Elbow Connector 14"/>
          <p:cNvCxnSpPr>
            <a:stCxn id="13" idx="4"/>
            <a:endCxn id="121" idx="1"/>
          </p:cNvCxnSpPr>
          <p:nvPr/>
        </p:nvCxnSpPr>
        <p:spPr bwMode="auto">
          <a:xfrm rot="16200000" flipH="1">
            <a:off x="2224990" y="2810946"/>
            <a:ext cx="439168" cy="13298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1790302" y="2940272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[25-21]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5542593" y="4068255"/>
            <a:ext cx="580608" cy="532039"/>
            <a:chOff x="6598319" y="4283249"/>
            <a:chExt cx="580608" cy="532039"/>
          </a:xfrm>
        </p:grpSpPr>
        <p:sp>
          <p:nvSpPr>
            <p:cNvPr id="107" name="TextBox 106"/>
            <p:cNvSpPr txBox="1"/>
            <p:nvPr/>
          </p:nvSpPr>
          <p:spPr>
            <a:xfrm>
              <a:off x="6598319" y="4553678"/>
              <a:ext cx="5806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08" name="Straight Connector 107"/>
            <p:cNvCxnSpPr/>
            <p:nvPr/>
          </p:nvCxnSpPr>
          <p:spPr bwMode="auto">
            <a:xfrm flipH="1">
              <a:off x="6967969" y="4283249"/>
              <a:ext cx="32" cy="272672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5" name="TextBox 34"/>
          <p:cNvSpPr txBox="1"/>
          <p:nvPr/>
        </p:nvSpPr>
        <p:spPr>
          <a:xfrm>
            <a:off x="5893636" y="4885769"/>
            <a:ext cx="9553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32" name="sr2 -&gt; ALU"/>
          <p:cNvCxnSpPr>
            <a:stCxn id="122" idx="3"/>
            <a:endCxn id="112" idx="1"/>
          </p:cNvCxnSpPr>
          <p:nvPr/>
        </p:nvCxnSpPr>
        <p:spPr bwMode="auto">
          <a:xfrm>
            <a:off x="4660400" y="3849160"/>
            <a:ext cx="794482" cy="206903"/>
          </a:xfrm>
          <a:prstGeom prst="bentConnector3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36" name="Rectangle 35"/>
          <p:cNvSpPr/>
          <p:nvPr/>
        </p:nvSpPr>
        <p:spPr bwMode="auto">
          <a:xfrm>
            <a:off x="71718" y="2631170"/>
            <a:ext cx="6553200" cy="3168995"/>
          </a:xfrm>
          <a:prstGeom prst="rect">
            <a:avLst/>
          </a:prstGeom>
          <a:solidFill>
            <a:schemeClr val="bg1"/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154671" y="2994625"/>
            <a:ext cx="1622694" cy="1386326"/>
            <a:chOff x="1738845" y="3229513"/>
            <a:chExt cx="1622694" cy="1386326"/>
          </a:xfrm>
        </p:grpSpPr>
        <p:grpSp>
          <p:nvGrpSpPr>
            <p:cNvPr id="78" name="Group 77"/>
            <p:cNvGrpSpPr/>
            <p:nvPr/>
          </p:nvGrpSpPr>
          <p:grpSpPr>
            <a:xfrm>
              <a:off x="1738845" y="3229513"/>
              <a:ext cx="1447262" cy="1386326"/>
              <a:chOff x="3124738" y="3598050"/>
              <a:chExt cx="1447262" cy="1386326"/>
            </a:xfrm>
          </p:grpSpPr>
          <p:sp>
            <p:nvSpPr>
              <p:cNvPr id="80" name="Rectangle 79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Instruction [31-0]</a:t>
                </a: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3430026" y="4147773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</p:grpSp>
        <p:cxnSp>
          <p:nvCxnSpPr>
            <p:cNvPr id="79" name="Straight Arrow Connector 78"/>
            <p:cNvCxnSpPr>
              <a:stCxn id="82" idx="3"/>
            </p:cNvCxnSpPr>
            <p:nvPr/>
          </p:nvCxnSpPr>
          <p:spPr bwMode="auto">
            <a:xfrm>
              <a:off x="3186107" y="3448160"/>
              <a:ext cx="175432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sp>
        <p:nvSpPr>
          <p:cNvPr id="90" name="Rectangle 89"/>
          <p:cNvSpPr/>
          <p:nvPr/>
        </p:nvSpPr>
        <p:spPr bwMode="auto">
          <a:xfrm>
            <a:off x="3109506" y="3005501"/>
            <a:ext cx="1550894" cy="18706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3109506" y="3005502"/>
            <a:ext cx="7713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Neo Sans Intel" panose="020B0504020202020204" pitchFamily="34" charset="0"/>
              </a:rPr>
              <a:t>Read</a:t>
            </a:r>
          </a:p>
          <a:p>
            <a:r>
              <a:rPr lang="en-US" sz="1100" dirty="0">
                <a:latin typeface="Neo Sans Intel" panose="020B0504020202020204" pitchFamily="34" charset="0"/>
              </a:rPr>
              <a:t>r</a:t>
            </a:r>
            <a:r>
              <a:rPr lang="en-US" sz="1100" dirty="0" smtClean="0">
                <a:latin typeface="Neo Sans Intel" panose="020B0504020202020204" pitchFamily="34" charset="0"/>
              </a:rPr>
              <a:t>egister </a:t>
            </a:r>
            <a:r>
              <a:rPr lang="en-US" sz="1100" b="1" dirty="0" smtClean="0">
                <a:latin typeface="Neo Sans Intel" panose="020B0504020202020204" pitchFamily="34" charset="0"/>
              </a:rPr>
              <a:t>1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3762249" y="3008705"/>
            <a:ext cx="8981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 smtClean="0">
                <a:latin typeface="Neo Sans Intel" panose="020B0504020202020204" pitchFamily="34" charset="0"/>
              </a:rPr>
              <a:t>Read</a:t>
            </a:r>
          </a:p>
          <a:p>
            <a:pPr algn="r"/>
            <a:r>
              <a:rPr lang="en-US" sz="1100" dirty="0">
                <a:latin typeface="Neo Sans Intel" panose="020B0504020202020204" pitchFamily="34" charset="0"/>
              </a:rPr>
              <a:t>d</a:t>
            </a:r>
            <a:r>
              <a:rPr lang="en-US" sz="1100" dirty="0" smtClean="0">
                <a:latin typeface="Neo Sans Intel" panose="020B0504020202020204" pitchFamily="34" charset="0"/>
              </a:rPr>
              <a:t>ata </a:t>
            </a:r>
            <a:r>
              <a:rPr lang="en-US" sz="1100" b="1" dirty="0" smtClean="0">
                <a:latin typeface="Neo Sans Intel" panose="020B0504020202020204" pitchFamily="34" charset="0"/>
              </a:rPr>
              <a:t>1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3707585" y="4568401"/>
            <a:ext cx="9491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Neo Sans Intel Medium" panose="020B0604020202020204" pitchFamily="34" charset="0"/>
              </a:rPr>
              <a:t>Registers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3109506" y="3480018"/>
            <a:ext cx="7729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Neo Sans Intel" panose="020B0504020202020204" pitchFamily="34" charset="0"/>
              </a:rPr>
              <a:t>Read</a:t>
            </a:r>
          </a:p>
          <a:p>
            <a:r>
              <a:rPr lang="en-US" sz="1100" dirty="0">
                <a:latin typeface="Neo Sans Intel" panose="020B0504020202020204" pitchFamily="34" charset="0"/>
              </a:rPr>
              <a:t>r</a:t>
            </a:r>
            <a:r>
              <a:rPr lang="en-US" sz="1100" dirty="0" smtClean="0">
                <a:latin typeface="Neo Sans Intel" panose="020B0504020202020204" pitchFamily="34" charset="0"/>
              </a:rPr>
              <a:t>egister </a:t>
            </a:r>
            <a:r>
              <a:rPr lang="en-US" sz="1100" b="1" dirty="0" smtClean="0">
                <a:latin typeface="Neo Sans Intel" panose="020B0504020202020204" pitchFamily="34" charset="0"/>
              </a:rPr>
              <a:t>2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3762249" y="3633716"/>
            <a:ext cx="8981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 smtClean="0">
                <a:latin typeface="Neo Sans Intel" panose="020B0504020202020204" pitchFamily="34" charset="0"/>
              </a:rPr>
              <a:t>Read</a:t>
            </a:r>
          </a:p>
          <a:p>
            <a:pPr algn="r"/>
            <a:r>
              <a:rPr lang="en-US" sz="1100" dirty="0">
                <a:latin typeface="Neo Sans Intel" panose="020B0504020202020204" pitchFamily="34" charset="0"/>
              </a:rPr>
              <a:t>d</a:t>
            </a:r>
            <a:r>
              <a:rPr lang="en-US" sz="1100" dirty="0" smtClean="0">
                <a:latin typeface="Neo Sans Intel" panose="020B0504020202020204" pitchFamily="34" charset="0"/>
              </a:rPr>
              <a:t>ata </a:t>
            </a:r>
            <a:r>
              <a:rPr lang="en-US" sz="1100" b="1" dirty="0">
                <a:latin typeface="Neo Sans Intel" panose="020B0504020202020204" pitchFamily="34" charset="0"/>
              </a:rPr>
              <a:t>2</a:t>
            </a:r>
            <a:endParaRPr lang="en-US" sz="1100" b="1" dirty="0" smtClean="0">
              <a:latin typeface="Neo Sans Intel" panose="020B0504020202020204" pitchFamily="34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107902" y="4016978"/>
            <a:ext cx="65434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Neo Sans Intel" panose="020B0504020202020204" pitchFamily="34" charset="0"/>
              </a:rPr>
              <a:t>Write</a:t>
            </a:r>
          </a:p>
          <a:p>
            <a:r>
              <a:rPr lang="en-US" sz="1100" dirty="0" smtClean="0">
                <a:latin typeface="Neo Sans Intel" panose="020B0504020202020204" pitchFamily="34" charset="0"/>
              </a:rPr>
              <a:t>register</a:t>
            </a:r>
            <a:endParaRPr lang="en-US" sz="1100" b="1" dirty="0" smtClean="0">
              <a:latin typeface="Neo Sans Intel" panose="020B0504020202020204" pitchFamily="34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3109506" y="4447865"/>
            <a:ext cx="50687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>
                <a:latin typeface="Neo Sans Intel" panose="020B0504020202020204" pitchFamily="34" charset="0"/>
              </a:rPr>
              <a:t>Write</a:t>
            </a:r>
          </a:p>
          <a:p>
            <a:r>
              <a:rPr lang="en-US" sz="1100" dirty="0" smtClean="0">
                <a:latin typeface="Neo Sans Intel" panose="020B0504020202020204" pitchFamily="34" charset="0"/>
              </a:rPr>
              <a:t>data</a:t>
            </a:r>
            <a:endParaRPr lang="en-US" sz="1100" b="1" dirty="0" smtClean="0">
              <a:latin typeface="Neo Sans Intel" panose="020B0504020202020204" pitchFamily="34" charset="0"/>
            </a:endParaRPr>
          </a:p>
        </p:txBody>
      </p:sp>
      <p:sp>
        <p:nvSpPr>
          <p:cNvPr id="98" name="Rectangle 97"/>
          <p:cNvSpPr/>
          <p:nvPr/>
        </p:nvSpPr>
        <p:spPr bwMode="auto">
          <a:xfrm>
            <a:off x="3814468" y="3014420"/>
            <a:ext cx="133350" cy="1333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99" name="Group 98"/>
          <p:cNvGrpSpPr/>
          <p:nvPr/>
        </p:nvGrpSpPr>
        <p:grpSpPr>
          <a:xfrm>
            <a:off x="3513352" y="2631170"/>
            <a:ext cx="739305" cy="393410"/>
            <a:chOff x="4262754" y="2858356"/>
            <a:chExt cx="739305" cy="393410"/>
          </a:xfrm>
        </p:grpSpPr>
        <p:sp>
          <p:nvSpPr>
            <p:cNvPr id="100" name="TextBox 99"/>
            <p:cNvSpPr txBox="1"/>
            <p:nvPr/>
          </p:nvSpPr>
          <p:spPr>
            <a:xfrm>
              <a:off x="4262754" y="2858356"/>
              <a:ext cx="7393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01" name="Straight Connector 100"/>
            <p:cNvCxnSpPr>
              <a:stCxn id="100" idx="2"/>
              <a:endCxn id="98" idx="0"/>
            </p:cNvCxnSpPr>
            <p:nvPr/>
          </p:nvCxnSpPr>
          <p:spPr bwMode="auto">
            <a:xfrm flipH="1">
              <a:off x="4630545" y="3119966"/>
              <a:ext cx="1862" cy="13180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102" name="Straight Arrow Connector 101"/>
          <p:cNvCxnSpPr>
            <a:stCxn id="92" idx="3"/>
            <a:endCxn id="139" idx="1"/>
          </p:cNvCxnSpPr>
          <p:nvPr/>
        </p:nvCxnSpPr>
        <p:spPr bwMode="auto">
          <a:xfrm flipV="1">
            <a:off x="4660400" y="3223789"/>
            <a:ext cx="794482" cy="36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36" name="Group 135"/>
          <p:cNvGrpSpPr/>
          <p:nvPr/>
        </p:nvGrpSpPr>
        <p:grpSpPr>
          <a:xfrm>
            <a:off x="5454882" y="2909792"/>
            <a:ext cx="727535" cy="1439797"/>
            <a:chOff x="6728724" y="3121968"/>
            <a:chExt cx="727535" cy="1439797"/>
          </a:xfrm>
        </p:grpSpPr>
        <p:sp>
          <p:nvSpPr>
            <p:cNvPr id="137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6728724" y="3392722"/>
              <a:ext cx="36376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2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6969760" y="3801019"/>
              <a:ext cx="481419" cy="26161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" panose="020B0504020202020204" pitchFamily="34" charset="0"/>
                </a:rPr>
                <a:t>Result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43" name="Elbow Connector 142"/>
          <p:cNvCxnSpPr>
            <a:stCxn id="141" idx="3"/>
            <a:endCxn id="97" idx="1"/>
          </p:cNvCxnSpPr>
          <p:nvPr/>
        </p:nvCxnSpPr>
        <p:spPr bwMode="auto">
          <a:xfrm flipH="1">
            <a:off x="3109506" y="3719648"/>
            <a:ext cx="3067831" cy="943661"/>
          </a:xfrm>
          <a:prstGeom prst="bentConnector5">
            <a:avLst>
              <a:gd name="adj1" fmla="val -7055"/>
              <a:gd name="adj2" fmla="val 208952"/>
              <a:gd name="adj3" fmla="val 107452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44" name="Oval 143"/>
          <p:cNvSpPr/>
          <p:nvPr/>
        </p:nvSpPr>
        <p:spPr bwMode="auto">
          <a:xfrm>
            <a:off x="1743407" y="318382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45" name="Straight Arrow Connector 144"/>
          <p:cNvCxnSpPr>
            <a:stCxn id="144" idx="6"/>
            <a:endCxn id="91" idx="1"/>
          </p:cNvCxnSpPr>
          <p:nvPr/>
        </p:nvCxnSpPr>
        <p:spPr bwMode="auto">
          <a:xfrm>
            <a:off x="1815879" y="3220058"/>
            <a:ext cx="1293627" cy="888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46" name="Elbow Connector 145"/>
          <p:cNvCxnSpPr>
            <a:stCxn id="144" idx="4"/>
            <a:endCxn id="94" idx="1"/>
          </p:cNvCxnSpPr>
          <p:nvPr/>
        </p:nvCxnSpPr>
        <p:spPr bwMode="auto">
          <a:xfrm rot="16200000" flipH="1">
            <a:off x="2224990" y="2810946"/>
            <a:ext cx="439168" cy="13298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48" name="TextBox 147"/>
          <p:cNvSpPr txBox="1"/>
          <p:nvPr/>
        </p:nvSpPr>
        <p:spPr>
          <a:xfrm>
            <a:off x="1790302" y="2940272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[25-21]</a:t>
            </a:r>
          </a:p>
        </p:txBody>
      </p:sp>
      <p:grpSp>
        <p:nvGrpSpPr>
          <p:cNvPr id="151" name="Group 150"/>
          <p:cNvGrpSpPr/>
          <p:nvPr/>
        </p:nvGrpSpPr>
        <p:grpSpPr>
          <a:xfrm>
            <a:off x="5542593" y="4068255"/>
            <a:ext cx="580608" cy="532039"/>
            <a:chOff x="6598319" y="4283249"/>
            <a:chExt cx="580608" cy="532039"/>
          </a:xfrm>
        </p:grpSpPr>
        <p:sp>
          <p:nvSpPr>
            <p:cNvPr id="152" name="TextBox 151"/>
            <p:cNvSpPr txBox="1"/>
            <p:nvPr/>
          </p:nvSpPr>
          <p:spPr>
            <a:xfrm>
              <a:off x="6598319" y="4553678"/>
              <a:ext cx="5806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53" name="Straight Connector 152"/>
            <p:cNvCxnSpPr/>
            <p:nvPr/>
          </p:nvCxnSpPr>
          <p:spPr bwMode="auto">
            <a:xfrm flipH="1">
              <a:off x="6967969" y="4283249"/>
              <a:ext cx="32" cy="272672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67" name="TextBox 166"/>
          <p:cNvSpPr txBox="1"/>
          <p:nvPr/>
        </p:nvSpPr>
        <p:spPr>
          <a:xfrm>
            <a:off x="5893636" y="4885769"/>
            <a:ext cx="9553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1779644" y="3256293"/>
            <a:ext cx="3822785" cy="2095712"/>
            <a:chOff x="1779644" y="3256293"/>
            <a:chExt cx="3822785" cy="2095712"/>
          </a:xfrm>
        </p:grpSpPr>
        <p:cxnSp>
          <p:nvCxnSpPr>
            <p:cNvPr id="142" name="Elbow Connector 141"/>
            <p:cNvCxnSpPr>
              <a:stCxn id="95" idx="3"/>
              <a:endCxn id="162" idx="3"/>
            </p:cNvCxnSpPr>
            <p:nvPr/>
          </p:nvCxnSpPr>
          <p:spPr bwMode="auto">
            <a:xfrm flipV="1">
              <a:off x="4660400" y="3848031"/>
              <a:ext cx="454431" cy="1129"/>
            </a:xfrm>
            <a:prstGeom prst="bentConnector3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57" name="Rounded Rectangle 156"/>
            <p:cNvSpPr/>
            <p:nvPr/>
          </p:nvSpPr>
          <p:spPr bwMode="auto">
            <a:xfrm>
              <a:off x="3435075" y="5078121"/>
              <a:ext cx="953678" cy="273884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100" dirty="0" smtClean="0">
                  <a:solidFill>
                    <a:srgbClr val="FF0000"/>
                  </a:solidFill>
                  <a:latin typeface="Neo Sans Intel Medium" panose="020B0604020202020204" pitchFamily="34" charset="0"/>
                  <a:cs typeface="Arial" pitchFamily="34" charset="0"/>
                </a:rPr>
                <a:t>Sign extend</a:t>
              </a:r>
              <a:endParaRPr lang="en-US" sz="1100" dirty="0">
                <a:solidFill>
                  <a:srgbClr val="FF0000"/>
                </a:solidFill>
                <a:latin typeface="Neo Sans Intel Medium" panose="020B0604020202020204" pitchFamily="34" charset="0"/>
                <a:cs typeface="Arial" pitchFamily="34" charset="0"/>
              </a:endParaRPr>
            </a:p>
          </p:txBody>
        </p:sp>
        <p:cxnSp>
          <p:nvCxnSpPr>
            <p:cNvPr id="158" name="Elbow Connector 157"/>
            <p:cNvCxnSpPr>
              <a:stCxn id="144" idx="4"/>
              <a:endCxn id="157" idx="1"/>
            </p:cNvCxnSpPr>
            <p:nvPr/>
          </p:nvCxnSpPr>
          <p:spPr bwMode="auto">
            <a:xfrm rot="16200000" flipH="1">
              <a:off x="1627975" y="3407962"/>
              <a:ext cx="1958769" cy="1655432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59" name="TextBox 158"/>
            <p:cNvSpPr txBox="1"/>
            <p:nvPr/>
          </p:nvSpPr>
          <p:spPr>
            <a:xfrm>
              <a:off x="1782438" y="4940107"/>
              <a:ext cx="66877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I [15-0]</a:t>
              </a:r>
            </a:p>
          </p:txBody>
        </p:sp>
        <p:grpSp>
          <p:nvGrpSpPr>
            <p:cNvPr id="160" name="Group 159"/>
            <p:cNvGrpSpPr/>
            <p:nvPr/>
          </p:nvGrpSpPr>
          <p:grpSpPr>
            <a:xfrm>
              <a:off x="5109743" y="3732832"/>
              <a:ext cx="180391" cy="643543"/>
              <a:chOff x="3390790" y="3616963"/>
              <a:chExt cx="180391" cy="643543"/>
            </a:xfrm>
          </p:grpSpPr>
          <p:sp>
            <p:nvSpPr>
              <p:cNvPr id="161" name="Trapezoid 160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rgbClr val="FF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solidFill>
                    <a:srgbClr val="FF0000"/>
                  </a:solidFill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162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FF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FF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163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FF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164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FF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cxnSp>
          <p:nvCxnSpPr>
            <p:cNvPr id="165" name="Straight Arrow Connector 164"/>
            <p:cNvCxnSpPr>
              <a:stCxn id="161" idx="0"/>
              <a:endCxn id="140" idx="1"/>
            </p:cNvCxnSpPr>
            <p:nvPr/>
          </p:nvCxnSpPr>
          <p:spPr bwMode="auto">
            <a:xfrm>
              <a:off x="5290134" y="4054604"/>
              <a:ext cx="164748" cy="1459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66" name="Elbow Connector 165"/>
            <p:cNvCxnSpPr>
              <a:stCxn id="157" idx="3"/>
              <a:endCxn id="163" idx="3"/>
            </p:cNvCxnSpPr>
            <p:nvPr/>
          </p:nvCxnSpPr>
          <p:spPr bwMode="auto">
            <a:xfrm flipV="1">
              <a:off x="4388753" y="4265409"/>
              <a:ext cx="726079" cy="949654"/>
            </a:xfrm>
            <a:prstGeom prst="bentConnector3">
              <a:avLst>
                <a:gd name="adj1" fmla="val 77706"/>
              </a:avLst>
            </a:prstGeom>
            <a:solidFill>
              <a:schemeClr val="bg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68" name="TextBox 167"/>
            <p:cNvSpPr txBox="1"/>
            <p:nvPr/>
          </p:nvSpPr>
          <p:spPr>
            <a:xfrm>
              <a:off x="4981746" y="4578269"/>
              <a:ext cx="6206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ALUSrc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69" name="Straight Connector 168"/>
            <p:cNvCxnSpPr>
              <a:stCxn id="161" idx="3"/>
            </p:cNvCxnSpPr>
            <p:nvPr/>
          </p:nvCxnSpPr>
          <p:spPr bwMode="auto">
            <a:xfrm>
              <a:off x="5199938" y="4328109"/>
              <a:ext cx="0" cy="227189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1" name="Group 50"/>
          <p:cNvGrpSpPr/>
          <p:nvPr/>
        </p:nvGrpSpPr>
        <p:grpSpPr>
          <a:xfrm>
            <a:off x="904306" y="6050197"/>
            <a:ext cx="6283894" cy="532893"/>
            <a:chOff x="904306" y="6050197"/>
            <a:chExt cx="6283894" cy="532893"/>
          </a:xfrm>
        </p:grpSpPr>
        <p:sp>
          <p:nvSpPr>
            <p:cNvPr id="37" name="Rounded Rectangle 36"/>
            <p:cNvSpPr/>
            <p:nvPr/>
          </p:nvSpPr>
          <p:spPr bwMode="auto">
            <a:xfrm>
              <a:off x="1356360" y="6237438"/>
              <a:ext cx="5831840" cy="264372"/>
            </a:xfrm>
            <a:prstGeom prst="roundRect">
              <a:avLst/>
            </a:prstGeom>
            <a:solidFill>
              <a:schemeClr val="bg1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04306" y="6050197"/>
              <a:ext cx="6976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Neo Sans Intel" panose="020B0504020202020204" pitchFamily="34" charset="0"/>
                </a:rPr>
                <a:t>R-type</a:t>
              </a:r>
            </a:p>
          </p:txBody>
        </p:sp>
        <p:sp>
          <p:nvSpPr>
            <p:cNvPr id="174" name="Rectangle 173"/>
            <p:cNvSpPr/>
            <p:nvPr/>
          </p:nvSpPr>
          <p:spPr bwMode="auto">
            <a:xfrm>
              <a:off x="2243755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26</a:t>
              </a: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1606350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31</a:t>
              </a:r>
            </a:p>
          </p:txBody>
        </p:sp>
        <p:sp>
          <p:nvSpPr>
            <p:cNvPr id="178" name="Rectangle 177"/>
            <p:cNvSpPr/>
            <p:nvPr/>
          </p:nvSpPr>
          <p:spPr bwMode="auto">
            <a:xfrm>
              <a:off x="6832600" y="623947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>
                  <a:latin typeface="Neo Sans Intel" pitchFamily="34" charset="0"/>
                  <a:cs typeface="Consolas" pitchFamily="49" charset="0"/>
                </a:rPr>
                <a:t>0</a:t>
              </a:r>
              <a:endParaRPr lang="en-US" sz="1000" dirty="0" smtClean="0">
                <a:latin typeface="Neo Sans Intel" pitchFamily="34" charset="0"/>
                <a:cs typeface="Consolas" pitchFamily="49" charset="0"/>
              </a:endParaRPr>
            </a:p>
          </p:txBody>
        </p:sp>
        <p:sp>
          <p:nvSpPr>
            <p:cNvPr id="179" name="Rectangle 178"/>
            <p:cNvSpPr/>
            <p:nvPr/>
          </p:nvSpPr>
          <p:spPr bwMode="auto">
            <a:xfrm>
              <a:off x="6133428" y="6239470"/>
              <a:ext cx="1979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5</a:t>
              </a:r>
            </a:p>
          </p:txBody>
        </p:sp>
        <p:sp>
          <p:nvSpPr>
            <p:cNvPr id="182" name="Rectangle 181"/>
            <p:cNvSpPr/>
            <p:nvPr/>
          </p:nvSpPr>
          <p:spPr bwMode="auto">
            <a:xfrm>
              <a:off x="5935980" y="623947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6</a:t>
              </a:r>
            </a:p>
          </p:txBody>
        </p:sp>
        <p:sp>
          <p:nvSpPr>
            <p:cNvPr id="183" name="Rectangle 182"/>
            <p:cNvSpPr/>
            <p:nvPr/>
          </p:nvSpPr>
          <p:spPr bwMode="auto">
            <a:xfrm>
              <a:off x="5248665" y="6239470"/>
              <a:ext cx="189829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10</a:t>
              </a:r>
            </a:p>
          </p:txBody>
        </p:sp>
        <p:sp>
          <p:nvSpPr>
            <p:cNvPr id="186" name="Rectangle 185"/>
            <p:cNvSpPr/>
            <p:nvPr/>
          </p:nvSpPr>
          <p:spPr bwMode="auto">
            <a:xfrm>
              <a:off x="497911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11</a:t>
              </a: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434411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15</a:t>
              </a:r>
            </a:p>
          </p:txBody>
        </p:sp>
        <p:sp>
          <p:nvSpPr>
            <p:cNvPr id="194" name="Rectangle 193"/>
            <p:cNvSpPr/>
            <p:nvPr/>
          </p:nvSpPr>
          <p:spPr bwMode="auto">
            <a:xfrm>
              <a:off x="4049478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16</a:t>
              </a:r>
            </a:p>
          </p:txBody>
        </p:sp>
        <p:sp>
          <p:nvSpPr>
            <p:cNvPr id="195" name="Rectangle 194"/>
            <p:cNvSpPr/>
            <p:nvPr/>
          </p:nvSpPr>
          <p:spPr bwMode="auto">
            <a:xfrm>
              <a:off x="345908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20</a:t>
              </a:r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1602205" y="6098574"/>
              <a:ext cx="5428324" cy="220144"/>
              <a:chOff x="1602205" y="6098574"/>
              <a:chExt cx="5428324" cy="220144"/>
            </a:xfrm>
          </p:grpSpPr>
          <p:sp>
            <p:nvSpPr>
              <p:cNvPr id="173" name="Rectangle 172"/>
              <p:cNvSpPr/>
              <p:nvPr/>
            </p:nvSpPr>
            <p:spPr bwMode="auto">
              <a:xfrm>
                <a:off x="1602205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smtClean="0">
                    <a:latin typeface="Consolas" pitchFamily="49" charset="0"/>
                    <a:cs typeface="Consolas" pitchFamily="49" charset="0"/>
                  </a:rPr>
                  <a:t>op</a:t>
                </a:r>
              </a:p>
            </p:txBody>
          </p:sp>
          <p:sp>
            <p:nvSpPr>
              <p:cNvPr id="177" name="Rectangle 176"/>
              <p:cNvSpPr/>
              <p:nvPr/>
            </p:nvSpPr>
            <p:spPr bwMode="auto">
              <a:xfrm>
                <a:off x="6125808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funct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81" name="Rectangle 180"/>
              <p:cNvSpPr/>
              <p:nvPr/>
            </p:nvSpPr>
            <p:spPr bwMode="auto">
              <a:xfrm>
                <a:off x="5221088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shamt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85" name="Rectangle 184"/>
              <p:cNvSpPr/>
              <p:nvPr/>
            </p:nvSpPr>
            <p:spPr bwMode="auto">
              <a:xfrm>
                <a:off x="4316367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rd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96" name="Rectangle 195"/>
              <p:cNvSpPr/>
              <p:nvPr/>
            </p:nvSpPr>
            <p:spPr bwMode="auto">
              <a:xfrm>
                <a:off x="341164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191" name="Rectangle 190"/>
              <p:cNvSpPr/>
              <p:nvPr/>
            </p:nvSpPr>
            <p:spPr bwMode="auto">
              <a:xfrm>
                <a:off x="250692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rs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192" name="Rectangle 191"/>
            <p:cNvSpPr/>
            <p:nvPr/>
          </p:nvSpPr>
          <p:spPr bwMode="auto">
            <a:xfrm>
              <a:off x="314158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21</a:t>
              </a:r>
            </a:p>
          </p:txBody>
        </p:sp>
        <p:sp>
          <p:nvSpPr>
            <p:cNvPr id="193" name="Rectangle 192"/>
            <p:cNvSpPr/>
            <p:nvPr/>
          </p:nvSpPr>
          <p:spPr bwMode="auto">
            <a:xfrm>
              <a:off x="2529447" y="6239470"/>
              <a:ext cx="224190" cy="343620"/>
            </a:xfrm>
            <a:prstGeom prst="rect">
              <a:avLst/>
            </a:prstGeom>
            <a:noFill/>
            <a:ln>
              <a:noFill/>
              <a:headEnd type="none" w="sm" len="sm"/>
              <a:tailEnd type="none" w="sm" len="sm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000" dirty="0" smtClean="0">
                  <a:latin typeface="Neo Sans Intel" pitchFamily="34" charset="0"/>
                  <a:cs typeface="Consolas" pitchFamily="49" charset="0"/>
                </a:rPr>
                <a:t>25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960120" y="6088414"/>
              <a:ext cx="6116320" cy="241266"/>
            </a:xfrm>
            <a:prstGeom prst="rect">
              <a:avLst/>
            </a:prstGeom>
            <a:solidFill>
              <a:srgbClr val="FFFFFF">
                <a:alpha val="69804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919546" y="5815654"/>
            <a:ext cx="6110984" cy="307777"/>
            <a:chOff x="919546" y="5815654"/>
            <a:chExt cx="6110984" cy="307777"/>
          </a:xfrm>
        </p:grpSpPr>
        <p:grpSp>
          <p:nvGrpSpPr>
            <p:cNvPr id="197" name="Group 196"/>
            <p:cNvGrpSpPr/>
            <p:nvPr/>
          </p:nvGrpSpPr>
          <p:grpSpPr>
            <a:xfrm>
              <a:off x="1602205" y="5874711"/>
              <a:ext cx="5428325" cy="220144"/>
              <a:chOff x="1602205" y="6098574"/>
              <a:chExt cx="5428325" cy="220144"/>
            </a:xfrm>
          </p:grpSpPr>
          <p:sp>
            <p:nvSpPr>
              <p:cNvPr id="198" name="Rectangle 197"/>
              <p:cNvSpPr/>
              <p:nvPr/>
            </p:nvSpPr>
            <p:spPr bwMode="auto">
              <a:xfrm>
                <a:off x="1602205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smtClean="0">
                    <a:latin typeface="Consolas" pitchFamily="49" charset="0"/>
                    <a:cs typeface="Consolas" pitchFamily="49" charset="0"/>
                  </a:rPr>
                  <a:t>op</a:t>
                </a:r>
              </a:p>
            </p:txBody>
          </p:sp>
          <p:sp>
            <p:nvSpPr>
              <p:cNvPr id="199" name="Rectangle 198"/>
              <p:cNvSpPr/>
              <p:nvPr/>
            </p:nvSpPr>
            <p:spPr bwMode="auto">
              <a:xfrm>
                <a:off x="4316368" y="6098574"/>
                <a:ext cx="2714162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imm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202" name="Rectangle 201"/>
              <p:cNvSpPr/>
              <p:nvPr/>
            </p:nvSpPr>
            <p:spPr bwMode="auto">
              <a:xfrm>
                <a:off x="341164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rt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  <p:sp>
            <p:nvSpPr>
              <p:cNvPr id="203" name="Rectangle 202"/>
              <p:cNvSpPr/>
              <p:nvPr/>
            </p:nvSpPr>
            <p:spPr bwMode="auto">
              <a:xfrm>
                <a:off x="2506926" y="6098574"/>
                <a:ext cx="904721" cy="22014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 w="19050">
                <a:headEnd type="none" w="sm" len="sm"/>
                <a:tailEnd type="none" w="sm" len="sm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200" dirty="0" err="1" smtClean="0">
                    <a:latin typeface="Consolas" pitchFamily="49" charset="0"/>
                    <a:cs typeface="Consolas" pitchFamily="49" charset="0"/>
                  </a:rPr>
                  <a:t>rs</a:t>
                </a:r>
                <a:endParaRPr lang="en-US" sz="1200" dirty="0" smtClean="0">
                  <a:latin typeface="Consolas" pitchFamily="49" charset="0"/>
                  <a:cs typeface="Consolas" pitchFamily="49" charset="0"/>
                </a:endParaRPr>
              </a:p>
            </p:txBody>
          </p:sp>
        </p:grpSp>
        <p:sp>
          <p:nvSpPr>
            <p:cNvPr id="204" name="TextBox 203"/>
            <p:cNvSpPr txBox="1"/>
            <p:nvPr/>
          </p:nvSpPr>
          <p:spPr>
            <a:xfrm>
              <a:off x="919546" y="5815654"/>
              <a:ext cx="6303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Neo Sans Intel" panose="020B0504020202020204" pitchFamily="34" charset="0"/>
                </a:rPr>
                <a:t>I</a:t>
              </a:r>
              <a:r>
                <a:rPr lang="en-US" sz="1400" dirty="0" smtClean="0">
                  <a:latin typeface="Neo Sans Intel" panose="020B0504020202020204" pitchFamily="34" charset="0"/>
                </a:rPr>
                <a:t>-type</a:t>
              </a:r>
            </a:p>
          </p:txBody>
        </p:sp>
      </p:grpSp>
      <p:sp>
        <p:nvSpPr>
          <p:cNvPr id="205" name="Content Placeholder 2"/>
          <p:cNvSpPr>
            <a:spLocks noGrp="1"/>
          </p:cNvSpPr>
          <p:nvPr>
            <p:ph idx="1"/>
          </p:nvPr>
        </p:nvSpPr>
        <p:spPr>
          <a:xfrm>
            <a:off x="458788" y="907531"/>
            <a:ext cx="8502650" cy="1858131"/>
          </a:xfrm>
        </p:spPr>
        <p:txBody>
          <a:bodyPr/>
          <a:lstStyle/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Read </a:t>
            </a:r>
            <a:r>
              <a:rPr lang="en-US" sz="1600" dirty="0"/>
              <a:t>an instruction from the instruction </a:t>
            </a:r>
            <a:r>
              <a:rPr lang="en-US" sz="1600" dirty="0" smtClean="0"/>
              <a:t>memory by the address in PC</a:t>
            </a:r>
            <a:endParaRPr lang="en-US" sz="1600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1</a:t>
            </a:r>
            <a:r>
              <a:rPr lang="en-US" sz="1600" baseline="30000" dirty="0" smtClean="0"/>
              <a:t>st</a:t>
            </a:r>
            <a:r>
              <a:rPr lang="en-US" sz="1600" dirty="0" smtClean="0"/>
              <a:t> source register, </a:t>
            </a:r>
            <a:r>
              <a:rPr lang="en-US" sz="1600" dirty="0"/>
              <a:t>specified by instruction </a:t>
            </a:r>
            <a:r>
              <a:rPr lang="en-US" sz="1600" dirty="0" smtClean="0"/>
              <a:t>field </a:t>
            </a:r>
            <a:r>
              <a:rPr lang="en-US" sz="1600" b="1" dirty="0" err="1" smtClean="0">
                <a:solidFill>
                  <a:schemeClr val="accent1"/>
                </a:solidFill>
              </a:rPr>
              <a:t>rs</a:t>
            </a:r>
            <a:r>
              <a:rPr lang="en-US" sz="1600" dirty="0" smtClean="0"/>
              <a:t>, </a:t>
            </a:r>
            <a:r>
              <a:rPr lang="en-US" sz="1600" dirty="0"/>
              <a:t>should be read from the register </a:t>
            </a:r>
            <a:r>
              <a:rPr lang="en-US" sz="1600" dirty="0" smtClean="0"/>
              <a:t>file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signed immediate is extended (from 16 to 32 bits) and directly transferred to ALU</a:t>
            </a:r>
            <a:endParaRPr lang="en-US" sz="1600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The </a:t>
            </a:r>
            <a:r>
              <a:rPr lang="en-US" sz="1600" dirty="0"/>
              <a:t>ALU performs the desired </a:t>
            </a:r>
            <a:r>
              <a:rPr lang="en-US" sz="1600" dirty="0" smtClean="0"/>
              <a:t>operation</a:t>
            </a:r>
            <a:endParaRPr lang="en-US" sz="1600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600" dirty="0" smtClean="0"/>
              <a:t>Its </a:t>
            </a:r>
            <a:r>
              <a:rPr lang="en-US" sz="1600" dirty="0"/>
              <a:t>result is stored in the destination register, which is specified by field </a:t>
            </a:r>
            <a:r>
              <a:rPr lang="en-US" sz="1600" b="1" dirty="0" err="1" smtClean="0">
                <a:solidFill>
                  <a:schemeClr val="accent1"/>
                </a:solidFill>
              </a:rPr>
              <a:t>rt</a:t>
            </a:r>
            <a:r>
              <a:rPr lang="en-US" sz="1600" dirty="0" smtClean="0">
                <a:solidFill>
                  <a:schemeClr val="accent1"/>
                </a:solidFill>
              </a:rPr>
              <a:t>  </a:t>
            </a:r>
            <a:r>
              <a:rPr lang="en-US" sz="1600" dirty="0" smtClean="0"/>
              <a:t>of </a:t>
            </a:r>
            <a:r>
              <a:rPr lang="en-US" sz="1600" dirty="0"/>
              <a:t>the instruction </a:t>
            </a:r>
            <a:r>
              <a:rPr lang="en-US" sz="1600" dirty="0" smtClean="0"/>
              <a:t>word</a:t>
            </a:r>
            <a:endParaRPr lang="en-US" sz="1600" dirty="0"/>
          </a:p>
        </p:txBody>
      </p:sp>
      <p:grpSp>
        <p:nvGrpSpPr>
          <p:cNvPr id="46" name="Group 45"/>
          <p:cNvGrpSpPr/>
          <p:nvPr/>
        </p:nvGrpSpPr>
        <p:grpSpPr>
          <a:xfrm>
            <a:off x="1759821" y="3256294"/>
            <a:ext cx="2003485" cy="1675544"/>
            <a:chOff x="1759821" y="3256294"/>
            <a:chExt cx="2003485" cy="1675544"/>
          </a:xfrm>
        </p:grpSpPr>
        <p:grpSp>
          <p:nvGrpSpPr>
            <p:cNvPr id="84" name="Group 83"/>
            <p:cNvGrpSpPr/>
            <p:nvPr/>
          </p:nvGrpSpPr>
          <p:grpSpPr>
            <a:xfrm>
              <a:off x="2546317" y="3911755"/>
              <a:ext cx="180391" cy="643543"/>
              <a:chOff x="3390790" y="3616963"/>
              <a:chExt cx="180391" cy="643543"/>
            </a:xfrm>
          </p:grpSpPr>
          <p:sp>
            <p:nvSpPr>
              <p:cNvPr id="85" name="Trapezoid 84"/>
              <p:cNvSpPr/>
              <p:nvPr/>
            </p:nvSpPr>
            <p:spPr bwMode="auto">
              <a:xfrm rot="5400000">
                <a:off x="3159214" y="3848539"/>
                <a:ext cx="643543" cy="180391"/>
              </a:xfrm>
              <a:prstGeom prst="trapezoid">
                <a:avLst>
                  <a:gd name="adj" fmla="val 53513"/>
                </a:avLst>
              </a:prstGeom>
              <a:solidFill>
                <a:schemeClr val="bg2">
                  <a:lumMod val="20000"/>
                  <a:lumOff val="80000"/>
                </a:schemeClr>
              </a:solidFill>
              <a:ln w="9525">
                <a:solidFill>
                  <a:srgbClr val="FF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>
                  <a:solidFill>
                    <a:srgbClr val="FF0000"/>
                  </a:solidFill>
                  <a:latin typeface="Neo Sans Intel Medium" panose="020B0604020202020204" pitchFamily="34" charset="0"/>
                </a:endParaRPr>
              </a:p>
            </p:txBody>
          </p:sp>
          <p:sp>
            <p:nvSpPr>
              <p:cNvPr id="86" name="Rectangle 158"/>
              <p:cNvSpPr>
                <a:spLocks noChangeArrowheads="1"/>
              </p:cNvSpPr>
              <p:nvPr/>
            </p:nvSpPr>
            <p:spPr bwMode="auto">
              <a:xfrm flipH="1">
                <a:off x="3395878" y="3678301"/>
                <a:ext cx="85107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FF0000"/>
                    </a:solidFill>
                    <a:latin typeface="Neo Sans Intel" panose="020B0504020202020204" pitchFamily="34" charset="0"/>
                  </a:rPr>
                  <a:t>0</a:t>
                </a:r>
                <a:endParaRPr lang="en-US" sz="700" dirty="0">
                  <a:solidFill>
                    <a:srgbClr val="FF0000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87" name="Rectangle 159"/>
              <p:cNvSpPr>
                <a:spLocks noChangeArrowheads="1"/>
              </p:cNvSpPr>
              <p:nvPr/>
            </p:nvSpPr>
            <p:spPr bwMode="auto">
              <a:xfrm flipH="1">
                <a:off x="3395879" y="4095679"/>
                <a:ext cx="85106" cy="10772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FF0000"/>
                    </a:solidFill>
                    <a:latin typeface="Neo Sans Intel" panose="020B0504020202020204" pitchFamily="34" charset="0"/>
                  </a:rPr>
                  <a:t>1</a:t>
                </a:r>
              </a:p>
            </p:txBody>
          </p:sp>
          <p:sp>
            <p:nvSpPr>
              <p:cNvPr id="88" name="Rectangle 160"/>
              <p:cNvSpPr>
                <a:spLocks noChangeArrowheads="1"/>
              </p:cNvSpPr>
              <p:nvPr/>
            </p:nvSpPr>
            <p:spPr bwMode="auto">
              <a:xfrm flipH="1">
                <a:off x="3450365" y="3821794"/>
                <a:ext cx="84960" cy="25853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 dirty="0">
                    <a:solidFill>
                      <a:srgbClr val="FF0000"/>
                    </a:solidFill>
                    <a:latin typeface="Neo Sans Intel Medium" panose="020B0604020202020204" pitchFamily="34" charset="0"/>
                  </a:rPr>
                  <a:t>x</a:t>
                </a:r>
                <a:endParaRPr lang="en-US" sz="500" dirty="0">
                  <a:solidFill>
                    <a:srgbClr val="FF0000"/>
                  </a:solidFill>
                  <a:latin typeface="Neo Sans Intel Medium" panose="020B0604020202020204" pitchFamily="34" charset="0"/>
                </a:endParaRPr>
              </a:p>
            </p:txBody>
          </p:sp>
        </p:grpSp>
        <p:cxnSp>
          <p:nvCxnSpPr>
            <p:cNvPr id="147" name="Elbow Connector 146"/>
            <p:cNvCxnSpPr>
              <a:stCxn id="144" idx="4"/>
              <a:endCxn id="87" idx="3"/>
            </p:cNvCxnSpPr>
            <p:nvPr/>
          </p:nvCxnSpPr>
          <p:spPr bwMode="auto">
            <a:xfrm rot="16200000" flipH="1">
              <a:off x="1571505" y="3464431"/>
              <a:ext cx="1188038" cy="771763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49" name="TextBox 148"/>
            <p:cNvSpPr txBox="1"/>
            <p:nvPr/>
          </p:nvSpPr>
          <p:spPr>
            <a:xfrm>
              <a:off x="1782438" y="3413550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I [20-16]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1759821" y="4157483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I [15-11]</a:t>
              </a:r>
            </a:p>
          </p:txBody>
        </p:sp>
        <p:sp>
          <p:nvSpPr>
            <p:cNvPr id="154" name="Oval 153"/>
            <p:cNvSpPr/>
            <p:nvPr/>
          </p:nvSpPr>
          <p:spPr bwMode="auto">
            <a:xfrm>
              <a:off x="2289085" y="3662429"/>
              <a:ext cx="72472" cy="72472"/>
            </a:xfrm>
            <a:prstGeom prst="ellipse">
              <a:avLst/>
            </a:prstGeom>
            <a:solidFill>
              <a:srgbClr val="FF00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cxnSp>
          <p:nvCxnSpPr>
            <p:cNvPr id="155" name="Elbow Connector 154"/>
            <p:cNvCxnSpPr>
              <a:stCxn id="154" idx="4"/>
              <a:endCxn id="86" idx="3"/>
            </p:cNvCxnSpPr>
            <p:nvPr/>
          </p:nvCxnSpPr>
          <p:spPr bwMode="auto">
            <a:xfrm rot="16200000" flipH="1">
              <a:off x="2292337" y="3767885"/>
              <a:ext cx="292053" cy="226084"/>
            </a:xfrm>
            <a:prstGeom prst="bentConnector2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cxnSp>
          <p:nvCxnSpPr>
            <p:cNvPr id="156" name="Straight Arrow Connector 155"/>
            <p:cNvCxnSpPr>
              <a:stCxn id="85" idx="0"/>
              <a:endCxn id="96" idx="1"/>
            </p:cNvCxnSpPr>
            <p:nvPr/>
          </p:nvCxnSpPr>
          <p:spPr bwMode="auto">
            <a:xfrm flipV="1">
              <a:off x="2726708" y="4232422"/>
              <a:ext cx="381194" cy="1105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  <p:sp>
          <p:nvSpPr>
            <p:cNvPr id="170" name="TextBox 169"/>
            <p:cNvSpPr txBox="1"/>
            <p:nvPr/>
          </p:nvSpPr>
          <p:spPr>
            <a:xfrm>
              <a:off x="2230176" y="4670228"/>
              <a:ext cx="61908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RegDst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71" name="Straight Connector 170"/>
            <p:cNvCxnSpPr>
              <a:stCxn id="85" idx="3"/>
            </p:cNvCxnSpPr>
            <p:nvPr/>
          </p:nvCxnSpPr>
          <p:spPr bwMode="auto">
            <a:xfrm flipH="1">
              <a:off x="2636402" y="4507032"/>
              <a:ext cx="110" cy="17471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06" name="TextBox 205"/>
            <p:cNvSpPr txBox="1"/>
            <p:nvPr/>
          </p:nvSpPr>
          <p:spPr>
            <a:xfrm>
              <a:off x="3108960" y="4014216"/>
              <a:ext cx="65434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solidFill>
                    <a:srgbClr val="FF0000"/>
                  </a:solidFill>
                  <a:latin typeface="Neo Sans Intel" panose="020B0504020202020204" pitchFamily="34" charset="0"/>
                </a:rPr>
                <a:t>register</a:t>
              </a:r>
              <a:endParaRPr lang="en-US" sz="1100" b="1" dirty="0" smtClean="0">
                <a:solidFill>
                  <a:srgbClr val="FF0000"/>
                </a:solidFill>
                <a:latin typeface="Neo Sans Intel" panose="020B0504020202020204" pitchFamily="34" charset="0"/>
              </a:endParaRPr>
            </a:p>
          </p:txBody>
        </p: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24010008"/>
      </p:ext>
    </p:extLst>
  </p:cSld>
  <p:clrMapOvr>
    <a:masterClrMapping/>
  </p:clrMapOvr>
  <p:transition advTm="30442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6" grpId="0" animBg="1"/>
    </p:bldLst>
  </p:timing>
  <p:extLst>
    <p:ext uri="{3A86A75C-4F4B-4683-9AE1-C65F6400EC91}">
      <p14:laserTraceLst xmlns:p14="http://schemas.microsoft.com/office/powerpoint/2010/main">
        <p14:tracePtLst>
          <p14:tracePt t="512" x="3232150" y="4545013"/>
          <p14:tracePt t="522" x="3232150" y="4537075"/>
          <p14:tracePt t="533" x="3224213" y="4527550"/>
          <p14:tracePt t="546" x="3214688" y="4510088"/>
          <p14:tracePt t="562" x="3205163" y="4492625"/>
          <p14:tracePt t="579" x="3187700" y="4465638"/>
          <p14:tracePt t="582" x="3179763" y="4456113"/>
          <p14:tracePt t="596" x="3170238" y="4448175"/>
          <p14:tracePt t="613" x="3170238" y="4438650"/>
          <p14:tracePt t="636" x="3160713" y="4429125"/>
          <p14:tracePt t="692" x="3160713" y="4421188"/>
          <p14:tracePt t="701" x="3152775" y="4402138"/>
          <p14:tracePt t="715" x="3152775" y="4394200"/>
          <p14:tracePt t="730" x="3143250" y="4376738"/>
          <p14:tracePt t="745" x="3143250" y="4357688"/>
          <p14:tracePt t="762" x="3143250" y="4340225"/>
          <p14:tracePt t="778" x="3143250" y="4313238"/>
          <p14:tracePt t="795" x="3143250" y="4295775"/>
          <p14:tracePt t="812" x="3143250" y="4278313"/>
          <p14:tracePt t="828" x="3143250" y="4251325"/>
          <p14:tracePt t="845" x="3143250" y="4233863"/>
          <p14:tracePt t="863" x="3143250" y="4206875"/>
          <p14:tracePt t="880" x="3143250" y="4179888"/>
          <p14:tracePt t="895" x="3143250" y="4162425"/>
          <p14:tracePt t="912" x="3143250" y="4143375"/>
          <p14:tracePt t="929" x="3143250" y="4125913"/>
          <p14:tracePt t="945" x="3143250" y="4108450"/>
          <p14:tracePt t="962" x="3143250" y="4098925"/>
          <p14:tracePt t="980" x="3133725" y="4071938"/>
          <p14:tracePt t="996" x="3116263" y="4054475"/>
          <p14:tracePt t="1013" x="3116263" y="4027488"/>
          <p14:tracePt t="1029" x="3108325" y="4010025"/>
          <p14:tracePt t="1046" x="3108325" y="3983038"/>
          <p14:tracePt t="1062" x="3108325" y="3921125"/>
          <p14:tracePt t="1079" x="3116263" y="3840163"/>
          <p14:tracePt t="1081" x="3125788" y="3805238"/>
          <p14:tracePt t="1095" x="3143250" y="3751263"/>
          <p14:tracePt t="1112" x="3143250" y="3643313"/>
          <p14:tracePt t="1113" x="3143250" y="3589338"/>
          <p14:tracePt t="1129" x="3170238" y="3455988"/>
          <p14:tracePt t="1146" x="3170238" y="3286125"/>
          <p14:tracePt t="1162" x="3170238" y="3089275"/>
          <p14:tracePt t="1179" x="3143250" y="2911475"/>
          <p14:tracePt t="1196" x="3116263" y="2786063"/>
          <p14:tracePt t="1213" x="3081338" y="2608263"/>
          <p14:tracePt t="1215" x="3071813" y="2527300"/>
          <p14:tracePt t="1230" x="3054350" y="2428875"/>
          <p14:tracePt t="1246" x="3036888" y="2268538"/>
          <p14:tracePt t="1262" x="3036888" y="2143125"/>
          <p14:tracePt t="1280" x="3036888" y="2036763"/>
          <p14:tracePt t="1296" x="3036888" y="1928813"/>
          <p14:tracePt t="1312" x="3036888" y="1839913"/>
          <p14:tracePt t="1329" x="3036888" y="1758950"/>
          <p14:tracePt t="1346" x="3036888" y="1652588"/>
          <p14:tracePt t="1348" x="3036888" y="1598613"/>
          <p14:tracePt t="1364" x="3036888" y="1509713"/>
          <p14:tracePt t="1380" x="3036888" y="1446213"/>
          <p14:tracePt t="1396" x="3044825" y="1384300"/>
          <p14:tracePt t="1413" x="3044825" y="1347788"/>
          <p14:tracePt t="1429" x="3054350" y="1330325"/>
          <p14:tracePt t="1445" x="3054350" y="1312863"/>
          <p14:tracePt t="1462" x="3062288" y="1303338"/>
          <p14:tracePt t="1478" x="3062288" y="1295400"/>
          <p14:tracePt t="1495" x="3071813" y="1268413"/>
          <p14:tracePt t="1512" x="3081338" y="1250950"/>
          <p14:tracePt t="1529" x="3089275" y="1214438"/>
          <p14:tracePt t="1546" x="3108325" y="1187450"/>
          <p14:tracePt t="1562" x="3116263" y="1133475"/>
          <p14:tracePt t="1579" x="3133725" y="1062038"/>
          <p14:tracePt t="1595" x="3152775" y="1027113"/>
          <p14:tracePt t="1611" x="3170238" y="1000125"/>
          <p14:tracePt t="1628" x="3170238" y="973138"/>
          <p14:tracePt t="1629" x="3170238" y="965200"/>
          <p14:tracePt t="1645" x="3170238" y="938213"/>
          <p14:tracePt t="1661" x="3170238" y="901700"/>
          <p14:tracePt t="1678" x="3170238" y="884238"/>
          <p14:tracePt t="1695" x="3170238" y="857250"/>
          <p14:tracePt t="1711" x="3170238" y="847725"/>
          <p14:tracePt t="2732" x="3205163" y="812800"/>
          <p14:tracePt t="2743" x="3251200" y="776288"/>
          <p14:tracePt t="2754" x="3276600" y="750888"/>
          <p14:tracePt t="2803" x="3276600" y="741363"/>
          <p14:tracePt t="2866" x="3268663" y="741363"/>
          <p14:tracePt t="2875" x="3241675" y="741363"/>
          <p14:tracePt t="2885" x="3214688" y="741363"/>
          <p14:tracePt t="2896" x="3143250" y="768350"/>
          <p14:tracePt t="2913" x="3062288" y="795338"/>
          <p14:tracePt t="2929" x="2982913" y="822325"/>
          <p14:tracePt t="2946" x="2919413" y="847725"/>
          <p14:tracePt t="2963" x="2857500" y="866775"/>
          <p14:tracePt t="2979" x="2795588" y="893763"/>
          <p14:tracePt t="2981" x="2786063" y="901700"/>
          <p14:tracePt t="2996" x="2768600" y="901700"/>
          <p14:tracePt t="3070" x="2776538" y="901700"/>
          <p14:tracePt t="3084" x="2786063" y="893763"/>
          <p14:tracePt t="3096" x="2795588" y="884238"/>
          <p14:tracePt t="3116" x="2803525" y="884238"/>
          <p14:tracePt t="3130" x="2813050" y="874713"/>
          <p14:tracePt t="3146" x="2847975" y="847725"/>
          <p14:tracePt t="3149" x="2867025" y="839788"/>
          <p14:tracePt t="3162" x="2946400" y="812800"/>
          <p14:tracePt t="3179" x="3054350" y="803275"/>
          <p14:tracePt t="3195" x="3232150" y="768350"/>
          <p14:tracePt t="3212" x="3367088" y="750888"/>
          <p14:tracePt t="3229" x="3500438" y="723900"/>
          <p14:tracePt t="3246" x="3608388" y="714375"/>
          <p14:tracePt t="3263" x="3822700" y="696913"/>
          <p14:tracePt t="3279" x="3919538" y="679450"/>
          <p14:tracePt t="3295" x="3983038" y="679450"/>
          <p14:tracePt t="3312" x="4010025" y="669925"/>
          <p14:tracePt t="3328" x="4044950" y="660400"/>
          <p14:tracePt t="3346" x="4062413" y="652463"/>
          <p14:tracePt t="3363" x="4089400" y="642938"/>
          <p14:tracePt t="3380" x="4133850" y="615950"/>
          <p14:tracePt t="3396" x="4214813" y="608013"/>
          <p14:tracePt t="3414" x="4357688" y="588963"/>
          <p14:tracePt t="3429" x="4483100" y="588963"/>
          <p14:tracePt t="3446" x="4589463" y="588963"/>
          <p14:tracePt t="3463" x="4660900" y="588963"/>
          <p14:tracePt t="3479" x="4724400" y="588963"/>
          <p14:tracePt t="3496" x="4776788" y="588963"/>
          <p14:tracePt t="3514" x="4830763" y="615950"/>
          <p14:tracePt t="3530" x="4857750" y="625475"/>
          <p14:tracePt t="3546" x="4884738" y="625475"/>
          <p14:tracePt t="3562" x="4902200" y="625475"/>
          <p14:tracePt t="3579" x="4921250" y="625475"/>
          <p14:tracePt t="3596" x="4946650" y="625475"/>
          <p14:tracePt t="3612" x="4973638" y="625475"/>
          <p14:tracePt t="3629" x="4992688" y="625475"/>
          <p14:tracePt t="3646" x="5037138" y="633413"/>
          <p14:tracePt t="3662" x="5108575" y="660400"/>
          <p14:tracePt t="3664" x="5126038" y="679450"/>
          <p14:tracePt t="3679" x="5180013" y="687388"/>
          <p14:tracePt t="3695" x="5207000" y="696913"/>
          <p14:tracePt t="3712" x="5232400" y="696913"/>
          <p14:tracePt t="3729" x="5251450" y="696913"/>
          <p14:tracePt t="3746" x="5268913" y="696913"/>
          <p14:tracePt t="3762" x="5286375" y="696913"/>
          <p14:tracePt t="3835" x="5286375" y="704850"/>
          <p14:tracePt t="3843" x="5278438" y="714375"/>
          <p14:tracePt t="3851" x="5259388" y="731838"/>
          <p14:tracePt t="3862" x="5241925" y="731838"/>
          <p14:tracePt t="3878" x="5187950" y="741363"/>
          <p14:tracePt t="3895" x="5108575" y="741363"/>
          <p14:tracePt t="3912" x="5081588" y="741363"/>
          <p14:tracePt t="3930" x="5010150" y="741363"/>
          <p14:tracePt t="3945" x="4938713" y="741363"/>
          <p14:tracePt t="3962" x="4857750" y="741363"/>
          <p14:tracePt t="3979" x="4776788" y="741363"/>
          <p14:tracePt t="3995" x="4705350" y="741363"/>
          <p14:tracePt t="4012" x="4625975" y="741363"/>
          <p14:tracePt t="4029" x="4554538" y="723900"/>
          <p14:tracePt t="4045" x="4446588" y="714375"/>
          <p14:tracePt t="4063" x="4402138" y="714375"/>
          <p14:tracePt t="4080" x="4384675" y="714375"/>
          <p14:tracePt t="4096" x="4357688" y="704850"/>
          <p14:tracePt t="4113" x="4322763" y="679450"/>
          <p14:tracePt t="4130" x="4286250" y="660400"/>
          <p14:tracePt t="4146" x="4241800" y="642938"/>
          <p14:tracePt t="4148" x="4232275" y="633413"/>
          <p14:tracePt t="4164" x="4205288" y="633413"/>
          <p14:tracePt t="4180" x="4197350" y="633413"/>
          <p14:tracePt t="4196" x="4187825" y="633413"/>
          <p14:tracePt t="4585" x="4187825" y="652463"/>
          <p14:tracePt t="4593" x="4197350" y="660400"/>
          <p14:tracePt t="4603" x="4197350" y="669925"/>
          <p14:tracePt t="4613" x="4214813" y="679450"/>
          <p14:tracePt t="4629" x="4224338" y="687388"/>
          <p14:tracePt t="4646" x="4232275" y="696913"/>
          <p14:tracePt t="4735" x="4241800" y="696913"/>
          <p14:tracePt t="4744" x="4251325" y="687388"/>
          <p14:tracePt t="4763" x="4268788" y="669925"/>
          <p14:tracePt t="4781" x="4276725" y="660400"/>
          <p14:tracePt t="5683" x="4295775" y="652463"/>
          <p14:tracePt t="5696" x="4446588" y="473075"/>
          <p14:tracePt t="5713" x="4589463" y="285750"/>
          <p14:tracePt t="5730" x="4714875" y="169863"/>
          <p14:tracePt t="5746" x="4786313" y="107950"/>
          <p14:tracePt t="5763" x="4803775" y="80963"/>
          <p14:tracePt t="5780" x="4822825" y="61913"/>
          <p14:tracePt t="5782" x="4830763" y="53975"/>
          <p14:tracePt t="5796" x="4830763" y="44450"/>
          <p14:tracePt t="5813" x="4848225" y="44450"/>
          <p14:tracePt t="5986" x="4840288" y="44450"/>
          <p14:tracePt t="5996" x="4830763" y="80963"/>
          <p14:tracePt t="6013" x="4795838" y="115888"/>
          <p14:tracePt t="6030" x="4776788" y="133350"/>
          <p14:tracePt t="6047" x="4768850" y="142875"/>
          <p14:tracePt t="6237" x="4759325" y="152400"/>
          <p14:tracePt t="6252" x="4751388" y="160338"/>
          <p14:tracePt t="6265" x="4741863" y="169863"/>
          <p14:tracePt t="6279" x="4732338" y="179388"/>
          <p14:tracePt t="6296" x="4732338" y="204788"/>
          <p14:tracePt t="6312" x="4732338" y="276225"/>
          <p14:tracePt t="6314" x="4732338" y="312738"/>
          <p14:tracePt t="6330" x="4732338" y="401638"/>
          <p14:tracePt t="6346" x="4732338" y="482600"/>
          <p14:tracePt t="6362" x="4732338" y="517525"/>
          <p14:tracePt t="6379" x="4741863" y="536575"/>
          <p14:tracePt t="6396" x="4751388" y="554038"/>
          <p14:tracePt t="6412" x="4759325" y="581025"/>
          <p14:tracePt t="6429" x="4786313" y="598488"/>
          <p14:tracePt t="6446" x="4795838" y="615950"/>
          <p14:tracePt t="6462" x="4813300" y="633413"/>
          <p14:tracePt t="6479" x="4848225" y="696913"/>
          <p14:tracePt t="6496" x="4857750" y="714375"/>
          <p14:tracePt t="6512" x="4867275" y="731838"/>
          <p14:tracePt t="6530" x="4867275" y="741363"/>
          <p14:tracePt t="7003" x="4867275" y="731838"/>
          <p14:tracePt t="7015" x="4875213" y="687388"/>
          <p14:tracePt t="7030" x="4884738" y="669925"/>
          <p14:tracePt t="7230" x="4884738" y="660400"/>
          <p14:tracePt t="7333" x="4956175" y="704850"/>
          <p14:tracePt t="7342" x="5089525" y="822325"/>
          <p14:tracePt t="7352" x="5197475" y="928688"/>
          <p14:tracePt t="7363" x="5340350" y="1143000"/>
          <p14:tracePt t="7379" x="5411788" y="1285875"/>
          <p14:tracePt t="7396" x="5438775" y="1393825"/>
          <p14:tracePt t="7413" x="5465763" y="1490663"/>
          <p14:tracePt t="7429" x="5473700" y="1571625"/>
          <p14:tracePt t="7446" x="5473700" y="1598613"/>
          <p14:tracePt t="7463" x="5473700" y="1616075"/>
          <p14:tracePt t="7464" x="5465763" y="1616075"/>
          <p14:tracePt t="7670" x="5438775" y="1608138"/>
          <p14:tracePt t="7679" x="5438775" y="1598613"/>
          <p14:tracePt t="7697" x="5286375" y="1490663"/>
          <p14:tracePt t="7714" x="5054600" y="1357313"/>
          <p14:tracePt t="7730" x="5010150" y="1322388"/>
          <p14:tracePt t="7746" x="5000625" y="1322388"/>
          <p14:tracePt t="7792" x="5000625" y="1312863"/>
          <p14:tracePt t="7800" x="4983163" y="1303338"/>
          <p14:tracePt t="7813" x="4973638" y="1268413"/>
          <p14:tracePt t="7829" x="4946650" y="1204913"/>
          <p14:tracePt t="7846" x="4938713" y="1169988"/>
          <p14:tracePt t="7863" x="4938713" y="1152525"/>
          <p14:tracePt t="7880" x="4938713" y="1143000"/>
          <p14:tracePt t="7920" x="4938713" y="1125538"/>
          <p14:tracePt t="8123" x="4929188" y="1133475"/>
          <p14:tracePt t="8133" x="4921250" y="1143000"/>
          <p14:tracePt t="8147" x="4911725" y="1152525"/>
          <p14:tracePt t="8872" x="4902200" y="1160463"/>
          <p14:tracePt t="8880" x="4867275" y="1187450"/>
          <p14:tracePt t="8888" x="4803775" y="1231900"/>
          <p14:tracePt t="8896" x="4741863" y="1276350"/>
          <p14:tracePt t="8912" x="4660900" y="1339850"/>
          <p14:tracePt t="8929" x="4581525" y="1393825"/>
          <p14:tracePt t="8946" x="4500563" y="1446213"/>
          <p14:tracePt t="8962" x="4419600" y="1473200"/>
          <p14:tracePt t="8979" x="4340225" y="1500188"/>
          <p14:tracePt t="8996" x="4268788" y="1527175"/>
          <p14:tracePt t="9013" x="4187825" y="1527175"/>
          <p14:tracePt t="9015" x="4152900" y="1527175"/>
          <p14:tracePt t="9029" x="4133850" y="1527175"/>
          <p14:tracePt t="9046" x="4108450" y="1527175"/>
          <p14:tracePt t="9062" x="4108450" y="1517650"/>
          <p14:tracePt t="9080" x="4098925" y="1517650"/>
          <p14:tracePt t="9179" x="4089400" y="1517650"/>
          <p14:tracePt t="9188" x="4081463" y="1527175"/>
          <p14:tracePt t="9198" x="4054475" y="1536700"/>
          <p14:tracePt t="9214" x="4010025" y="1562100"/>
          <p14:tracePt t="9229" x="3990975" y="1571625"/>
          <p14:tracePt t="9246" x="3983038" y="1581150"/>
          <p14:tracePt t="9687" x="3965575" y="1598613"/>
          <p14:tracePt t="9697" x="3919538" y="1633538"/>
          <p14:tracePt t="9713" x="3795713" y="1724025"/>
          <p14:tracePt t="9730" x="3670300" y="1822450"/>
          <p14:tracePt t="9749" x="3562350" y="1911350"/>
          <p14:tracePt t="9750" x="3527425" y="1938338"/>
          <p14:tracePt t="9763" x="3500438" y="1955800"/>
          <p14:tracePt t="9780" x="3482975" y="1982788"/>
          <p14:tracePt t="9781" x="3482975" y="1992313"/>
          <p14:tracePt t="9796" x="3473450" y="2000250"/>
          <p14:tracePt t="10719" x="3438525" y="2036763"/>
          <p14:tracePt t="10726" x="3367088" y="2098675"/>
          <p14:tracePt t="10734" x="3330575" y="2143125"/>
          <p14:tracePt t="10746" x="3303588" y="2170113"/>
          <p14:tracePt t="10763" x="3303588" y="2179638"/>
          <p14:tracePt t="12840" x="3313113" y="2214563"/>
          <p14:tracePt t="12849" x="3419475" y="2312988"/>
          <p14:tracePt t="12864" x="3652838" y="2473325"/>
          <p14:tracePt t="12881" x="3857625" y="2544763"/>
          <p14:tracePt t="12897" x="3956050" y="2544763"/>
          <p14:tracePt t="12914" x="3973513" y="2544763"/>
          <p14:tracePt t="12930" x="3983038" y="2544763"/>
          <p14:tracePt t="13059" x="3973513" y="2554288"/>
          <p14:tracePt t="13065" x="3965575" y="2563813"/>
          <p14:tracePt t="13080" x="3946525" y="2581275"/>
          <p14:tracePt t="13096" x="3929063" y="2598738"/>
          <p14:tracePt t="13097" x="3919538" y="2608263"/>
          <p14:tracePt t="13113" x="3902075" y="2616200"/>
          <p14:tracePt t="13129" x="3902075" y="2625725"/>
          <p14:tracePt t="13146" x="3894138" y="2625725"/>
          <p14:tracePt t="13260" x="3894138" y="2635250"/>
          <p14:tracePt t="13270" x="3894138" y="2643188"/>
          <p14:tracePt t="13281" x="3894138" y="2660650"/>
          <p14:tracePt t="13339" x="3875088" y="2670175"/>
          <p14:tracePt t="13355" x="3867150" y="2679700"/>
          <p14:tracePt t="13363" x="3848100" y="2714625"/>
          <p14:tracePt t="13371" x="3803650" y="2741613"/>
          <p14:tracePt t="13379" x="3795713" y="2751138"/>
          <p14:tracePt t="13397" x="3759200" y="2786063"/>
          <p14:tracePt t="13414" x="3732213" y="2803525"/>
          <p14:tracePt t="18111" x="3705225" y="2813050"/>
          <p14:tracePt t="18119" x="3697288" y="2830513"/>
          <p14:tracePt t="18130" x="3687763" y="2840038"/>
          <p14:tracePt t="18147" x="3652838" y="2857500"/>
          <p14:tracePt t="18164" x="3633788" y="2874963"/>
          <p14:tracePt t="18180" x="3625850" y="2901950"/>
          <p14:tracePt t="18197" x="3598863" y="2911475"/>
          <p14:tracePt t="18198" x="3589338" y="2921000"/>
          <p14:tracePt t="18214" x="3571875" y="2938463"/>
          <p14:tracePt t="18230" x="3554413" y="2955925"/>
          <p14:tracePt t="18247" x="3527425" y="2982913"/>
          <p14:tracePt t="18264" x="3517900" y="2992438"/>
          <p14:tracePt t="18280" x="3517900" y="3000375"/>
          <p14:tracePt t="18300" x="3509963" y="3009900"/>
          <p14:tracePt t="18332" x="3500438" y="3017838"/>
          <p14:tracePt t="18346" x="3500438" y="3027363"/>
          <p14:tracePt t="18357" x="3490913" y="3044825"/>
          <p14:tracePt t="18378" x="3482975" y="3054350"/>
          <p14:tracePt t="21398" x="3482975" y="3036888"/>
          <p14:tracePt t="21408" x="3490913" y="3009900"/>
          <p14:tracePt t="21419" x="3509963" y="2973388"/>
          <p14:tracePt t="21431" x="3544888" y="2911475"/>
          <p14:tracePt t="21448" x="3616325" y="2813050"/>
          <p14:tracePt t="21464" x="3714750" y="2660650"/>
          <p14:tracePt t="21481" x="3857625" y="2473325"/>
          <p14:tracePt t="21498" x="3973513" y="2303463"/>
          <p14:tracePt t="21515" x="4143375" y="2009775"/>
          <p14:tracePt t="21532" x="4251325" y="1822450"/>
          <p14:tracePt t="21548" x="4330700" y="1679575"/>
          <p14:tracePt t="21565" x="4394200" y="1536700"/>
          <p14:tracePt t="21581" x="4473575" y="1374775"/>
          <p14:tracePt t="21598" x="4500563" y="1258888"/>
          <p14:tracePt t="21615" x="4527550" y="1169988"/>
          <p14:tracePt t="21631" x="4554538" y="1098550"/>
          <p14:tracePt t="21634" x="4562475" y="1089025"/>
          <p14:tracePt t="21650" x="4572000" y="1071563"/>
          <p14:tracePt t="21860" x="4608513" y="1071563"/>
          <p14:tracePt t="21869" x="4616450" y="1089025"/>
          <p14:tracePt t="21882" x="4625975" y="1098550"/>
          <p14:tracePt t="21900" x="4660900" y="1125538"/>
          <p14:tracePt t="21915" x="4679950" y="1133475"/>
          <p14:tracePt t="21931" x="4679950" y="1143000"/>
          <p14:tracePt t="21948" x="4687888" y="1152525"/>
          <p14:tracePt t="21964" x="4705350" y="1179513"/>
          <p14:tracePt t="21981" x="4714875" y="1196975"/>
          <p14:tracePt t="21997" x="4714875" y="1204913"/>
          <p14:tracePt t="22095" x="4714875" y="1214438"/>
          <p14:tracePt t="22105" x="4687888" y="1250950"/>
          <p14:tracePt t="22115" x="4660900" y="1295400"/>
          <p14:tracePt t="22132" x="4643438" y="1312863"/>
          <p14:tracePt t="22134" x="4633913" y="1322388"/>
          <p14:tracePt t="22150" x="4633913" y="1330325"/>
          <p14:tracePt t="22165" x="4625975" y="1330325"/>
          <p14:tracePt t="26673" x="4589463" y="1384300"/>
          <p14:tracePt t="26682" x="4537075" y="1446213"/>
          <p14:tracePt t="26699" x="4456113" y="1527175"/>
          <p14:tracePt t="26715" x="4367213" y="1652588"/>
          <p14:tracePt t="26732" x="4251325" y="1776413"/>
          <p14:tracePt t="26748" x="4010025" y="1965325"/>
          <p14:tracePt t="26750" x="3857625" y="2081213"/>
          <p14:tracePt t="26765" x="3509963" y="2278063"/>
          <p14:tracePt t="26782" x="3268663" y="2420938"/>
          <p14:tracePt t="26798" x="3062288" y="2643188"/>
          <p14:tracePt t="26815" x="2867025" y="2867025"/>
          <p14:tracePt t="26831" x="2741613" y="3054350"/>
          <p14:tracePt t="26848" x="2687638" y="3179763"/>
          <p14:tracePt t="26865" x="2589213" y="3251200"/>
          <p14:tracePt t="26881" x="2419350" y="3286125"/>
          <p14:tracePt t="26898" x="2143125" y="3340100"/>
          <p14:tracePt t="26914" x="1874838" y="3375025"/>
          <p14:tracePt t="26931" x="1652588" y="3411538"/>
          <p14:tracePt t="26948" x="1544638" y="3517900"/>
          <p14:tracePt t="26965" x="1455738" y="3643313"/>
          <p14:tracePt t="26981" x="1393825" y="3759200"/>
          <p14:tracePt t="26998" x="1303338" y="3867150"/>
          <p14:tracePt t="27014" x="1250950" y="3948113"/>
          <p14:tracePt t="27016" x="1241425" y="3956050"/>
          <p14:tracePt t="27031" x="1231900" y="3965575"/>
          <p14:tracePt t="27281" x="1223963" y="3965575"/>
          <p14:tracePt t="27295" x="1214438" y="3965575"/>
          <p14:tracePt t="27303" x="1204913" y="3973513"/>
          <p14:tracePt t="27315" x="1196975" y="3973513"/>
          <p14:tracePt t="27332" x="1179513" y="3983038"/>
          <p14:tracePt t="27476" x="1179513" y="3992563"/>
          <p14:tracePt t="27492" x="1187450" y="4010025"/>
          <p14:tracePt t="27503" x="1196975" y="4019550"/>
          <p14:tracePt t="27516" x="1204913" y="4019550"/>
          <p14:tracePt t="27532" x="1214438" y="4027488"/>
          <p14:tracePt t="27549" x="1231900" y="4037013"/>
          <p14:tracePt t="27565" x="1241425" y="4044950"/>
          <p14:tracePt t="27581" x="1258888" y="4044950"/>
          <p14:tracePt t="27617" x="1250950" y="4054475"/>
          <p14:tracePt t="27625" x="1241425" y="4064000"/>
          <p14:tracePt t="27633" x="1231900" y="4081463"/>
          <p14:tracePt t="27655" x="1231900" y="4090988"/>
          <p14:tracePt t="27664" x="1223963" y="4098925"/>
          <p14:tracePt t="27681" x="1223963" y="4108450"/>
          <p14:tracePt t="27698" x="1223963" y="4125913"/>
          <p14:tracePt t="27715" x="1223963" y="4143375"/>
          <p14:tracePt t="27731" x="1241425" y="4162425"/>
          <p14:tracePt t="27748" x="1258888" y="4170363"/>
          <p14:tracePt t="27766" x="1258888" y="4179888"/>
          <p14:tracePt t="27782" x="1258888" y="4197350"/>
          <p14:tracePt t="27798" x="1276350" y="4214813"/>
          <p14:tracePt t="27815" x="1285875" y="4241800"/>
          <p14:tracePt t="27831" x="1303338" y="4251325"/>
          <p14:tracePt t="27848" x="1312863" y="4259263"/>
          <p14:tracePt t="27865" x="1339850" y="4268788"/>
          <p14:tracePt t="27881" x="1357313" y="4286250"/>
          <p14:tracePt t="27898" x="1384300" y="4322763"/>
          <p14:tracePt t="27915" x="1393825" y="4330700"/>
          <p14:tracePt t="27931" x="1411288" y="4330700"/>
          <p14:tracePt t="27948" x="1419225" y="4340225"/>
          <p14:tracePt t="27965" x="1438275" y="4349750"/>
          <p14:tracePt t="27981" x="1446213" y="4357688"/>
          <p14:tracePt t="27998" x="1455738" y="4367213"/>
          <p14:tracePt t="28016" x="1482725" y="4384675"/>
          <p14:tracePt t="28032" x="1490663" y="4402138"/>
          <p14:tracePt t="28048" x="1509713" y="4402138"/>
          <p14:tracePt t="28065" x="1527175" y="4421188"/>
          <p14:tracePt t="28081" x="1571625" y="4448175"/>
          <p14:tracePt t="28098" x="1608138" y="4465638"/>
          <p14:tracePt t="28115" x="1625600" y="4483100"/>
          <p14:tracePt t="28131" x="1652588" y="4545013"/>
          <p14:tracePt t="28148" x="1679575" y="4625975"/>
          <p14:tracePt t="28165" x="1714500" y="4759325"/>
          <p14:tracePt t="28181" x="1741488" y="4857750"/>
          <p14:tracePt t="28198" x="1768475" y="4948238"/>
          <p14:tracePt t="28215" x="1785938" y="5054600"/>
          <p14:tracePt t="28231" x="1795463" y="5153025"/>
          <p14:tracePt t="28248" x="1776413" y="5278438"/>
          <p14:tracePt t="28265" x="1751013" y="5376863"/>
          <p14:tracePt t="28266" x="1741488" y="5429250"/>
          <p14:tracePt t="28282" x="1697038" y="5527675"/>
          <p14:tracePt t="28298" x="1643063" y="5608638"/>
          <p14:tracePt t="28315" x="1616075" y="5670550"/>
          <p14:tracePt t="28331" x="1589088" y="5724525"/>
          <p14:tracePt t="28348" x="1571625" y="5751513"/>
          <p14:tracePt t="28365" x="1544638" y="5805488"/>
          <p14:tracePt t="28381" x="1527175" y="5840413"/>
          <p14:tracePt t="28398" x="1509713" y="5867400"/>
          <p14:tracePt t="28415" x="1490663" y="5903913"/>
          <p14:tracePt t="28431" x="1482725" y="5911850"/>
          <p14:tracePt t="28540" x="1509713" y="5911850"/>
          <p14:tracePt t="28551" x="1544638" y="5911850"/>
          <p14:tracePt t="28566" x="1581150" y="5884863"/>
          <p14:tracePt t="28582" x="1598613" y="5884863"/>
          <p14:tracePt t="28598" x="1625600" y="5884863"/>
          <p14:tracePt t="28615" x="1660525" y="5894388"/>
          <p14:tracePt t="28632" x="1724025" y="5929313"/>
          <p14:tracePt t="28648" x="1803400" y="5956300"/>
          <p14:tracePt t="28666" x="1919288" y="5992813"/>
          <p14:tracePt t="28682" x="1982788" y="6010275"/>
          <p14:tracePt t="28698" x="2036763" y="6027738"/>
          <p14:tracePt t="28715" x="2081213" y="6054725"/>
          <p14:tracePt t="28731" x="2116138" y="6081713"/>
          <p14:tracePt t="28748" x="2179638" y="6099175"/>
          <p14:tracePt t="28765" x="2241550" y="6118225"/>
          <p14:tracePt t="28766" x="2259013" y="6118225"/>
          <p14:tracePt t="28782" x="2322513" y="6118225"/>
          <p14:tracePt t="28798" x="2366963" y="6118225"/>
          <p14:tracePt t="28815" x="2446338" y="6099175"/>
          <p14:tracePt t="28831" x="2527300" y="6072188"/>
          <p14:tracePt t="28848" x="2562225" y="6046788"/>
          <p14:tracePt t="28865" x="2589213" y="6046788"/>
          <p14:tracePt t="28881" x="2652713" y="6054725"/>
          <p14:tracePt t="28898" x="2732088" y="6081713"/>
          <p14:tracePt t="28916" x="2982913" y="6143625"/>
          <p14:tracePt t="28932" x="3133725" y="6162675"/>
          <p14:tracePt t="28948" x="3241675" y="6170613"/>
          <p14:tracePt t="28965" x="3340100" y="6189663"/>
          <p14:tracePt t="28981" x="3402013" y="6197600"/>
          <p14:tracePt t="28998" x="3465513" y="6197600"/>
          <p14:tracePt t="29015" x="3536950" y="6197600"/>
          <p14:tracePt t="29016" x="3589338" y="6189663"/>
          <p14:tracePt t="29032" x="3687763" y="6162675"/>
          <p14:tracePt t="29048" x="3776663" y="6135688"/>
          <p14:tracePt t="29065" x="3830638" y="6118225"/>
          <p14:tracePt t="29081" x="3894138" y="6099175"/>
          <p14:tracePt t="29098" x="3973513" y="6072188"/>
          <p14:tracePt t="29115" x="4062413" y="6046788"/>
          <p14:tracePt t="29131" x="4179888" y="6037263"/>
          <p14:tracePt t="29148" x="4268788" y="6019800"/>
          <p14:tracePt t="29165" x="4367213" y="6010275"/>
          <p14:tracePt t="29165" x="4419600" y="5992813"/>
          <p14:tracePt t="29182" x="4510088" y="5965825"/>
          <p14:tracePt t="29198" x="4589463" y="5965825"/>
          <p14:tracePt t="29215" x="4660900" y="5965825"/>
          <p14:tracePt t="29231" x="4741863" y="5965825"/>
          <p14:tracePt t="29248" x="4822825" y="5975350"/>
          <p14:tracePt t="29265" x="4911725" y="6000750"/>
          <p14:tracePt t="29282" x="5027613" y="6037263"/>
          <p14:tracePt t="29298" x="5081588" y="6054725"/>
          <p14:tracePt t="29315" x="5126038" y="6072188"/>
          <p14:tracePt t="29331" x="5207000" y="6099175"/>
          <p14:tracePt t="29348" x="5278438" y="6118225"/>
          <p14:tracePt t="29365" x="5349875" y="6143625"/>
          <p14:tracePt t="29381" x="5375275" y="6153150"/>
          <p14:tracePt t="29398" x="5456238" y="6180138"/>
          <p14:tracePt t="29415" x="5545138" y="6189663"/>
          <p14:tracePt t="29415" x="5589588" y="6207125"/>
          <p14:tracePt t="29432" x="5635625" y="6215063"/>
          <p14:tracePt t="29448" x="5670550" y="6224588"/>
          <p14:tracePt t="29465" x="5707063" y="6242050"/>
          <p14:tracePt t="29481" x="5759450" y="6251575"/>
          <p14:tracePt t="29498" x="5840413" y="6278563"/>
          <p14:tracePt t="29515" x="5921375" y="6286500"/>
          <p14:tracePt t="29532" x="5983288" y="6286500"/>
          <p14:tracePt t="29548" x="6108700" y="6305550"/>
          <p14:tracePt t="29565" x="6170613" y="6305550"/>
          <p14:tracePt t="29581" x="6232525" y="6305550"/>
          <p14:tracePt t="29598" x="6303963" y="6305550"/>
          <p14:tracePt t="29615" x="6384925" y="6296025"/>
          <p14:tracePt t="29631" x="6483350" y="6269038"/>
          <p14:tracePt t="29648" x="6554788" y="6242050"/>
          <p14:tracePt t="29665" x="6670675" y="6215063"/>
          <p14:tracePt t="29682" x="6804025" y="6180138"/>
          <p14:tracePt t="29698" x="6884988" y="6153150"/>
          <p14:tracePt t="29715" x="6946900" y="6126163"/>
          <p14:tracePt t="29731" x="7010400" y="6099175"/>
          <p14:tracePt t="29748" x="7027863" y="6099175"/>
          <p14:tracePt t="29765" x="7037388" y="6099175"/>
          <p14:tracePt t="29782" x="7045325" y="6091238"/>
          <p14:tracePt t="29798" x="7054850" y="6091238"/>
          <p14:tracePt t="29830" x="7054850" y="6081713"/>
          <p14:tracePt t="29862" x="7072313" y="6081713"/>
          <p14:tracePt t="29987" x="7064375" y="6046788"/>
          <p14:tracePt t="29996" x="7054850" y="6019800"/>
          <p14:tracePt t="30007" x="7045325" y="6000750"/>
          <p14:tracePt t="30020" x="7018338" y="5975350"/>
          <p14:tracePt t="30036" x="7010400" y="5965825"/>
          <p14:tracePt t="30049" x="7000875" y="5956300"/>
          <p14:tracePt t="30067" x="6956425" y="5938838"/>
          <p14:tracePt t="30082" x="6875463" y="5911850"/>
          <p14:tracePt t="30099" x="6813550" y="5894388"/>
          <p14:tracePt t="30116" x="6769100" y="5884863"/>
          <p14:tracePt t="30132" x="6724650" y="5876925"/>
          <p14:tracePt t="30148" x="6707188" y="5857875"/>
          <p14:tracePt t="30165" x="6653213" y="5849938"/>
          <p14:tracePt t="30166" x="6635750" y="5840413"/>
          <p14:tracePt t="30182" x="6554788" y="5822950"/>
          <p14:tracePt t="30199" x="6492875" y="5822950"/>
          <p14:tracePt t="30216" x="6429375" y="5813425"/>
          <p14:tracePt t="30232" x="6367463" y="5813425"/>
          <p14:tracePt t="30249" x="6340475" y="5795963"/>
          <p14:tracePt t="30266" x="6296025" y="5795963"/>
          <p14:tracePt t="30268" x="6278563" y="5795963"/>
          <p14:tracePt t="30282" x="6269038" y="5786438"/>
          <p14:tracePt t="30299" x="6242050" y="5786438"/>
          <p14:tracePt t="30317" x="6143625" y="5778500"/>
          <p14:tracePt t="30332" x="6064250" y="5761038"/>
          <p14:tracePt t="30349" x="5973763" y="5761038"/>
          <p14:tracePt t="30365" x="5894388" y="5751513"/>
          <p14:tracePt t="30382" x="5830888" y="5734050"/>
          <p14:tracePt t="30399" x="5768975" y="5724525"/>
          <p14:tracePt t="30415" x="5688013" y="5715000"/>
          <p14:tracePt t="30416" x="5653088" y="5715000"/>
          <p14:tracePt t="30432" x="5616575" y="5697538"/>
          <p14:tracePt t="30448" x="5599113" y="5697538"/>
          <p14:tracePt t="30465" x="5581650" y="5697538"/>
          <p14:tracePt t="30481" x="5545138" y="5697538"/>
          <p14:tracePt t="30498" x="5483225" y="5697538"/>
          <p14:tracePt t="30515" x="5411788" y="5707063"/>
          <p14:tracePt t="30534" x="5295900" y="5715000"/>
          <p14:tracePt t="30550" x="5232400" y="5734050"/>
          <p14:tracePt t="30568" x="5197475" y="5741988"/>
          <p14:tracePt t="30583" x="5160963" y="5751513"/>
          <p14:tracePt t="30599" x="5081588" y="5768975"/>
          <p14:tracePt t="30615" x="4992688" y="5778500"/>
          <p14:tracePt t="30632" x="4911725" y="5805488"/>
          <p14:tracePt t="30648" x="4848225" y="5822950"/>
          <p14:tracePt t="30665" x="4822825" y="5840413"/>
          <p14:tracePt t="30682" x="4705350" y="5867400"/>
          <p14:tracePt t="30699" x="4625975" y="5894388"/>
          <p14:tracePt t="30715" x="4527550" y="5948363"/>
          <p14:tracePt t="30732" x="4402138" y="5992813"/>
          <p14:tracePt t="30748" x="4313238" y="6019800"/>
          <p14:tracePt t="30765" x="4232275" y="6046788"/>
          <p14:tracePt t="30782" x="4197350" y="6064250"/>
          <p14:tracePt t="30800" x="4170363" y="6081713"/>
          <p14:tracePt t="30800" x="4143375" y="6091238"/>
          <p14:tracePt t="30815" x="4116388" y="6108700"/>
          <p14:tracePt t="30833" x="4037013" y="6143625"/>
          <p14:tracePt t="30849" x="3956050" y="6170613"/>
          <p14:tracePt t="30865" x="3894138" y="6197600"/>
          <p14:tracePt t="30882" x="3840163" y="6207125"/>
          <p14:tracePt t="30899" x="3795713" y="6234113"/>
          <p14:tracePt t="30915" x="3741738" y="6261100"/>
          <p14:tracePt t="30933" x="3705225" y="6269038"/>
          <p14:tracePt t="30949" x="3670300" y="6269038"/>
          <p14:tracePt t="30965" x="3625850" y="6261100"/>
          <p14:tracePt t="30983" x="3589338" y="6251575"/>
          <p14:tracePt t="30999" x="3562350" y="6234113"/>
          <p14:tracePt t="31016" x="3527425" y="6207125"/>
          <p14:tracePt t="31019" x="3500438" y="6197600"/>
          <p14:tracePt t="31035" x="3438525" y="6143625"/>
          <p14:tracePt t="31049" x="3394075" y="6135688"/>
          <p14:tracePt t="31068" x="3276600" y="6037263"/>
          <p14:tracePt t="31083" x="3205163" y="5956300"/>
          <p14:tracePt t="31099" x="3179763" y="5876925"/>
          <p14:tracePt t="31116" x="3152775" y="5795963"/>
          <p14:tracePt t="31133" x="3125788" y="5724525"/>
          <p14:tracePt t="31149" x="3089275" y="5643563"/>
          <p14:tracePt t="31166" x="3062288" y="5581650"/>
          <p14:tracePt t="31182" x="3044825" y="5527675"/>
          <p14:tracePt t="31199" x="3009900" y="5473700"/>
          <p14:tracePt t="31215" x="2965450" y="5448300"/>
          <p14:tracePt t="31232" x="2884488" y="5421313"/>
          <p14:tracePt t="31249" x="2786063" y="5394325"/>
          <p14:tracePt t="31265" x="2697163" y="5384800"/>
          <p14:tracePt t="31282" x="2616200" y="5384800"/>
          <p14:tracePt t="31298" x="2544763" y="5384800"/>
          <p14:tracePt t="31315" x="2411413" y="5411788"/>
          <p14:tracePt t="31316" x="2330450" y="5429250"/>
          <p14:tracePt t="31332" x="2197100" y="5456238"/>
          <p14:tracePt t="31348" x="2044700" y="5492750"/>
          <p14:tracePt t="31365" x="1901825" y="5572125"/>
          <p14:tracePt t="31382" x="1785938" y="5618163"/>
          <p14:tracePt t="31398" x="1679575" y="5643563"/>
          <p14:tracePt t="31415" x="1598613" y="5670550"/>
          <p14:tracePt t="31432" x="1536700" y="5689600"/>
          <p14:tracePt t="31449" x="1465263" y="5715000"/>
          <p14:tracePt t="31465" x="1446213" y="5724525"/>
          <p14:tracePt t="31481" x="1428750" y="5724525"/>
          <p14:tracePt t="31520" x="1419225" y="5734050"/>
          <p14:tracePt t="31534" x="1411288" y="5768975"/>
          <p14:tracePt t="31542" x="1401763" y="5778500"/>
          <p14:tracePt t="31550" x="1401763" y="5805488"/>
          <p14:tracePt t="31565" x="1393825" y="5822950"/>
          <p14:tracePt t="31582" x="1393825" y="5911850"/>
          <p14:tracePt t="31598" x="1401763" y="5975350"/>
          <p14:tracePt t="31616" x="1428750" y="6054725"/>
          <p14:tracePt t="31632" x="1455738" y="6091238"/>
          <p14:tracePt t="31649" x="1473200" y="6108700"/>
          <p14:tracePt t="31665" x="1509713" y="6126163"/>
          <p14:tracePt t="31682" x="1554163" y="6143625"/>
          <p14:tracePt t="31699" x="1616075" y="6162675"/>
          <p14:tracePt t="31715" x="1724025" y="6207125"/>
          <p14:tracePt t="31732" x="1785938" y="6234113"/>
          <p14:tracePt t="31749" x="1847850" y="6242050"/>
          <p14:tracePt t="31765" x="1911350" y="6251575"/>
          <p14:tracePt t="31782" x="1990725" y="6278563"/>
          <p14:tracePt t="31799" x="2089150" y="6278563"/>
          <p14:tracePt t="31815" x="2259013" y="6296025"/>
          <p14:tracePt t="31816" x="2330450" y="6296025"/>
          <p14:tracePt t="31832" x="2465388" y="6296025"/>
          <p14:tracePt t="31848" x="2616200" y="6278563"/>
          <p14:tracePt t="31865" x="2768600" y="6251575"/>
          <p14:tracePt t="31882" x="2894013" y="6251575"/>
          <p14:tracePt t="31898" x="3000375" y="6234113"/>
          <p14:tracePt t="31915" x="3152775" y="6215063"/>
          <p14:tracePt t="31932" x="3286125" y="6207125"/>
          <p14:tracePt t="31948" x="3411538" y="6189663"/>
          <p14:tracePt t="31965" x="3554413" y="6189663"/>
          <p14:tracePt t="31967" x="3633788" y="6189663"/>
          <p14:tracePt t="31982" x="3776663" y="6189663"/>
          <p14:tracePt t="31998" x="3911600" y="6197600"/>
          <p14:tracePt t="32015" x="4017963" y="6207125"/>
          <p14:tracePt t="32032" x="4108450" y="6224588"/>
          <p14:tracePt t="32048" x="4197350" y="6224588"/>
          <p14:tracePt t="32065" x="4295775" y="6224588"/>
          <p14:tracePt t="32067" x="4330700" y="6224588"/>
          <p14:tracePt t="32083" x="4411663" y="6207125"/>
          <p14:tracePt t="32099" x="4473575" y="6189663"/>
          <p14:tracePt t="32116" x="4527550" y="6189663"/>
          <p14:tracePt t="32133" x="4589463" y="6189663"/>
          <p14:tracePt t="32149" x="4670425" y="6189663"/>
          <p14:tracePt t="32165" x="4759325" y="6189663"/>
          <p14:tracePt t="32182" x="4848225" y="6189663"/>
          <p14:tracePt t="32199" x="4956175" y="6189663"/>
          <p14:tracePt t="32215" x="5064125" y="6180138"/>
          <p14:tracePt t="32217" x="5108575" y="6162675"/>
          <p14:tracePt t="32233" x="5180013" y="6153150"/>
          <p14:tracePt t="32250" x="5259388" y="6143625"/>
          <p14:tracePt t="32266" x="5340350" y="6126163"/>
          <p14:tracePt t="32283" x="5411788" y="6118225"/>
          <p14:tracePt t="32300" x="5527675" y="6099175"/>
          <p14:tracePt t="32318" x="5688013" y="6091238"/>
          <p14:tracePt t="32333" x="5795963" y="6072188"/>
          <p14:tracePt t="32349" x="5867400" y="6072188"/>
          <p14:tracePt t="32365" x="5946775" y="6091238"/>
          <p14:tracePt t="32382" x="6054725" y="6099175"/>
          <p14:tracePt t="32398" x="6135688" y="6099175"/>
          <p14:tracePt t="32415" x="6207125" y="6099175"/>
          <p14:tracePt t="32432" x="6251575" y="6099175"/>
          <p14:tracePt t="32448" x="6313488" y="6099175"/>
          <p14:tracePt t="32465" x="6375400" y="6099175"/>
          <p14:tracePt t="32482" x="6473825" y="6099175"/>
          <p14:tracePt t="32498" x="6554788" y="6091238"/>
          <p14:tracePt t="32515" x="6599238" y="6091238"/>
          <p14:tracePt t="32532" x="6643688" y="6072188"/>
          <p14:tracePt t="32548" x="6680200" y="6072188"/>
          <p14:tracePt t="32565" x="6697663" y="6072188"/>
          <p14:tracePt t="32566" x="6724650" y="6072188"/>
          <p14:tracePt t="32583" x="6751638" y="6072188"/>
          <p14:tracePt t="32598" x="6786563" y="6072188"/>
          <p14:tracePt t="32615" x="6831013" y="6064250"/>
          <p14:tracePt t="32632" x="6850063" y="6054725"/>
          <p14:tracePt t="32649" x="6867525" y="6054725"/>
          <p14:tracePt t="32787" x="6867525" y="6027738"/>
          <p14:tracePt t="32795" x="6867525" y="5992813"/>
          <p14:tracePt t="32803" x="6858000" y="5956300"/>
          <p14:tracePt t="32816" x="6850063" y="5929313"/>
          <p14:tracePt t="32834" x="6804025" y="5822950"/>
          <p14:tracePt t="32850" x="6786563" y="5795963"/>
          <p14:tracePt t="32866" x="6732588" y="5741988"/>
          <p14:tracePt t="32882" x="6715125" y="5697538"/>
          <p14:tracePt t="32899" x="6653213" y="5643563"/>
          <p14:tracePt t="32916" x="6572250" y="5608638"/>
          <p14:tracePt t="32932" x="6492875" y="5581650"/>
          <p14:tracePt t="32949" x="6384925" y="5554663"/>
          <p14:tracePt t="32966" x="6286500" y="5527675"/>
          <p14:tracePt t="32967" x="6232525" y="5527675"/>
          <p14:tracePt t="32983" x="6161088" y="5510213"/>
          <p14:tracePt t="33000" x="6081713" y="5510213"/>
          <p14:tracePt t="33016" x="5973763" y="5500688"/>
          <p14:tracePt t="33033" x="5830888" y="5500688"/>
          <p14:tracePt t="33049" x="5661025" y="5500688"/>
          <p14:tracePt t="33066" x="5456238" y="5519738"/>
          <p14:tracePt t="33083" x="5330825" y="5537200"/>
          <p14:tracePt t="33099" x="5197475" y="5546725"/>
          <p14:tracePt t="33116" x="5116513" y="5527675"/>
          <p14:tracePt t="33132" x="5027613" y="5500688"/>
          <p14:tracePt t="33149" x="4929188" y="5473700"/>
          <p14:tracePt t="33165" x="4822825" y="5465763"/>
          <p14:tracePt t="33182" x="4714875" y="5438775"/>
          <p14:tracePt t="33199" x="4598988" y="5411788"/>
          <p14:tracePt t="33215" x="4491038" y="5384800"/>
          <p14:tracePt t="33232" x="4384675" y="5357813"/>
          <p14:tracePt t="33233" x="4330700" y="5340350"/>
          <p14:tracePt t="33248" x="4214813" y="5313363"/>
          <p14:tracePt t="33265" x="4017963" y="5278438"/>
          <p14:tracePt t="33282" x="3768725" y="5259388"/>
          <p14:tracePt t="33299" x="3482975" y="5241925"/>
          <p14:tracePt t="33316" x="3214688" y="5224463"/>
          <p14:tracePt t="33332" x="2919413" y="5268913"/>
          <p14:tracePt t="33349" x="2598738" y="5322888"/>
          <p14:tracePt t="33365" x="2357438" y="5357813"/>
          <p14:tracePt t="33383" x="2009775" y="5456238"/>
          <p14:tracePt t="33399" x="1670050" y="5572125"/>
          <p14:tracePt t="33416" x="1322388" y="5689600"/>
          <p14:tracePt t="33433" x="1017588" y="5795963"/>
          <p14:tracePt t="33450" x="822325" y="5849938"/>
          <p14:tracePt t="33452" x="696913" y="5867400"/>
          <p14:tracePt t="33468" x="446088" y="5903913"/>
          <p14:tracePt t="33484" x="250825" y="5929313"/>
          <p14:tracePt t="33500" x="88900" y="5965825"/>
          <p14:tracePt t="33516" x="0" y="5975350"/>
          <p14:tracePt t="33533" x="0" y="5992813"/>
          <p14:tracePt t="33655" x="0" y="6000750"/>
          <p14:tracePt t="33665" x="9525" y="6010275"/>
          <p14:tracePt t="33683" x="26988" y="6037263"/>
          <p14:tracePt t="33700" x="80963" y="6054725"/>
          <p14:tracePt t="33702" x="115888" y="6072188"/>
          <p14:tracePt t="33718" x="196850" y="6081713"/>
          <p14:tracePt t="33733" x="268288" y="6081713"/>
          <p14:tracePt t="33749" x="374650" y="6081713"/>
          <p14:tracePt t="33765" x="500063" y="6072188"/>
          <p14:tracePt t="33782" x="704850" y="6046788"/>
          <p14:tracePt t="33799" x="928688" y="6010275"/>
          <p14:tracePt t="33816" x="1312863" y="5975350"/>
          <p14:tracePt t="33832" x="1839913" y="5867400"/>
          <p14:tracePt t="33849" x="2500313" y="5724525"/>
          <p14:tracePt t="33866" x="3017838" y="5680075"/>
          <p14:tracePt t="33867" x="3241675" y="5643563"/>
          <p14:tracePt t="33882" x="3670300" y="5599113"/>
          <p14:tracePt t="33899" x="4044950" y="5581650"/>
          <p14:tracePt t="33915" x="4340225" y="5564188"/>
          <p14:tracePt t="33932" x="4491038" y="5581650"/>
          <p14:tracePt t="33949" x="4545013" y="5608638"/>
          <p14:tracePt t="33966" x="4554538" y="5626100"/>
          <p14:tracePt t="33967" x="4554538" y="5662613"/>
          <p14:tracePt t="33982" x="4554538" y="5751513"/>
          <p14:tracePt t="33999" x="4554538" y="5832475"/>
          <p14:tracePt t="34015" x="4562475" y="5911850"/>
          <p14:tracePt t="34032" x="4616450" y="5975350"/>
          <p14:tracePt t="34048" x="4714875" y="6000750"/>
          <p14:tracePt t="34066" x="4803775" y="6000750"/>
          <p14:tracePt t="34082" x="4840288" y="6000750"/>
          <p14:tracePt t="34384" x="4830763" y="6000750"/>
          <p14:tracePt t="34393" x="4813300" y="5992813"/>
          <p14:tracePt t="34403" x="4786313" y="5975350"/>
          <p14:tracePt t="34416" x="4705350" y="5938838"/>
          <p14:tracePt t="34433" x="4660900" y="5911850"/>
          <p14:tracePt t="34450" x="4643438" y="5894388"/>
          <p14:tracePt t="34466" x="4616450" y="5884863"/>
          <p14:tracePt t="34508" x="4608513" y="5867400"/>
          <p14:tracePt t="34524" x="4598988" y="5857875"/>
          <p14:tracePt t="34533" x="4589463" y="5849938"/>
          <p14:tracePt t="34550" x="4572000" y="5832475"/>
          <p14:tracePt t="34567" x="4545013" y="5832475"/>
          <p14:tracePt t="34584" x="4537075" y="5822950"/>
          <p14:tracePt t="34634" x="4527550" y="5822950"/>
          <p14:tracePt t="34744" x="4527550" y="5832475"/>
          <p14:tracePt t="34765" x="4527550" y="5840413"/>
          <p14:tracePt t="34797" x="4527550" y="5849938"/>
          <p14:tracePt t="34813" x="4537075" y="5857875"/>
          <p14:tracePt t="34830" x="4554538" y="5876925"/>
          <p14:tracePt t="34841" x="4562475" y="5884863"/>
          <p14:tracePt t="34849" x="4581525" y="5894388"/>
          <p14:tracePt t="34866" x="4643438" y="5921375"/>
          <p14:tracePt t="34867" x="4687888" y="5929313"/>
          <p14:tracePt t="34882" x="4759325" y="5929313"/>
          <p14:tracePt t="34899" x="4840288" y="5929313"/>
          <p14:tracePt t="34915" x="4946650" y="5903913"/>
          <p14:tracePt t="34932" x="5027613" y="5876925"/>
          <p14:tracePt t="34949" x="5108575" y="5849938"/>
          <p14:tracePt t="34966" x="5187950" y="5822950"/>
          <p14:tracePt t="34983" x="5278438" y="5795963"/>
          <p14:tracePt t="35000" x="5357813" y="5786438"/>
          <p14:tracePt t="35016" x="5456238" y="5786438"/>
          <p14:tracePt t="35033" x="5537200" y="5768975"/>
          <p14:tracePt t="35050" x="5608638" y="5768975"/>
          <p14:tracePt t="35066" x="5653088" y="5768975"/>
          <p14:tracePt t="35082" x="5670550" y="5768975"/>
          <p14:tracePt t="35174" x="5661025" y="5768975"/>
          <p14:tracePt t="35183" x="5653088" y="5768975"/>
          <p14:tracePt t="35200" x="5635625" y="5751513"/>
          <p14:tracePt t="35216" x="5616575" y="5734050"/>
          <p14:tracePt t="35233" x="5599113" y="5715000"/>
          <p14:tracePt t="35250" x="5564188" y="5715000"/>
          <p14:tracePt t="35252" x="5554663" y="5715000"/>
          <p14:tracePt t="35267" x="5537200" y="5724525"/>
          <p14:tracePt t="35368" x="5537200" y="5751513"/>
          <p14:tracePt t="35377" x="5537200" y="5761038"/>
          <p14:tracePt t="35387" x="5537200" y="5778500"/>
          <p14:tracePt t="35408" x="5537200" y="5786438"/>
          <p14:tracePt t="35492" x="5518150" y="5805488"/>
          <p14:tracePt t="35501" x="5510213" y="5813425"/>
          <p14:tracePt t="35509" x="5500688" y="5832475"/>
          <p14:tracePt t="35517" x="5483225" y="5840413"/>
          <p14:tracePt t="35532" x="5411788" y="5867400"/>
          <p14:tracePt t="35549" x="5384800" y="5876925"/>
          <p14:tracePt t="35566" x="5367338" y="5884863"/>
          <p14:tracePt t="35610" x="5357813" y="5894388"/>
          <p14:tracePt t="35617" x="5349875" y="5903913"/>
          <p14:tracePt t="36002" x="5340350" y="5903913"/>
          <p14:tracePt t="36095" x="5330825" y="5903913"/>
          <p14:tracePt t="36706" x="5322888" y="5903913"/>
          <p14:tracePt t="36722" x="5295900" y="5903913"/>
          <p14:tracePt t="36733" x="5286375" y="5903913"/>
          <p14:tracePt t="36750" x="5268913" y="5903913"/>
          <p14:tracePt t="37098" x="5241925" y="5903913"/>
          <p14:tracePt t="37108" x="5232400" y="5903913"/>
          <p14:tracePt t="37120" x="5207000" y="5921375"/>
          <p14:tracePt t="37134" x="5180013" y="5921375"/>
          <p14:tracePt t="37150" x="5099050" y="5948363"/>
          <p14:tracePt t="37153" x="5064125" y="5956300"/>
          <p14:tracePt t="37168" x="5000625" y="5983288"/>
          <p14:tracePt t="37185" x="4946650" y="6010275"/>
          <p14:tracePt t="37200" x="4884738" y="6027738"/>
          <p14:tracePt t="37217" x="4803775" y="6072188"/>
          <p14:tracePt t="37233" x="4724400" y="6108700"/>
          <p14:tracePt t="37250" x="4608513" y="6170613"/>
          <p14:tracePt t="37267" x="4473575" y="6251575"/>
          <p14:tracePt t="37283" x="4375150" y="6278563"/>
          <p14:tracePt t="37300" x="4340225" y="6296025"/>
          <p14:tracePt t="37324" x="4330700" y="6296025"/>
          <p14:tracePt t="37340" x="4322763" y="6296025"/>
          <p14:tracePt t="37350" x="4313238" y="6296025"/>
          <p14:tracePt t="37573" x="4303713" y="6296025"/>
          <p14:tracePt t="37581" x="4251325" y="6340475"/>
          <p14:tracePt t="37589" x="4205288" y="6367463"/>
          <p14:tracePt t="37599" x="4170363" y="6376988"/>
          <p14:tracePt t="37616" x="4133850" y="6384925"/>
          <p14:tracePt t="37632" x="4089400" y="6384925"/>
          <p14:tracePt t="37649" x="4071938" y="6384925"/>
          <p14:tracePt t="37666" x="3983038" y="6403975"/>
          <p14:tracePt t="37682" x="3795713" y="6475413"/>
          <p14:tracePt t="37684" x="3652838" y="6527800"/>
          <p14:tracePt t="37699" x="3348038" y="6635750"/>
          <p14:tracePt t="37716" x="3098800" y="6689725"/>
          <p14:tracePt t="37732" x="2946400" y="6707188"/>
          <p14:tracePt t="37749" x="2867025" y="6707188"/>
          <p14:tracePt t="37766" x="2813050" y="6707188"/>
          <p14:tracePt t="37782" x="2732088" y="6707188"/>
          <p14:tracePt t="37799" x="2652713" y="6689725"/>
          <p14:tracePt t="37816" x="2536825" y="6680200"/>
          <p14:tracePt t="37999" x="1679575" y="6340475"/>
          <p14:tracePt t="38016" x="1598613" y="6296025"/>
          <p14:tracePt t="38033" x="1581150" y="6286500"/>
          <p14:tracePt t="38082" x="1571625" y="6286500"/>
          <p14:tracePt t="38105" x="1571625" y="6278563"/>
          <p14:tracePt t="38113" x="1562100" y="6269038"/>
          <p14:tracePt t="38121" x="1562100" y="6261100"/>
          <p14:tracePt t="38133" x="1562100" y="6234113"/>
          <p14:tracePt t="38149" x="1562100" y="6224588"/>
          <p14:tracePt t="38176" x="1544638" y="6215063"/>
          <p14:tracePt t="38184" x="1527175" y="6215063"/>
          <p14:tracePt t="38200" x="1509713" y="6197600"/>
          <p14:tracePt t="38216" x="1500188" y="6180138"/>
          <p14:tracePt t="38372" x="1509713" y="6180138"/>
          <p14:tracePt t="38382" x="1517650" y="6180138"/>
          <p14:tracePt t="38401" x="1536700" y="6180138"/>
          <p14:tracePt t="38416" x="1562100" y="6180138"/>
          <p14:tracePt t="38418" x="1571625" y="6180138"/>
          <p14:tracePt t="38434" x="1589088" y="6180138"/>
          <p14:tracePt t="38450" x="1608138" y="6189663"/>
          <p14:tracePt t="38466" x="1625600" y="6197600"/>
          <p14:tracePt t="38483" x="1652588" y="6197600"/>
          <p14:tracePt t="38500" x="1670050" y="6197600"/>
          <p14:tracePt t="38516" x="1724025" y="6197600"/>
          <p14:tracePt t="38533" x="1803400" y="6197600"/>
          <p14:tracePt t="38550" x="1884363" y="6197600"/>
          <p14:tracePt t="38566" x="1955800" y="6197600"/>
          <p14:tracePt t="38568" x="2009775" y="6180138"/>
          <p14:tracePt t="38584" x="2071688" y="6180138"/>
          <p14:tracePt t="38600" x="2108200" y="6180138"/>
          <p14:tracePt t="38616" x="2133600" y="6180138"/>
          <p14:tracePt t="38633" x="2152650" y="6170613"/>
          <p14:tracePt t="38650" x="2160588" y="6170613"/>
          <p14:tracePt t="38667" x="2179638" y="6162675"/>
          <p14:tracePt t="38684" x="2232025" y="6162675"/>
          <p14:tracePt t="38700" x="2312988" y="6143625"/>
          <p14:tracePt t="38716" x="2374900" y="6143625"/>
          <p14:tracePt t="38733" x="2419350" y="6143625"/>
          <p14:tracePt t="38749" x="2490788" y="6143625"/>
          <p14:tracePt t="38766" x="2554288" y="6143625"/>
          <p14:tracePt t="38783" x="2598738" y="6143625"/>
          <p14:tracePt t="38800" x="2616200" y="6135688"/>
          <p14:tracePt t="38842" x="2633663" y="6135688"/>
          <p14:tracePt t="39109" x="2643188" y="6162675"/>
          <p14:tracePt t="39119" x="2652713" y="6170613"/>
          <p14:tracePt t="39138" x="2652713" y="6180138"/>
          <p14:tracePt t="40375" x="2660650" y="6180138"/>
          <p14:tracePt t="40385" x="2670175" y="6189663"/>
          <p14:tracePt t="40401" x="2705100" y="6197600"/>
          <p14:tracePt t="40417" x="2714625" y="6197600"/>
          <p14:tracePt t="40434" x="2724150" y="6215063"/>
          <p14:tracePt t="40451" x="2732088" y="6224588"/>
          <p14:tracePt t="40452" x="2741613" y="6224588"/>
          <p14:tracePt t="40468" x="2759075" y="6234113"/>
          <p14:tracePt t="40483" x="2768600" y="6234113"/>
          <p14:tracePt t="40501" x="2776538" y="6242050"/>
          <p14:tracePt t="40516" x="2795588" y="6242050"/>
          <p14:tracePt t="40533" x="2803525" y="6251575"/>
          <p14:tracePt t="40550" x="2813050" y="6251575"/>
          <p14:tracePt t="40567" x="2847975" y="6261100"/>
          <p14:tracePt t="40583" x="2894013" y="6278563"/>
          <p14:tracePt t="40600" x="2982913" y="6313488"/>
          <p14:tracePt t="40617" x="3027363" y="6313488"/>
          <p14:tracePt t="40634" x="3054350" y="6323013"/>
          <p14:tracePt t="40650" x="3081338" y="6323013"/>
          <p14:tracePt t="40667" x="3108325" y="6323013"/>
          <p14:tracePt t="40684" x="3125788" y="6323013"/>
          <p14:tracePt t="40701" x="3143250" y="6323013"/>
          <p14:tracePt t="40703" x="3152775" y="6332538"/>
          <p14:tracePt t="40719" x="3170238" y="6332538"/>
          <p14:tracePt t="40736" x="3197225" y="6340475"/>
          <p14:tracePt t="40751" x="3214688" y="6350000"/>
          <p14:tracePt t="40767" x="3232150" y="6350000"/>
          <p14:tracePt t="40784" x="3241675" y="6367463"/>
          <p14:tracePt t="40802" x="3259138" y="6367463"/>
          <p14:tracePt t="40844" x="3268663" y="6367463"/>
          <p14:tracePt t="40866" x="3268663" y="6376988"/>
          <p14:tracePt t="40874" x="3276600" y="6384925"/>
          <p14:tracePt t="40883" x="3286125" y="6384925"/>
          <p14:tracePt t="40900" x="3286125" y="6394450"/>
          <p14:tracePt t="40992" x="3295650" y="6394450"/>
          <p14:tracePt t="41000" x="3303588" y="6403975"/>
          <p14:tracePt t="41008" x="3313113" y="6403975"/>
          <p14:tracePt t="41017" x="3330575" y="6403975"/>
          <p14:tracePt t="41033" x="3348038" y="6403975"/>
          <p14:tracePt t="41050" x="3367088" y="6403975"/>
          <p14:tracePt t="41066" x="3384550" y="6403975"/>
          <p14:tracePt t="41083" x="3411538" y="6403975"/>
          <p14:tracePt t="41100" x="3429000" y="6403975"/>
          <p14:tracePt t="41116" x="3455988" y="6403975"/>
          <p14:tracePt t="41133" x="3490913" y="6403975"/>
          <p14:tracePt t="41149" x="3500438" y="6394450"/>
          <p14:tracePt t="41837" x="3500438" y="6384925"/>
          <p14:tracePt t="41853" x="3500438" y="6376988"/>
          <p14:tracePt t="41971" x="3500438" y="6421438"/>
          <p14:tracePt t="41981" x="3465513" y="6483350"/>
          <p14:tracePt t="41992" x="3455988" y="6519863"/>
          <p14:tracePt t="42003" x="3446463" y="6554788"/>
          <p14:tracePt t="42018" x="3419475" y="6564313"/>
          <p14:tracePt t="42034" x="3411538" y="6572250"/>
          <p14:tracePt t="42051" x="3402013" y="6581775"/>
          <p14:tracePt t="42067" x="3394075" y="6591300"/>
          <p14:tracePt t="42083" x="3394075" y="6618288"/>
          <p14:tracePt t="42100" x="3438525" y="6635750"/>
          <p14:tracePt t="42117" x="3473450" y="6643688"/>
          <p14:tracePt t="42120" x="3482975" y="6662738"/>
          <p14:tracePt t="42135" x="3490913" y="6662738"/>
          <p14:tracePt t="42150" x="3500438" y="6662738"/>
          <p14:tracePt t="42167" x="3509963" y="6662738"/>
          <p14:tracePt t="42188" x="3517900" y="6662738"/>
          <p14:tracePt t="42200" x="3536950" y="6662738"/>
          <p14:tracePt t="42216" x="3544888" y="6653213"/>
          <p14:tracePt t="42233" x="3562350" y="6643688"/>
          <p14:tracePt t="42250" x="3581400" y="6643688"/>
          <p14:tracePt t="42267" x="3589338" y="6635750"/>
          <p14:tracePt t="42409" x="3598863" y="6626225"/>
          <p14:tracePt t="42426" x="3616325" y="6618288"/>
          <p14:tracePt t="42436" x="3625850" y="6618288"/>
          <p14:tracePt t="42525" x="3625850" y="6608763"/>
          <p14:tracePt t="42581" x="3633788" y="6599238"/>
          <p14:tracePt t="42591" x="3633788" y="6581775"/>
          <p14:tracePt t="42602" x="3633788" y="6572250"/>
          <p14:tracePt t="42618" x="3633788" y="6554788"/>
          <p14:tracePt t="42620" x="3633788" y="6546850"/>
          <p14:tracePt t="42634" x="3633788" y="6537325"/>
          <p14:tracePt t="42753" x="3625850" y="6537325"/>
          <p14:tracePt t="42763" x="3608388" y="6546850"/>
          <p14:tracePt t="42774" x="3608388" y="6554788"/>
          <p14:tracePt t="42786" x="3598863" y="6554788"/>
          <p14:tracePt t="43981" x="3616325" y="6554788"/>
          <p14:tracePt t="43991" x="3625850" y="6546850"/>
          <p14:tracePt t="44002" x="3633788" y="6537325"/>
          <p14:tracePt t="44018" x="3670300" y="6510338"/>
          <p14:tracePt t="44036" x="3724275" y="6483350"/>
          <p14:tracePt t="44052" x="3867150" y="6403975"/>
          <p14:tracePt t="44067" x="4027488" y="6305550"/>
          <p14:tracePt t="44084" x="4241800" y="6197600"/>
          <p14:tracePt t="44100" x="4429125" y="6099175"/>
          <p14:tracePt t="44117" x="4527550" y="6027738"/>
          <p14:tracePt t="44133" x="4598988" y="5983288"/>
          <p14:tracePt t="44150" x="4608513" y="5983288"/>
          <p14:tracePt t="45170" x="4608513" y="6000750"/>
          <p14:tracePt t="45180" x="4608513" y="6037263"/>
          <p14:tracePt t="45191" x="4608513" y="6072188"/>
          <p14:tracePt t="45202" x="4616450" y="6153150"/>
          <p14:tracePt t="45217" x="4633913" y="6197600"/>
          <p14:tracePt t="45234" x="4633913" y="6215063"/>
          <p14:tracePt t="45250" x="4633913" y="6242050"/>
          <p14:tracePt t="45279" x="4633913" y="6251575"/>
          <p14:tracePt t="45639" x="4633913" y="6261100"/>
          <p14:tracePt t="45654" x="4643438" y="6269038"/>
          <p14:tracePt t="45662" x="4643438" y="6278563"/>
          <p14:tracePt t="45670" x="4652963" y="6278563"/>
          <p14:tracePt t="45683" x="4652963" y="6286500"/>
          <p14:tracePt t="45701" x="4660900" y="6286500"/>
          <p14:tracePt t="45717" x="4660900" y="6296025"/>
          <p14:tracePt t="45733" x="4679950" y="6296025"/>
          <p14:tracePt t="45750" x="4687888" y="6296025"/>
          <p14:tracePt t="45767" x="4687888" y="6313488"/>
          <p14:tracePt t="45783" x="4714875" y="6323013"/>
          <p14:tracePt t="45801" x="4724400" y="6332538"/>
          <p14:tracePt t="45817" x="4741863" y="6350000"/>
          <p14:tracePt t="45834" x="4759325" y="6367463"/>
          <p14:tracePt t="45835" x="4759325" y="6384925"/>
          <p14:tracePt t="45851" x="4776788" y="6384925"/>
          <p14:tracePt t="45868" x="4786313" y="6394450"/>
          <p14:tracePt t="45884" x="4795838" y="6411913"/>
          <p14:tracePt t="45901" x="4803775" y="6421438"/>
          <p14:tracePt t="45917" x="4803775" y="6429375"/>
          <p14:tracePt t="45937" x="4813300" y="6438900"/>
          <p14:tracePt t="45952" x="4813300" y="6456363"/>
          <p14:tracePt t="46102" x="4813300" y="6448425"/>
          <p14:tracePt t="46113" x="4803775" y="6438900"/>
          <p14:tracePt t="46132" x="4768850" y="6411913"/>
          <p14:tracePt t="46145" x="4759325" y="6403975"/>
          <p14:tracePt t="46155" x="4741863" y="6394450"/>
          <p14:tracePt t="46167" x="4732338" y="6376988"/>
          <p14:tracePt t="46184" x="4714875" y="6367463"/>
          <p14:tracePt t="46200" x="4687888" y="6357938"/>
          <p14:tracePt t="46217" x="4679950" y="6357938"/>
          <p14:tracePt t="46234" x="4670425" y="6357938"/>
          <p14:tracePt t="46250" x="4660900" y="6350000"/>
          <p14:tracePt t="46267" x="4652963" y="6340475"/>
          <p14:tracePt t="46283" x="4633913" y="6340475"/>
          <p14:tracePt t="46301" x="4616450" y="6340475"/>
          <p14:tracePt t="46317" x="4608513" y="6340475"/>
          <p14:tracePt t="46421" x="4598988" y="6340475"/>
          <p14:tracePt t="46437" x="4589463" y="6340475"/>
          <p14:tracePt t="46446" x="4589463" y="6350000"/>
          <p14:tracePt t="46453" x="4581525" y="6350000"/>
          <p14:tracePt t="46467" x="4572000" y="6367463"/>
          <p14:tracePt t="46484" x="4572000" y="6394450"/>
          <p14:tracePt t="46501" x="4572000" y="6411913"/>
          <p14:tracePt t="46517" x="4572000" y="6429375"/>
          <p14:tracePt t="46547" x="4572000" y="6438900"/>
          <p14:tracePt t="46553" x="4572000" y="6456363"/>
          <p14:tracePt t="46567" x="4572000" y="6465888"/>
          <p14:tracePt t="46584" x="4572000" y="6475413"/>
          <p14:tracePt t="46601" x="4581525" y="6500813"/>
          <p14:tracePt t="46617" x="4589463" y="6500813"/>
          <p14:tracePt t="46634" x="4598988" y="6500813"/>
          <p14:tracePt t="46650" x="4608513" y="6510338"/>
          <p14:tracePt t="46668" x="4625975" y="6519863"/>
          <p14:tracePt t="46684" x="4633913" y="6537325"/>
          <p14:tracePt t="46701" x="4652963" y="6537325"/>
          <p14:tracePt t="46718" x="4670425" y="6546850"/>
          <p14:tracePt t="46735" x="4687888" y="6554788"/>
          <p14:tracePt t="46751" x="4714875" y="6554788"/>
          <p14:tracePt t="46768" x="4732338" y="6564313"/>
          <p14:tracePt t="46785" x="4751388" y="6564313"/>
          <p14:tracePt t="46803" x="4759325" y="6564313"/>
          <p14:tracePt t="46818" x="4776788" y="6564313"/>
          <p14:tracePt t="46836" x="4803775" y="6564313"/>
          <p14:tracePt t="46853" x="4848225" y="6572250"/>
          <p14:tracePt t="46868" x="4884738" y="6581775"/>
          <p14:tracePt t="46884" x="4911725" y="6599238"/>
          <p14:tracePt t="46901" x="4938713" y="6618288"/>
          <p14:tracePt t="46917" x="4956175" y="6626225"/>
          <p14:tracePt t="46935" x="4973638" y="6626225"/>
          <p14:tracePt t="46951" x="4983163" y="6626225"/>
          <p14:tracePt t="46968" x="5000625" y="6626225"/>
          <p14:tracePt t="46985" x="5018088" y="6626225"/>
          <p14:tracePt t="47001" x="5037138" y="6626225"/>
          <p14:tracePt t="47018" x="5054600" y="6626225"/>
          <p14:tracePt t="47034" x="5081588" y="6626225"/>
          <p14:tracePt t="47052" x="5099050" y="6626225"/>
          <p14:tracePt t="47077" x="5108575" y="6626225"/>
          <p14:tracePt t="47158" x="5116513" y="6626225"/>
          <p14:tracePt t="47180" x="5126038" y="6626225"/>
          <p14:tracePt t="47196" x="5153025" y="6599238"/>
          <p14:tracePt t="47206" x="5160963" y="6591300"/>
          <p14:tracePt t="47218" x="5170488" y="6581775"/>
          <p14:tracePt t="47237" x="5197475" y="6537325"/>
          <p14:tracePt t="47253" x="5207000" y="6492875"/>
          <p14:tracePt t="47269" x="5207000" y="6448425"/>
          <p14:tracePt t="47286" x="5197475" y="6384925"/>
          <p14:tracePt t="47301" x="5160963" y="6286500"/>
          <p14:tracePt t="47317" x="5081588" y="6170613"/>
          <p14:tracePt t="47334" x="4938713" y="5956300"/>
          <p14:tracePt t="47351" x="4714875" y="5697538"/>
          <p14:tracePt t="47367" x="4537075" y="5519738"/>
          <p14:tracePt t="47384" x="4402138" y="5367338"/>
          <p14:tracePt t="47401" x="4276725" y="5214938"/>
          <p14:tracePt t="47418" x="4133850" y="5027613"/>
          <p14:tracePt t="47435" x="3973513" y="4830763"/>
          <p14:tracePt t="47451" x="3768725" y="4591050"/>
          <p14:tracePt t="47468" x="3625850" y="4394200"/>
          <p14:tracePt t="47485" x="3509963" y="4251325"/>
          <p14:tracePt t="47487" x="3465513" y="4187825"/>
          <p14:tracePt t="47503" x="3384550" y="4098925"/>
          <p14:tracePt t="47518" x="3330575" y="4019550"/>
          <p14:tracePt t="47535" x="3295650" y="3983038"/>
          <p14:tracePt t="47551" x="3259138" y="3948113"/>
          <p14:tracePt t="47567" x="3241675" y="3929063"/>
          <p14:tracePt t="47584" x="3214688" y="3911600"/>
          <p14:tracePt t="47601" x="3187700" y="3876675"/>
          <p14:tracePt t="47617" x="3152775" y="3867150"/>
          <p14:tracePt t="47633" x="3108325" y="3849688"/>
          <p14:tracePt t="47650" x="3044825" y="3822700"/>
          <p14:tracePt t="47667" x="2965450" y="3795713"/>
          <p14:tracePt t="47684" x="2884488" y="3768725"/>
          <p14:tracePt t="47700" x="2840038" y="3768725"/>
          <p14:tracePt t="47717" x="2822575" y="3759200"/>
          <p14:tracePt t="47734" x="2795588" y="3759200"/>
          <p14:tracePt t="47750" x="2768600" y="3759200"/>
          <p14:tracePt t="47751" x="2759075" y="3759200"/>
          <p14:tracePt t="47767" x="2732088" y="3759200"/>
          <p14:tracePt t="47784" x="2679700" y="3759200"/>
          <p14:tracePt t="47801" x="2633663" y="3733800"/>
          <p14:tracePt t="47818" x="2581275" y="3706813"/>
          <p14:tracePt t="47834" x="2536825" y="3697288"/>
          <p14:tracePt t="47851" x="2517775" y="3687763"/>
          <p14:tracePt t="47868" x="2465388" y="3670300"/>
          <p14:tracePt t="47885" x="2446338" y="3670300"/>
          <p14:tracePt t="47901" x="2411413" y="3652838"/>
          <p14:tracePt t="47918" x="2374900" y="3635375"/>
          <p14:tracePt t="47935" x="2357438" y="3616325"/>
          <p14:tracePt t="47951" x="2339975" y="3608388"/>
          <p14:tracePt t="47968" x="2295525" y="3589338"/>
          <p14:tracePt t="47986" x="2259013" y="3571875"/>
          <p14:tracePt t="48003" x="2241550" y="3563938"/>
          <p14:tracePt t="48018" x="2224088" y="3563938"/>
          <p14:tracePt t="48036" x="2197100" y="3563938"/>
          <p14:tracePt t="48052" x="2179638" y="3554413"/>
          <p14:tracePt t="48069" x="2160588" y="3554413"/>
          <p14:tracePt t="48086" x="2152650" y="3554413"/>
          <p14:tracePt t="48102" x="2133600" y="3554413"/>
          <p14:tracePt t="48118" x="2098675" y="3571875"/>
          <p14:tracePt t="48134" x="2089150" y="3589338"/>
          <p14:tracePt t="48151" x="2071688" y="3589338"/>
          <p14:tracePt t="48168" x="2062163" y="3608388"/>
          <p14:tracePt t="48184" x="2044700" y="3616325"/>
          <p14:tracePt t="48219" x="2036763" y="3625850"/>
          <p14:tracePt t="48227" x="2027238" y="3635375"/>
          <p14:tracePt t="48235" x="2027238" y="3643313"/>
          <p14:tracePt t="48250" x="2017713" y="3652838"/>
          <p14:tracePt t="48267" x="1990725" y="3687763"/>
          <p14:tracePt t="48284" x="1965325" y="3706813"/>
          <p14:tracePt t="48301" x="1955800" y="3724275"/>
          <p14:tracePt t="48318" x="1946275" y="3724275"/>
          <p14:tracePt t="48335" x="1938338" y="3751263"/>
          <p14:tracePt t="48352" x="1919288" y="3768725"/>
          <p14:tracePt t="48368" x="1901825" y="3786188"/>
          <p14:tracePt t="48385" x="1893888" y="3805238"/>
          <p14:tracePt t="48401" x="1884363" y="3813175"/>
          <p14:tracePt t="48418" x="1874838" y="3840163"/>
          <p14:tracePt t="48435" x="1866900" y="3849688"/>
          <p14:tracePt t="48452" x="1857375" y="3867150"/>
          <p14:tracePt t="48468" x="1857375" y="3876675"/>
          <p14:tracePt t="48486" x="1847850" y="3902075"/>
          <p14:tracePt t="48501" x="1847850" y="3911600"/>
          <p14:tracePt t="48518" x="1847850" y="3929063"/>
          <p14:tracePt t="48535" x="1839913" y="3938588"/>
          <p14:tracePt t="48552" x="1839913" y="3956050"/>
          <p14:tracePt t="48568" x="1839913" y="3983038"/>
          <p14:tracePt t="48584" x="1822450" y="4000500"/>
          <p14:tracePt t="48601" x="1822450" y="4019550"/>
          <p14:tracePt t="48618" x="1822450" y="4044950"/>
          <p14:tracePt t="48635" x="1830388" y="4071938"/>
          <p14:tracePt t="48651" x="1830388" y="4090988"/>
          <p14:tracePt t="48668" x="1839913" y="4108450"/>
          <p14:tracePt t="48684" x="1847850" y="4135438"/>
          <p14:tracePt t="48701" x="1847850" y="4143375"/>
          <p14:tracePt t="48718" x="1847850" y="4152900"/>
          <p14:tracePt t="48734" x="1857375" y="4162425"/>
          <p14:tracePt t="48750" x="1866900" y="4170363"/>
          <p14:tracePt t="48768" x="1884363" y="4206875"/>
          <p14:tracePt t="48784" x="1911350" y="4224338"/>
          <p14:tracePt t="48801" x="1928813" y="4241800"/>
          <p14:tracePt t="48817" x="1946275" y="4268788"/>
          <p14:tracePt t="48834" x="1955800" y="4278313"/>
          <p14:tracePt t="48851" x="1982788" y="4286250"/>
          <p14:tracePt t="48867" x="2009775" y="4295775"/>
          <p14:tracePt t="48884" x="2027238" y="4305300"/>
          <p14:tracePt t="48886" x="2054225" y="4313238"/>
          <p14:tracePt t="48902" x="2071688" y="4313238"/>
          <p14:tracePt t="48918" x="2089150" y="4322763"/>
          <p14:tracePt t="48934" x="2116138" y="4322763"/>
          <p14:tracePt t="48951" x="2143125" y="4322763"/>
          <p14:tracePt t="48968" x="2187575" y="4322763"/>
          <p14:tracePt t="48984" x="2232025" y="4322763"/>
          <p14:tracePt t="49002" x="2276475" y="4313238"/>
          <p14:tracePt t="49018" x="2312988" y="4305300"/>
          <p14:tracePt t="49035" x="2339975" y="4305300"/>
          <p14:tracePt t="49051" x="2357438" y="4305300"/>
          <p14:tracePt t="49068" x="2384425" y="4305300"/>
          <p14:tracePt t="49085" x="2401888" y="4305300"/>
          <p14:tracePt t="49101" x="2419350" y="4305300"/>
          <p14:tracePt t="49118" x="2455863" y="4305300"/>
          <p14:tracePt t="49134" x="2473325" y="4305300"/>
          <p14:tracePt t="49136" x="2482850" y="4305300"/>
          <p14:tracePt t="49152" x="2509838" y="4305300"/>
          <p14:tracePt t="49168" x="2527300" y="4305300"/>
          <p14:tracePt t="49185" x="2544763" y="4305300"/>
          <p14:tracePt t="49201" x="2562225" y="4305300"/>
          <p14:tracePt t="49218" x="2581275" y="4305300"/>
          <p14:tracePt t="49234" x="2589213" y="4305300"/>
          <p14:tracePt t="49251" x="2598738" y="4313238"/>
          <p14:tracePt t="49268" x="2616200" y="4322763"/>
          <p14:tracePt t="49284" x="2625725" y="4322763"/>
          <p14:tracePt t="49301" x="2643188" y="4340225"/>
          <p14:tracePt t="49318" x="2660650" y="4340225"/>
          <p14:tracePt t="49334" x="2679700" y="4349750"/>
          <p14:tracePt t="49351" x="2697163" y="4349750"/>
          <p14:tracePt t="49367" x="2705100" y="4357688"/>
          <p14:tracePt t="49384" x="2732088" y="4357688"/>
          <p14:tracePt t="49402" x="2759075" y="4357688"/>
          <p14:tracePt t="49418" x="2776538" y="4357688"/>
          <p14:tracePt t="49434" x="2786063" y="4357688"/>
          <p14:tracePt t="49451" x="2803525" y="4357688"/>
          <p14:tracePt t="49468" x="2822575" y="4357688"/>
          <p14:tracePt t="49484" x="2840038" y="4367213"/>
          <p14:tracePt t="49502" x="2874963" y="4367213"/>
          <p14:tracePt t="49518" x="2894013" y="4367213"/>
          <p14:tracePt t="49535" x="2911475" y="4367213"/>
          <p14:tracePt t="49552" x="2919413" y="4367213"/>
          <p14:tracePt t="49569" x="2938463" y="4367213"/>
          <p14:tracePt t="49585" x="2965450" y="4367213"/>
          <p14:tracePt t="49601" x="2982913" y="4367213"/>
          <p14:tracePt t="49618" x="3017838" y="4357688"/>
          <p14:tracePt t="49635" x="3036888" y="4330700"/>
          <p14:tracePt t="49636" x="3044825" y="4330700"/>
          <p14:tracePt t="49652" x="3062288" y="4322763"/>
          <p14:tracePt t="51396" x="3062288" y="4313238"/>
          <p14:tracePt t="51413" x="3062288" y="4305300"/>
          <p14:tracePt t="52085" x="3062288" y="4313238"/>
          <p14:tracePt t="52095" x="3054350" y="4340225"/>
          <p14:tracePt t="52106" x="3054350" y="4357688"/>
          <p14:tracePt t="52119" x="3027363" y="4456113"/>
          <p14:tracePt t="52135" x="3000375" y="4564063"/>
          <p14:tracePt t="52152" x="2973388" y="4679950"/>
          <p14:tracePt t="52170" x="2946400" y="4768850"/>
          <p14:tracePt t="52171" x="2928938" y="4822825"/>
          <p14:tracePt t="52185" x="2919413" y="4884738"/>
          <p14:tracePt t="52202" x="2901950" y="5064125"/>
          <p14:tracePt t="52218" x="2901950" y="5153025"/>
          <p14:tracePt t="52234" x="2901950" y="5233988"/>
          <p14:tracePt t="52251" x="2901950" y="5313363"/>
          <p14:tracePt t="52268" x="2894013" y="5376863"/>
          <p14:tracePt t="52284" x="2894013" y="5429250"/>
          <p14:tracePt t="52301" x="2894013" y="5510213"/>
          <p14:tracePt t="52318" x="2894013" y="5591175"/>
          <p14:tracePt t="52335" x="2894013" y="5653088"/>
          <p14:tracePt t="52353" x="2894013" y="5707063"/>
          <p14:tracePt t="52368" x="2901950" y="5778500"/>
          <p14:tracePt t="52385" x="2928938" y="5840413"/>
          <p14:tracePt t="52401" x="2955925" y="5921375"/>
          <p14:tracePt t="52418" x="2982913" y="5965825"/>
          <p14:tracePt t="52435" x="3009900" y="6027738"/>
          <p14:tracePt t="52452" x="3036888" y="6118225"/>
          <p14:tracePt t="52469" x="3054350" y="6153150"/>
          <p14:tracePt t="52485" x="3071813" y="6215063"/>
          <p14:tracePt t="52501" x="3089275" y="6234113"/>
          <p14:tracePt t="52518" x="3098800" y="6251575"/>
          <p14:tracePt t="52534" x="3098800" y="6261100"/>
          <p14:tracePt t="52552" x="3116263" y="6286500"/>
          <p14:tracePt t="52569" x="3143250" y="6296025"/>
          <p14:tracePt t="52570" x="3152775" y="6305550"/>
          <p14:tracePt t="52585" x="3160713" y="6313488"/>
          <p14:tracePt t="52602" x="3179763" y="6332538"/>
          <p14:tracePt t="52618" x="3197225" y="6357938"/>
          <p14:tracePt t="52635" x="3214688" y="6376988"/>
          <p14:tracePt t="52651" x="3232150" y="6384925"/>
          <p14:tracePt t="52668" x="3251200" y="6394450"/>
          <p14:tracePt t="52685" x="3259138" y="6403975"/>
          <p14:tracePt t="52702" x="3295650" y="6429375"/>
          <p14:tracePt t="52719" x="3313113" y="6429375"/>
          <p14:tracePt t="52735" x="3322638" y="6438900"/>
          <p14:tracePt t="52751" x="3340100" y="6448425"/>
          <p14:tracePt t="52768" x="3367088" y="6456363"/>
          <p14:tracePt t="52784" x="3375025" y="6465888"/>
          <p14:tracePt t="52801" x="3394075" y="6475413"/>
          <p14:tracePt t="52818" x="3411538" y="6483350"/>
          <p14:tracePt t="52834" x="3438525" y="6500813"/>
          <p14:tracePt t="52851" x="3438525" y="6510338"/>
          <p14:tracePt t="52907" x="3455988" y="6519863"/>
          <p14:tracePt t="52917" x="3465513" y="6527800"/>
          <p14:tracePt t="52938" x="3473450" y="6537325"/>
          <p14:tracePt t="53024" x="3482975" y="6537325"/>
          <p14:tracePt t="53157" x="3500438" y="6537325"/>
          <p14:tracePt t="53203" x="3500438" y="6527800"/>
          <p14:tracePt t="53220" x="3509963" y="6527800"/>
          <p14:tracePt t="53250" x="3509963" y="6519863"/>
          <p14:tracePt t="53280" x="3509963" y="6510338"/>
          <p14:tracePt t="53288" x="3509963" y="6500813"/>
          <p14:tracePt t="53304" x="3509963" y="6483350"/>
          <p14:tracePt t="53344" x="3509963" y="6475413"/>
          <p14:tracePt t="53360" x="3509963" y="6465888"/>
          <p14:tracePt t="53366" x="3509963" y="6456363"/>
          <p14:tracePt t="53374" x="3509963" y="6448425"/>
          <p14:tracePt t="53390" x="3509963" y="6438900"/>
          <p14:tracePt t="53406" x="3509963" y="6429375"/>
          <p14:tracePt t="53610" x="3509963" y="6411913"/>
          <p14:tracePt t="53783" x="3517900" y="6403975"/>
          <p14:tracePt t="53796" x="3536950" y="6394450"/>
          <p14:tracePt t="53808" x="3544888" y="6394450"/>
          <p14:tracePt t="53819" x="3554413" y="6384925"/>
          <p14:tracePt t="53836" x="3589338" y="6367463"/>
          <p14:tracePt t="53853" x="3608388" y="6357938"/>
          <p14:tracePt t="53869" x="3616325" y="6350000"/>
          <p14:tracePt t="53914" x="3625850" y="6350000"/>
          <p14:tracePt t="53938" x="3643313" y="6350000"/>
          <p14:tracePt t="53954" x="3652838" y="6350000"/>
          <p14:tracePt t="53962" x="3660775" y="6357938"/>
          <p14:tracePt t="53970" x="3670300" y="6357938"/>
          <p14:tracePt t="53993" x="3679825" y="6357938"/>
          <p14:tracePt t="54017" x="3679825" y="6367463"/>
          <p14:tracePt t="54062" x="3687763" y="6376988"/>
          <p14:tracePt t="54079" x="3697288" y="6384925"/>
          <p14:tracePt t="54087" x="3705225" y="6384925"/>
          <p14:tracePt t="54103" x="3724275" y="6394450"/>
          <p14:tracePt t="54119" x="3741738" y="6421438"/>
          <p14:tracePt t="54135" x="3759200" y="6438900"/>
          <p14:tracePt t="54152" x="3776663" y="6448425"/>
          <p14:tracePt t="54168" x="3803650" y="6456363"/>
          <p14:tracePt t="54185" x="3822700" y="6465888"/>
          <p14:tracePt t="54201" x="3840163" y="6465888"/>
          <p14:tracePt t="54218" x="3867150" y="6475413"/>
          <p14:tracePt t="54234" x="3884613" y="6492875"/>
          <p14:tracePt t="54251" x="3929063" y="6492875"/>
          <p14:tracePt t="54268" x="3946525" y="6492875"/>
          <p14:tracePt t="54285" x="3965575" y="6492875"/>
          <p14:tracePt t="54301" x="3983038" y="6492875"/>
          <p14:tracePt t="54318" x="4010025" y="6483350"/>
          <p14:tracePt t="54334" x="4027488" y="6483350"/>
          <p14:tracePt t="54352" x="4054475" y="6483350"/>
          <p14:tracePt t="54353" x="4071938" y="6483350"/>
          <p14:tracePt t="54368" x="4081463" y="6483350"/>
          <p14:tracePt t="54369" x="4089400" y="6483350"/>
          <p14:tracePt t="54385" x="4108450" y="6483350"/>
          <p14:tracePt t="54401" x="4125913" y="6483350"/>
          <p14:tracePt t="54418" x="4152900" y="6483350"/>
          <p14:tracePt t="54454" x="4160838" y="6492875"/>
          <p14:tracePt t="54471" x="4170363" y="6492875"/>
          <p14:tracePt t="54877" x="4160838" y="6483350"/>
          <p14:tracePt t="54886" x="4152900" y="6483350"/>
          <p14:tracePt t="54902" x="4125913" y="6465888"/>
          <p14:tracePt t="54918" x="4108450" y="6456363"/>
          <p14:tracePt t="54935" x="4089400" y="6438900"/>
          <p14:tracePt t="54952" x="4054475" y="6403975"/>
          <p14:tracePt t="54969" x="4010025" y="6376988"/>
          <p14:tracePt t="54986" x="3983038" y="6350000"/>
          <p14:tracePt t="54988" x="3973513" y="6332538"/>
          <p14:tracePt t="55004" x="3946525" y="6313488"/>
          <p14:tracePt t="55019" x="3929063" y="6305550"/>
          <p14:tracePt t="55035" x="3929063" y="6296025"/>
          <p14:tracePt t="55167" x="3919538" y="6296025"/>
          <p14:tracePt t="59228" x="3919538" y="6269038"/>
          <p14:tracePt t="59238" x="3919538" y="6234113"/>
          <p14:tracePt t="59253" x="3911600" y="6143625"/>
          <p14:tracePt t="59269" x="3875088" y="5983288"/>
          <p14:tracePt t="59286" x="3867150" y="5894388"/>
          <p14:tracePt t="59303" x="3848100" y="5813425"/>
          <p14:tracePt t="59319" x="3848100" y="5751513"/>
          <p14:tracePt t="59336" x="3830638" y="5680075"/>
          <p14:tracePt t="59352" x="3803650" y="5643563"/>
          <p14:tracePt t="59369" x="3786188" y="5626100"/>
          <p14:tracePt t="59386" x="3768725" y="5608638"/>
          <p14:tracePt t="59403" x="3741738" y="5608638"/>
          <p14:tracePt t="59419" x="3714750" y="5608638"/>
          <p14:tracePt t="59436" x="3687763" y="5618163"/>
          <p14:tracePt t="59452" x="3660775" y="5643563"/>
          <p14:tracePt t="59468" x="3608388" y="5689600"/>
          <p14:tracePt t="59470" x="3571875" y="5707063"/>
          <p14:tracePt t="59486" x="3517900" y="5751513"/>
          <p14:tracePt t="59502" x="3482975" y="5805488"/>
          <p14:tracePt t="59519" x="3446463" y="5832475"/>
          <p14:tracePt t="59536" x="3411538" y="5876925"/>
          <p14:tracePt t="59553" x="3394075" y="5894388"/>
          <p14:tracePt t="59569" x="3384550" y="5911850"/>
          <p14:tracePt t="59586" x="3367088" y="5948363"/>
          <p14:tracePt t="59602" x="3375025" y="6046788"/>
          <p14:tracePt t="59619" x="3384550" y="6108700"/>
          <p14:tracePt t="59636" x="3411538" y="6153150"/>
          <p14:tracePt t="59652" x="3438525" y="6189663"/>
          <p14:tracePt t="59670" x="3482975" y="6242050"/>
          <p14:tracePt t="59686" x="3554413" y="6278563"/>
          <p14:tracePt t="59704" x="3652838" y="6313488"/>
          <p14:tracePt t="59721" x="3732213" y="6340475"/>
          <p14:tracePt t="59736" x="3768725" y="6357938"/>
          <p14:tracePt t="59752" x="3840163" y="6357938"/>
          <p14:tracePt t="59769" x="3902075" y="6357938"/>
          <p14:tracePt t="59785" x="3973513" y="6357938"/>
          <p14:tracePt t="59802" x="4037013" y="6357938"/>
          <p14:tracePt t="59819" x="4098925" y="6357938"/>
          <p14:tracePt t="59836" x="4133850" y="6357938"/>
          <p14:tracePt t="59854" x="4160838" y="6357938"/>
          <p14:tracePt t="59900" x="4170363" y="6332538"/>
          <p14:tracePt t="59910" x="4179888" y="6332538"/>
          <p14:tracePt t="59921" x="4179888" y="6323013"/>
          <p14:tracePt t="59936" x="4205288" y="6305550"/>
          <p14:tracePt t="59952" x="4214813" y="6278563"/>
          <p14:tracePt t="59954" x="4214813" y="6269038"/>
          <p14:tracePt t="59969" x="4214813" y="6251575"/>
          <p14:tracePt t="59986" x="4214813" y="6207125"/>
          <p14:tracePt t="60002" x="4197350" y="6170613"/>
          <p14:tracePt t="60020" x="4187825" y="6143625"/>
          <p14:tracePt t="60036" x="4170363" y="6091238"/>
          <p14:tracePt t="60053" x="4143375" y="6046788"/>
          <p14:tracePt t="60071" x="4116388" y="5983288"/>
          <p14:tracePt t="60072" x="4089400" y="5938838"/>
          <p14:tracePt t="60088" x="4054475" y="5903913"/>
          <p14:tracePt t="60103" x="4037013" y="5876925"/>
          <p14:tracePt t="60120" x="4000500" y="5849938"/>
          <p14:tracePt t="60137" x="3983038" y="5832475"/>
          <p14:tracePt t="60153" x="3956050" y="5822950"/>
          <p14:tracePt t="60170" x="3938588" y="5795963"/>
          <p14:tracePt t="60186" x="3902075" y="5778500"/>
          <p14:tracePt t="60204" x="3867150" y="5751513"/>
          <p14:tracePt t="60221" x="3840163" y="5751513"/>
          <p14:tracePt t="60236" x="3813175" y="5751513"/>
          <p14:tracePt t="60253" x="3776663" y="5751513"/>
          <p14:tracePt t="60270" x="3741738" y="5751513"/>
          <p14:tracePt t="60286" x="3724275" y="5761038"/>
          <p14:tracePt t="60303" x="3705225" y="5768975"/>
          <p14:tracePt t="60320" x="3670300" y="5786438"/>
          <p14:tracePt t="60322" x="3652838" y="5805488"/>
          <p14:tracePt t="60336" x="3625850" y="5813425"/>
          <p14:tracePt t="60354" x="3562350" y="5849938"/>
          <p14:tracePt t="60370" x="3536950" y="5857875"/>
          <p14:tracePt t="60386" x="3517900" y="5867400"/>
          <p14:tracePt t="60402" x="3500438" y="5867400"/>
          <p14:tracePt t="60424" x="3490913" y="5876925"/>
          <p14:tracePt t="60436" x="3482975" y="5894388"/>
          <p14:tracePt t="60454" x="3473450" y="5911850"/>
          <p14:tracePt t="60470" x="3465513" y="5929313"/>
          <p14:tracePt t="60486" x="3465513" y="5948363"/>
          <p14:tracePt t="60502" x="3465513" y="5975350"/>
          <p14:tracePt t="60519" x="3465513" y="6019800"/>
          <p14:tracePt t="60535" x="3500438" y="6064250"/>
          <p14:tracePt t="60552" x="3571875" y="6143625"/>
          <p14:tracePt t="60569" x="3616325" y="6180138"/>
          <p14:tracePt t="60586" x="3679825" y="6207125"/>
          <p14:tracePt t="60602" x="3741738" y="6234113"/>
          <p14:tracePt t="60618" x="3795713" y="6261100"/>
          <p14:tracePt t="60620" x="3803650" y="6261100"/>
          <p14:tracePt t="60635" x="3822700" y="6269038"/>
          <p14:tracePt t="60652" x="3867150" y="6269038"/>
          <p14:tracePt t="60668" x="3911600" y="6278563"/>
          <p14:tracePt t="60685" x="3956050" y="6278563"/>
          <p14:tracePt t="60702" x="4010025" y="6278563"/>
          <p14:tracePt t="60718" x="4027488" y="6278563"/>
          <p14:tracePt t="60735" x="4071938" y="6278563"/>
          <p14:tracePt t="60752" x="4116388" y="6278563"/>
          <p14:tracePt t="60769" x="4133850" y="6278563"/>
          <p14:tracePt t="60785" x="4152900" y="6269038"/>
          <p14:tracePt t="60802" x="4170363" y="6261100"/>
          <p14:tracePt t="60819" x="4179888" y="6242050"/>
          <p14:tracePt t="60837" x="4197350" y="6224588"/>
          <p14:tracePt t="60838" x="4205288" y="6215063"/>
          <p14:tracePt t="60855" x="4214813" y="6207125"/>
          <p14:tracePt t="60871" x="4214813" y="6197600"/>
          <p14:tracePt t="60886" x="4214813" y="6170613"/>
          <p14:tracePt t="60903" x="4214813" y="6153150"/>
          <p14:tracePt t="60919" x="4214813" y="6135688"/>
          <p14:tracePt t="60936" x="4214813" y="6118225"/>
          <p14:tracePt t="60953" x="4197350" y="6081713"/>
          <p14:tracePt t="60971" x="4170363" y="6054725"/>
          <p14:tracePt t="60987" x="4152900" y="6027738"/>
          <p14:tracePt t="61003" x="4133850" y="6010275"/>
          <p14:tracePt t="61020" x="4108450" y="5992813"/>
          <p14:tracePt t="61036" x="4089400" y="5965825"/>
          <p14:tracePt t="61054" x="4071938" y="5948363"/>
          <p14:tracePt t="61070" x="4037013" y="5929313"/>
          <p14:tracePt t="61086" x="4000500" y="5903913"/>
          <p14:tracePt t="61088" x="3990975" y="5903913"/>
          <p14:tracePt t="61102" x="3983038" y="5903913"/>
          <p14:tracePt t="61120" x="3965575" y="5894388"/>
          <p14:tracePt t="61136" x="3946525" y="5884863"/>
          <p14:tracePt t="61152" x="3919538" y="5884863"/>
          <p14:tracePt t="61169" x="3894138" y="5876925"/>
          <p14:tracePt t="61185" x="3857625" y="5876925"/>
          <p14:tracePt t="61202" x="3813175" y="5876925"/>
          <p14:tracePt t="61219" x="3776663" y="5876925"/>
          <p14:tracePt t="61235" x="3741738" y="5884863"/>
          <p14:tracePt t="61252" x="3705225" y="5884863"/>
          <p14:tracePt t="61269" x="3697288" y="5894388"/>
          <p14:tracePt t="62042" x="3687763" y="5894388"/>
          <p14:tracePt t="62050" x="3660775" y="5884863"/>
          <p14:tracePt t="62057" x="3633788" y="5876925"/>
          <p14:tracePt t="62068" x="3625850" y="5867400"/>
          <p14:tracePt t="62085" x="3598863" y="5840413"/>
          <p14:tracePt t="62104" x="3509963" y="5813425"/>
          <p14:tracePt t="62121" x="3429000" y="5813425"/>
          <p14:tracePt t="62137" x="3357563" y="5813425"/>
          <p14:tracePt t="62153" x="3303588" y="5813425"/>
          <p14:tracePt t="62170" x="3286125" y="5813425"/>
          <p14:tracePt t="62186" x="3268663" y="5813425"/>
          <p14:tracePt t="62203" x="3251200" y="5840413"/>
          <p14:tracePt t="62220" x="3224213" y="5857875"/>
          <p14:tracePt t="62236" x="3205163" y="5876925"/>
          <p14:tracePt t="62253" x="3197225" y="5903913"/>
          <p14:tracePt t="62255" x="3187700" y="5911850"/>
          <p14:tracePt t="62269" x="3179763" y="5921375"/>
          <p14:tracePt t="62286" x="3170238" y="5938838"/>
          <p14:tracePt t="62435" x="3152775" y="5938838"/>
          <p14:tracePt t="62445" x="3143250" y="5929313"/>
          <p14:tracePt t="62455" x="3133725" y="5921375"/>
          <p14:tracePt t="62470" x="3125788" y="5894388"/>
          <p14:tracePt t="62487" x="3116263" y="5884863"/>
          <p14:tracePt t="62503" x="3116263" y="5876925"/>
          <p14:tracePt t="62506" x="3108325" y="5867400"/>
          <p14:tracePt t="62522" x="3098800" y="5857875"/>
          <p14:tracePt t="62536" x="3081338" y="5849938"/>
          <p14:tracePt t="62552" x="3071813" y="5840413"/>
          <p14:tracePt t="62570" x="3054350" y="5813425"/>
          <p14:tracePt t="62586" x="3036888" y="5805488"/>
          <p14:tracePt t="62602" x="3017838" y="5795963"/>
          <p14:tracePt t="62619" x="2990850" y="5795963"/>
          <p14:tracePt t="62636" x="2973388" y="5778500"/>
          <p14:tracePt t="62652" x="2965450" y="5778500"/>
          <p14:tracePt t="62669" x="2955925" y="5778500"/>
          <p14:tracePt t="62685" x="2946400" y="5768975"/>
          <p14:tracePt t="62703" x="2911475" y="5768975"/>
          <p14:tracePt t="62720" x="2874963" y="5768975"/>
          <p14:tracePt t="62737" x="2847975" y="5768975"/>
          <p14:tracePt t="62755" x="2813050" y="5768975"/>
          <p14:tracePt t="62771" x="2768600" y="5778500"/>
          <p14:tracePt t="62787" x="2732088" y="5795963"/>
          <p14:tracePt t="62805" x="2705100" y="5813425"/>
          <p14:tracePt t="62821" x="2670175" y="5822950"/>
          <p14:tracePt t="62837" x="2633663" y="5849938"/>
          <p14:tracePt t="62853" x="2616200" y="5857875"/>
          <p14:tracePt t="62870" x="2598738" y="5876925"/>
          <p14:tracePt t="62886" x="2589213" y="5876925"/>
          <p14:tracePt t="62903" x="2554288" y="5894388"/>
          <p14:tracePt t="62920" x="2544763" y="5903913"/>
          <p14:tracePt t="62936" x="2536825" y="5903913"/>
          <p14:tracePt t="62953" x="2527300" y="5911850"/>
          <p14:tracePt t="62997" x="2527300" y="5929313"/>
          <p14:tracePt t="63013" x="2517775" y="5938838"/>
          <p14:tracePt t="63025" x="2517775" y="5948363"/>
          <p14:tracePt t="63038" x="2509838" y="5956300"/>
          <p14:tracePt t="63054" x="2509838" y="5975350"/>
          <p14:tracePt t="63070" x="2517775" y="6000750"/>
          <p14:tracePt t="63087" x="2527300" y="6019800"/>
          <p14:tracePt t="63104" x="2544763" y="6037263"/>
          <p14:tracePt t="63119" x="2554288" y="6054725"/>
          <p14:tracePt t="63136" x="2581275" y="6081713"/>
          <p14:tracePt t="63152" x="2616200" y="6099175"/>
          <p14:tracePt t="63169" x="2643188" y="6108700"/>
          <p14:tracePt t="63186" x="2660650" y="6108700"/>
          <p14:tracePt t="63202" x="2679700" y="6108700"/>
          <p14:tracePt t="63219" x="2705100" y="6118225"/>
          <p14:tracePt t="63236" x="2724150" y="6118225"/>
          <p14:tracePt t="63252" x="2741613" y="6135688"/>
          <p14:tracePt t="63269" x="2776538" y="6135688"/>
          <p14:tracePt t="63270" x="2786063" y="6135688"/>
          <p14:tracePt t="63286" x="2803525" y="6135688"/>
          <p14:tracePt t="63302" x="2830513" y="6135688"/>
          <p14:tracePt t="63319" x="2847975" y="6135688"/>
          <p14:tracePt t="63336" x="2867025" y="6135688"/>
          <p14:tracePt t="63352" x="2874963" y="6135688"/>
          <p14:tracePt t="63369" x="2894013" y="6135688"/>
          <p14:tracePt t="63386" x="2919413" y="6126163"/>
          <p14:tracePt t="63402" x="2938463" y="6126163"/>
          <p14:tracePt t="63419" x="3000375" y="6108700"/>
          <p14:tracePt t="63436" x="3054350" y="6099175"/>
          <p14:tracePt t="63452" x="3071813" y="6081713"/>
          <p14:tracePt t="63469" x="3108325" y="6081713"/>
          <p14:tracePt t="63485" x="3125788" y="6081713"/>
          <p14:tracePt t="63502" x="3133725" y="6081713"/>
          <p14:tracePt t="63520" x="3143250" y="6081713"/>
          <p14:tracePt t="63544" x="3152775" y="6081713"/>
          <p14:tracePt t="63552" x="3160713" y="6072188"/>
          <p14:tracePt t="63569" x="3187700" y="6072188"/>
          <p14:tracePt t="63586" x="3205163" y="6072188"/>
          <p14:tracePt t="63602" x="3224213" y="6072188"/>
          <p14:tracePt t="63619" x="3251200" y="6072188"/>
          <p14:tracePt t="63635" x="3259138" y="6064250"/>
          <p14:tracePt t="63670" x="3268663" y="6064250"/>
          <p14:tracePt t="63700" x="3276600" y="6064250"/>
          <p14:tracePt t="63708" x="3286125" y="6054725"/>
          <p14:tracePt t="63719" x="3295650" y="6046788"/>
          <p14:tracePt t="63735" x="3313113" y="6027738"/>
          <p14:tracePt t="63752" x="3330575" y="6000750"/>
          <p14:tracePt t="63769" x="3348038" y="5983288"/>
          <p14:tracePt t="63770" x="3357563" y="5975350"/>
          <p14:tracePt t="63786" x="3367088" y="5956300"/>
          <p14:tracePt t="63802" x="3375025" y="5929313"/>
          <p14:tracePt t="63819" x="3375025" y="5911850"/>
          <p14:tracePt t="63836" x="3375025" y="5903913"/>
          <p14:tracePt t="63912" x="3375025" y="5894388"/>
          <p14:tracePt t="63920" x="3375025" y="5884863"/>
          <p14:tracePt t="63928" x="3375025" y="5876925"/>
          <p14:tracePt t="63942" x="3367088" y="5857875"/>
          <p14:tracePt t="63952" x="3357563" y="5849938"/>
          <p14:tracePt t="63969" x="3348038" y="5840413"/>
          <p14:tracePt t="63987" x="3322638" y="5822950"/>
          <p14:tracePt t="64003" x="3303588" y="5813425"/>
          <p14:tracePt t="64021" x="3276600" y="5786438"/>
          <p14:tracePt t="64038" x="3259138" y="5778500"/>
          <p14:tracePt t="64054" x="3232150" y="5768975"/>
          <p14:tracePt t="64069" x="3205163" y="5751513"/>
          <p14:tracePt t="64086" x="3160713" y="5741988"/>
          <p14:tracePt t="64103" x="3108325" y="5715000"/>
          <p14:tracePt t="64119" x="3044825" y="5715000"/>
          <p14:tracePt t="64136" x="3000375" y="5697538"/>
          <p14:tracePt t="64153" x="2965450" y="5697538"/>
          <p14:tracePt t="64170" x="2938463" y="5697538"/>
          <p14:tracePt t="64187" x="2928938" y="5697538"/>
          <p14:tracePt t="64203" x="2928938" y="5689600"/>
          <p14:tracePt t="64219" x="2894013" y="5689600"/>
          <p14:tracePt t="64236" x="2874963" y="5680075"/>
          <p14:tracePt t="64253" x="2840038" y="5680075"/>
          <p14:tracePt t="64269" x="2813050" y="5680075"/>
          <p14:tracePt t="64287" x="2768600" y="5680075"/>
          <p14:tracePt t="64303" x="2724150" y="5689600"/>
          <p14:tracePt t="64319" x="2679700" y="5697538"/>
          <p14:tracePt t="64336" x="2643188" y="5707063"/>
          <p14:tracePt t="64353" x="2633663" y="5707063"/>
          <p14:tracePt t="64369" x="2616200" y="5715000"/>
          <p14:tracePt t="64413" x="2608263" y="5734050"/>
          <p14:tracePt t="64429" x="2598738" y="5741988"/>
          <p14:tracePt t="64437" x="2589213" y="5751513"/>
          <p14:tracePt t="64453" x="2571750" y="5768975"/>
          <p14:tracePt t="64469" x="2554288" y="5786438"/>
          <p14:tracePt t="64486" x="2527300" y="5822950"/>
          <p14:tracePt t="64503" x="2509838" y="5857875"/>
          <p14:tracePt t="64519" x="2482850" y="5876925"/>
          <p14:tracePt t="64537" x="2473325" y="5884863"/>
          <p14:tracePt t="64576" x="2473325" y="5903913"/>
          <p14:tracePt t="64584" x="2473325" y="5921375"/>
          <p14:tracePt t="64592" x="2482850" y="5938838"/>
          <p14:tracePt t="64603" x="2490788" y="5948363"/>
          <p14:tracePt t="64619" x="2509838" y="5975350"/>
          <p14:tracePt t="64636" x="2517775" y="5992813"/>
          <p14:tracePt t="64653" x="2536825" y="6010275"/>
          <p14:tracePt t="64669" x="2562225" y="6027738"/>
          <p14:tracePt t="64686" x="2589213" y="6064250"/>
          <p14:tracePt t="64702" x="2608263" y="6072188"/>
          <p14:tracePt t="64719" x="2633663" y="6081713"/>
          <p14:tracePt t="64736" x="2652713" y="6081713"/>
          <p14:tracePt t="64752" x="2697163" y="6081713"/>
          <p14:tracePt t="64769" x="2732088" y="6081713"/>
          <p14:tracePt t="64786" x="2759075" y="6081713"/>
          <p14:tracePt t="64804" x="2795588" y="6091238"/>
          <p14:tracePt t="64820" x="2813050" y="6099175"/>
          <p14:tracePt t="64836" x="2830513" y="6108700"/>
          <p14:tracePt t="64853" x="2867025" y="6108700"/>
          <p14:tracePt t="64870" x="2884488" y="6108700"/>
          <p14:tracePt t="64886" x="2901950" y="6108700"/>
          <p14:tracePt t="64903" x="2928938" y="6108700"/>
          <p14:tracePt t="64920" x="2938463" y="6108700"/>
          <p14:tracePt t="64921" x="2946400" y="6108700"/>
          <p14:tracePt t="64936" x="2955925" y="6108700"/>
          <p14:tracePt t="64953" x="2973388" y="6108700"/>
          <p14:tracePt t="64970" x="3009900" y="6108700"/>
          <p14:tracePt t="64986" x="3036888" y="6099175"/>
          <p14:tracePt t="65003" x="3054350" y="6091238"/>
          <p14:tracePt t="65020" x="3062288" y="6091238"/>
          <p14:tracePt t="65036" x="3071813" y="6091238"/>
          <p14:tracePt t="65053" x="3071813" y="6081713"/>
          <p14:tracePt t="65069" x="3081338" y="6081713"/>
          <p14:tracePt t="65155" x="3081338" y="6072188"/>
          <p14:tracePt t="65165" x="3098800" y="6072188"/>
          <p14:tracePt t="65175" x="3152775" y="6072188"/>
          <p14:tracePt t="65187" x="3348038" y="6054725"/>
          <p14:tracePt t="65204" x="3608388" y="6037263"/>
          <p14:tracePt t="65220" x="3857625" y="6000750"/>
          <p14:tracePt t="65237" x="4054475" y="6000750"/>
          <p14:tracePt t="65253" x="4251325" y="5983288"/>
          <p14:tracePt t="65270" x="4375150" y="5965825"/>
          <p14:tracePt t="65286" x="4429125" y="5956300"/>
          <p14:tracePt t="65303" x="4446588" y="5956300"/>
          <p14:tracePt t="65342" x="4456113" y="5948363"/>
          <p14:tracePt t="65350" x="4465638" y="5938838"/>
          <p14:tracePt t="65358" x="4483100" y="5938838"/>
          <p14:tracePt t="65404" x="4483100" y="5929313"/>
          <p14:tracePt t="65453" x="4483100" y="5911850"/>
          <p14:tracePt t="65469" x="4473575" y="5911850"/>
          <p14:tracePt t="65479" x="4465638" y="5911850"/>
          <p14:tracePt t="65499" x="4456113" y="5903913"/>
          <p14:tracePt t="65508" x="4446588" y="5894388"/>
          <p14:tracePt t="65520" x="4438650" y="5884863"/>
          <p14:tracePt t="65536" x="4419600" y="5876925"/>
          <p14:tracePt t="65553" x="4394200" y="5857875"/>
          <p14:tracePt t="65555" x="4384675" y="5840413"/>
          <p14:tracePt t="65571" x="4375150" y="5832475"/>
          <p14:tracePt t="65587" x="4367213" y="5822950"/>
          <p14:tracePt t="65624" x="4357688" y="5822950"/>
          <p14:tracePt t="65632" x="4348163" y="5813425"/>
          <p14:tracePt t="65648" x="4330700" y="5813425"/>
          <p14:tracePt t="65728" x="4322763" y="5813425"/>
          <p14:tracePt t="65751" x="4313238" y="5813425"/>
          <p14:tracePt t="65762" x="4303713" y="5822950"/>
          <p14:tracePt t="65773" x="4286250" y="5849938"/>
          <p14:tracePt t="65787" x="4286250" y="5857875"/>
          <p14:tracePt t="65806" x="4276725" y="5876925"/>
          <p14:tracePt t="65875" x="4276725" y="5884863"/>
          <p14:tracePt t="65885" x="4276725" y="5894388"/>
          <p14:tracePt t="65904" x="4295775" y="5921375"/>
          <p14:tracePt t="65920" x="4295775" y="5929313"/>
          <p14:tracePt t="65938" x="4322763" y="5956300"/>
          <p14:tracePt t="65954" x="4340225" y="5975350"/>
          <p14:tracePt t="65970" x="4357688" y="6000750"/>
          <p14:tracePt t="65987" x="4375150" y="6019800"/>
          <p14:tracePt t="66004" x="4394200" y="6037263"/>
          <p14:tracePt t="66020" x="4419600" y="6046788"/>
          <p14:tracePt t="66036" x="4438650" y="6054725"/>
          <p14:tracePt t="66053" x="4456113" y="6072188"/>
          <p14:tracePt t="66055" x="4465638" y="6072188"/>
          <p14:tracePt t="66070" x="4491038" y="6081713"/>
          <p14:tracePt t="66087" x="4510088" y="6091238"/>
          <p14:tracePt t="66103" x="4554538" y="6091238"/>
          <p14:tracePt t="66120" x="4625975" y="6091238"/>
          <p14:tracePt t="66136" x="4705350" y="6091238"/>
          <p14:tracePt t="66153" x="4751388" y="6072188"/>
          <p14:tracePt t="66169" x="4795838" y="6072188"/>
          <p14:tracePt t="66187" x="4822825" y="6072188"/>
          <p14:tracePt t="66203" x="4884738" y="6064250"/>
          <p14:tracePt t="66219" x="4938713" y="6054725"/>
          <p14:tracePt t="66237" x="4965700" y="6054725"/>
          <p14:tracePt t="66253" x="5027613" y="6054725"/>
          <p14:tracePt t="66271" x="5054600" y="6054725"/>
          <p14:tracePt t="66287" x="5099050" y="6054725"/>
          <p14:tracePt t="66303" x="5143500" y="6054725"/>
          <p14:tracePt t="66320" x="5187950" y="6054725"/>
          <p14:tracePt t="66321" x="5232400" y="6054725"/>
          <p14:tracePt t="66337" x="5251450" y="6054725"/>
          <p14:tracePt t="66353" x="5286375" y="6054725"/>
          <p14:tracePt t="66370" x="5330825" y="6054725"/>
          <p14:tracePt t="66387" x="5375275" y="6054725"/>
          <p14:tracePt t="66404" x="5446713" y="6054725"/>
          <p14:tracePt t="66420" x="5537200" y="6054725"/>
          <p14:tracePt t="66437" x="5616575" y="6054725"/>
          <p14:tracePt t="66454" x="5732463" y="6072188"/>
          <p14:tracePt t="66470" x="5813425" y="6081713"/>
          <p14:tracePt t="66487" x="5884863" y="6091238"/>
          <p14:tracePt t="66503" x="5983288" y="6091238"/>
          <p14:tracePt t="66520" x="6054725" y="6091238"/>
          <p14:tracePt t="66537" x="6116638" y="6091238"/>
          <p14:tracePt t="66556" x="6188075" y="6091238"/>
          <p14:tracePt t="66572" x="6242050" y="6091238"/>
          <p14:tracePt t="66588" x="6323013" y="6108700"/>
          <p14:tracePt t="66604" x="6367463" y="6118225"/>
          <p14:tracePt t="66620" x="6402388" y="6143625"/>
          <p14:tracePt t="66638" x="6429375" y="6153150"/>
          <p14:tracePt t="66654" x="6446838" y="6162675"/>
          <p14:tracePt t="66671" x="6465888" y="6162675"/>
          <p14:tracePt t="66686" x="6483350" y="6170613"/>
          <p14:tracePt t="66703" x="6510338" y="6180138"/>
          <p14:tracePt t="66720" x="6545263" y="6207125"/>
          <p14:tracePt t="66736" x="6599238" y="6215063"/>
          <p14:tracePt t="66753" x="6653213" y="6215063"/>
          <p14:tracePt t="66770" x="6688138" y="6215063"/>
          <p14:tracePt t="66786" x="6724650" y="6215063"/>
          <p14:tracePt t="66803" x="6751638" y="6215063"/>
          <p14:tracePt t="66820" x="6804025" y="6215063"/>
          <p14:tracePt t="66839" x="6823075" y="6207125"/>
          <p14:tracePt t="66854" x="6850063" y="6197600"/>
          <p14:tracePt t="66870" x="6875463" y="6170613"/>
          <p14:tracePt t="66888" x="6902450" y="6153150"/>
          <p14:tracePt t="66904" x="6921500" y="6135688"/>
          <p14:tracePt t="66921" x="6938963" y="6108700"/>
          <p14:tracePt t="66937" x="6983413" y="6091238"/>
          <p14:tracePt t="66954" x="7018338" y="6064250"/>
          <p14:tracePt t="66970" x="7054850" y="6054725"/>
          <p14:tracePt t="66987" x="7054850" y="6046788"/>
          <p14:tracePt t="67004" x="7064375" y="6037263"/>
          <p14:tracePt t="67026" x="7064375" y="6027738"/>
          <p14:tracePt t="67042" x="7064375" y="6019800"/>
          <p14:tracePt t="67054" x="7064375" y="6000750"/>
          <p14:tracePt t="67073" x="7064375" y="5992813"/>
          <p14:tracePt t="67088" x="7054850" y="5975350"/>
          <p14:tracePt t="67104" x="7027863" y="5956300"/>
          <p14:tracePt t="67128" x="7018338" y="5956300"/>
          <p14:tracePt t="67138" x="7010400" y="5948363"/>
          <p14:tracePt t="67154" x="6992938" y="5921375"/>
          <p14:tracePt t="67171" x="6983413" y="5921375"/>
          <p14:tracePt t="67187" x="6956425" y="5911850"/>
          <p14:tracePt t="67203" x="6938963" y="5911850"/>
          <p14:tracePt t="67220" x="6902450" y="5903913"/>
          <p14:tracePt t="67221" x="6884988" y="5894388"/>
          <p14:tracePt t="67236" x="6804025" y="5867400"/>
          <p14:tracePt t="67253" x="6724650" y="5849938"/>
          <p14:tracePt t="67270" x="6661150" y="5849938"/>
          <p14:tracePt t="67286" x="6643688" y="5840413"/>
          <p14:tracePt t="67303" x="6626225" y="5840413"/>
          <p14:tracePt t="67320" x="6599238" y="5832475"/>
          <p14:tracePt t="67321" x="6589713" y="5832475"/>
          <p14:tracePt t="67337" x="6572250" y="5822950"/>
          <p14:tracePt t="67353" x="6564313" y="5822950"/>
          <p14:tracePt t="69458" x="6554788" y="5822950"/>
          <p14:tracePt t="69474" x="6527800" y="5822950"/>
          <p14:tracePt t="69487" x="6518275" y="5822950"/>
          <p14:tracePt t="71975" x="6510338" y="5813425"/>
          <p14:tracePt t="71983" x="6411913" y="5786438"/>
          <p14:tracePt t="71991" x="6286500" y="5768975"/>
          <p14:tracePt t="72003" x="6188075" y="5768975"/>
          <p14:tracePt t="72020" x="6018213" y="5751513"/>
          <p14:tracePt t="72037" x="5857875" y="5715000"/>
          <p14:tracePt t="72055" x="5635625" y="5689600"/>
          <p14:tracePt t="72071" x="5527675" y="5670550"/>
          <p14:tracePt t="72087" x="5375275" y="5653088"/>
          <p14:tracePt t="72104" x="5170488" y="5626100"/>
          <p14:tracePt t="72120" x="4921250" y="5572125"/>
          <p14:tracePt t="72137" x="4679950" y="5537200"/>
          <p14:tracePt t="72154" x="4456113" y="5483225"/>
          <p14:tracePt t="72170" x="4295775" y="5438775"/>
          <p14:tracePt t="72187" x="4160838" y="5394325"/>
          <p14:tracePt t="72188" x="4116388" y="5376863"/>
          <p14:tracePt t="72204" x="4054475" y="5340350"/>
          <p14:tracePt t="72220" x="4017963" y="5286375"/>
          <p14:tracePt t="72237" x="3990975" y="5224463"/>
          <p14:tracePt t="72253" x="3919538" y="5143500"/>
          <p14:tracePt t="72271" x="3857625" y="5072063"/>
          <p14:tracePt t="72287" x="3776663" y="5037138"/>
          <p14:tracePt t="72304" x="3670300" y="5000625"/>
          <p14:tracePt t="72320" x="3608388" y="4948238"/>
          <p14:tracePt t="72337" x="3581400" y="4867275"/>
          <p14:tracePt t="72353" x="3527425" y="4786313"/>
          <p14:tracePt t="72370" x="3490913" y="4724400"/>
          <p14:tracePt t="72387" x="3446463" y="4643438"/>
          <p14:tracePt t="72404" x="3411538" y="4564063"/>
          <p14:tracePt t="72420" x="3340100" y="4483100"/>
          <p14:tracePt t="72438" x="3241675" y="4421188"/>
          <p14:tracePt t="72454" x="3160713" y="4394200"/>
          <p14:tracePt t="72470" x="3081338" y="4367213"/>
          <p14:tracePt t="72487" x="3017838" y="4340225"/>
          <p14:tracePt t="72503" x="2955925" y="4313238"/>
          <p14:tracePt t="72520" x="2919413" y="4278313"/>
          <p14:tracePt t="72537" x="2847975" y="4197350"/>
          <p14:tracePt t="72553" x="2795588" y="4135438"/>
          <p14:tracePt t="72570" x="2705100" y="4081463"/>
          <p14:tracePt t="72587" x="2625725" y="4054475"/>
          <p14:tracePt t="72603" x="2608263" y="4037013"/>
          <p14:tracePt t="72620" x="2562225" y="4010025"/>
          <p14:tracePt t="72637" x="2517775" y="4000500"/>
          <p14:tracePt t="72653" x="2465388" y="3983038"/>
          <p14:tracePt t="72670" x="2446338" y="3965575"/>
          <p14:tracePt t="72687" x="2411413" y="3956050"/>
          <p14:tracePt t="72688" x="2393950" y="3948113"/>
          <p14:tracePt t="72704" x="2339975" y="3921125"/>
          <p14:tracePt t="72720" x="2312988" y="3902075"/>
          <p14:tracePt t="72736" x="2276475" y="3857625"/>
          <p14:tracePt t="72753" x="2251075" y="3813175"/>
          <p14:tracePt t="72770" x="2224088" y="3778250"/>
          <p14:tracePt t="72787" x="2214563" y="3741738"/>
          <p14:tracePt t="72804" x="2214563" y="3724275"/>
          <p14:tracePt t="72820" x="2214563" y="3706813"/>
          <p14:tracePt t="72837" x="2214563" y="3687763"/>
          <p14:tracePt t="72860" x="2205038" y="3687763"/>
          <p14:tracePt t="72875" x="2197100" y="3679825"/>
          <p14:tracePt t="72887" x="2187575" y="3679825"/>
          <p14:tracePt t="72904" x="2179638" y="3662363"/>
          <p14:tracePt t="72920" x="2160588" y="3652838"/>
          <p14:tracePt t="72937" x="2160588" y="3635375"/>
          <p14:tracePt t="72953" x="2160588" y="3625850"/>
          <p14:tracePt t="72970" x="2143125" y="3625850"/>
          <p14:tracePt t="72988" x="2125663" y="3625850"/>
          <p14:tracePt t="73004" x="2116138" y="3625850"/>
          <p14:tracePt t="73041" x="2108200" y="3625850"/>
          <p14:tracePt t="73057" x="2081213" y="3625850"/>
          <p14:tracePt t="73072" x="2071688" y="3625850"/>
          <p14:tracePt t="73080" x="2062163" y="3625850"/>
          <p14:tracePt t="73094" x="2054225" y="3625850"/>
          <p14:tracePt t="73205" x="2044700" y="3625850"/>
          <p14:tracePt t="73579" x="2036763" y="3635375"/>
          <p14:tracePt t="73587" x="2017713" y="3635375"/>
          <p14:tracePt t="73595" x="2009775" y="3643313"/>
          <p14:tracePt t="73604" x="2000250" y="3652838"/>
          <p14:tracePt t="73620" x="1982788" y="3670300"/>
          <p14:tracePt t="73637" x="1965325" y="3679825"/>
          <p14:tracePt t="73654" x="1938338" y="3687763"/>
          <p14:tracePt t="73670" x="1919288" y="3697288"/>
          <p14:tracePt t="73687" x="1901825" y="3697288"/>
          <p14:tracePt t="73712" x="1893888" y="3697288"/>
          <p14:tracePt t="73728" x="1874838" y="3687763"/>
          <p14:tracePt t="73744" x="1866900" y="3679825"/>
          <p14:tracePt t="73753" x="1857375" y="3662363"/>
          <p14:tracePt t="73770" x="1839913" y="3643313"/>
          <p14:tracePt t="73787" x="1830388" y="3635375"/>
          <p14:tracePt t="73803" x="1822450" y="3635375"/>
          <p14:tracePt t="73820" x="1812925" y="3625850"/>
          <p14:tracePt t="73837" x="1795463" y="3616325"/>
          <p14:tracePt t="73838" x="1785938" y="3616325"/>
          <p14:tracePt t="73854" x="1776413" y="3589338"/>
          <p14:tracePt t="73870" x="1768475" y="3571875"/>
          <p14:tracePt t="73888" x="1751013" y="3554413"/>
          <p14:tracePt t="73905" x="1751013" y="3517900"/>
          <p14:tracePt t="73920" x="1751013" y="3492500"/>
          <p14:tracePt t="73937" x="1758950" y="3455988"/>
          <p14:tracePt t="73955" x="1795463" y="3384550"/>
          <p14:tracePt t="73971" x="1822450" y="3322638"/>
          <p14:tracePt t="73987" x="1839913" y="3286125"/>
          <p14:tracePt t="74004" x="1866900" y="3268663"/>
          <p14:tracePt t="74021" x="1893888" y="3241675"/>
          <p14:tracePt t="74037" x="1911350" y="3224213"/>
          <p14:tracePt t="74054" x="1928813" y="3206750"/>
          <p14:tracePt t="74071" x="1946275" y="3197225"/>
          <p14:tracePt t="74339" x="1955800" y="3197225"/>
          <p14:tracePt t="74355" x="1990725" y="3197225"/>
          <p14:tracePt t="74366" x="2027238" y="3206750"/>
          <p14:tracePt t="74379" x="2143125" y="3241675"/>
          <p14:tracePt t="74391" x="2197100" y="3241675"/>
          <p14:tracePt t="74404" x="2322513" y="3241675"/>
          <p14:tracePt t="74420" x="2517775" y="3232150"/>
          <p14:tracePt t="74437" x="2741613" y="3197225"/>
          <p14:tracePt t="74454" x="2894013" y="3160713"/>
          <p14:tracePt t="74471" x="3000375" y="3152775"/>
          <p14:tracePt t="74487" x="3116263" y="3135313"/>
          <p14:tracePt t="74504" x="3152775" y="3135313"/>
          <p14:tracePt t="74520" x="3170238" y="3135313"/>
          <p14:tracePt t="74537" x="3179763" y="3135313"/>
          <p14:tracePt t="74554" x="3197225" y="3135313"/>
          <p14:tracePt t="74571" x="3224213" y="3135313"/>
          <p14:tracePt t="74589" x="3251200" y="3135313"/>
          <p14:tracePt t="74605" x="3313113" y="3125788"/>
          <p14:tracePt t="74621" x="3375025" y="3098800"/>
          <p14:tracePt t="74637" x="3438525" y="3089275"/>
          <p14:tracePt t="74654" x="3446463" y="3081338"/>
          <p14:tracePt t="74670" x="3455988" y="3081338"/>
          <p14:tracePt t="74808" x="3429000" y="3081338"/>
          <p14:tracePt t="74818" x="3394075" y="3089275"/>
          <p14:tracePt t="74828" x="3357563" y="3108325"/>
          <p14:tracePt t="74841" x="3276600" y="3135313"/>
          <p14:tracePt t="74855" x="3197225" y="3160713"/>
          <p14:tracePt t="74871" x="3160713" y="3179763"/>
          <p14:tracePt t="74887" x="3125788" y="3206750"/>
          <p14:tracePt t="74904" x="3108325" y="3214688"/>
          <p14:tracePt t="74920" x="3098800" y="3214688"/>
          <p14:tracePt t="75715" x="3089275" y="3224213"/>
          <p14:tracePt t="75723" x="3081338" y="3232150"/>
          <p14:tracePt t="75740" x="3054350" y="3251200"/>
          <p14:tracePt t="75755" x="3036888" y="3278188"/>
          <p14:tracePt t="75771" x="3009900" y="3295650"/>
          <p14:tracePt t="75787" x="2982913" y="3303588"/>
          <p14:tracePt t="75804" x="2965450" y="3322638"/>
          <p14:tracePt t="75820" x="2946400" y="3340100"/>
          <p14:tracePt t="75839" x="2901950" y="3357563"/>
          <p14:tracePt t="75855" x="2847975" y="3384550"/>
          <p14:tracePt t="75872" x="2786063" y="3411538"/>
          <p14:tracePt t="75874" x="2759075" y="3421063"/>
          <p14:tracePt t="75889" x="2679700" y="3446463"/>
          <p14:tracePt t="75904" x="2608263" y="3473450"/>
          <p14:tracePt t="75921" x="2527300" y="3500438"/>
          <p14:tracePt t="75938" x="2473325" y="3527425"/>
          <p14:tracePt t="75955" x="2465388" y="3536950"/>
          <p14:tracePt t="75997" x="2455863" y="3536950"/>
          <p14:tracePt t="76007" x="2446338" y="3536950"/>
          <p14:tracePt t="76021" x="2428875" y="3509963"/>
          <p14:tracePt t="76038" x="2401888" y="3492500"/>
          <p14:tracePt t="76055" x="2384425" y="3473450"/>
          <p14:tracePt t="76072" x="2366963" y="3465513"/>
          <p14:tracePt t="76088" x="2347913" y="3446463"/>
          <p14:tracePt t="76105" x="2322513" y="3438525"/>
          <p14:tracePt t="76107" x="2312988" y="3438525"/>
          <p14:tracePt t="76121" x="2303463" y="3429000"/>
          <p14:tracePt t="76140" x="2286000" y="3421063"/>
          <p14:tracePt t="76155" x="2259013" y="3421063"/>
          <p14:tracePt t="76171" x="2241550" y="3411538"/>
          <p14:tracePt t="76188" x="2224088" y="3411538"/>
          <p14:tracePt t="76205" x="2214563" y="3411538"/>
          <p14:tracePt t="76222" x="2187575" y="3402013"/>
          <p14:tracePt t="76239" x="2160588" y="3411538"/>
          <p14:tracePt t="76340" x="2170113" y="3411538"/>
          <p14:tracePt t="76348" x="2197100" y="3411538"/>
          <p14:tracePt t="76356" x="2232025" y="3411538"/>
          <p14:tracePt t="76371" x="2276475" y="3411538"/>
          <p14:tracePt t="76387" x="2322513" y="3394075"/>
          <p14:tracePt t="82803" x="2251075" y="3482975"/>
          <p14:tracePt t="82811" x="2179638" y="3589338"/>
          <p14:tracePt t="82821" x="2143125" y="3635375"/>
          <p14:tracePt t="82838" x="2125663" y="3652838"/>
          <p14:tracePt t="82952" x="2133600" y="3697288"/>
          <p14:tracePt t="82962" x="2152650" y="3724275"/>
          <p14:tracePt t="82973" x="2197100" y="3733800"/>
          <p14:tracePt t="82989" x="2276475" y="3768725"/>
          <p14:tracePt t="83007" x="2347913" y="3805238"/>
          <p14:tracePt t="83022" x="2357438" y="3830638"/>
          <p14:tracePt t="83039" x="2393950" y="3840163"/>
          <p14:tracePt t="83056" x="2465388" y="3840163"/>
          <p14:tracePt t="83072" x="2616200" y="3805238"/>
          <p14:tracePt t="83089" x="2741613" y="3786188"/>
          <p14:tracePt t="83106" x="2919413" y="3813175"/>
          <p14:tracePt t="83122" x="3071813" y="3929063"/>
          <p14:tracePt t="83138" x="3108325" y="4125913"/>
          <p14:tracePt t="83156" x="3017838" y="4367213"/>
          <p14:tracePt t="83172" x="3009900" y="4376738"/>
          <p14:tracePt t="83189" x="3009900" y="4402138"/>
          <p14:tracePt t="83205" x="2982913" y="4465638"/>
          <p14:tracePt t="83530" x="2982913" y="4456113"/>
          <p14:tracePt t="83540" x="2990850" y="4411663"/>
          <p14:tracePt t="83556" x="3009900" y="4330700"/>
          <p14:tracePt t="83572" x="3062288" y="4295775"/>
          <p14:tracePt t="83590" x="3089275" y="4259263"/>
          <p14:tracePt t="83606" x="3108325" y="4241800"/>
          <p14:tracePt t="83623" x="3116263" y="4224338"/>
          <p14:tracePt t="83625" x="3116263" y="4206875"/>
          <p14:tracePt t="83641" x="3125788" y="4187825"/>
          <p14:tracePt t="83657" x="3133725" y="4170363"/>
          <p14:tracePt t="83673" x="3133725" y="4135438"/>
          <p14:tracePt t="83689" x="3160713" y="4090988"/>
          <p14:tracePt t="83706" x="3179763" y="4054475"/>
          <p14:tracePt t="83722" x="3197225" y="4037013"/>
          <p14:tracePt t="83738" x="3197225" y="4000500"/>
          <p14:tracePt t="83755" x="3205163" y="3983038"/>
          <p14:tracePt t="83772" x="3214688" y="3965575"/>
          <p14:tracePt t="83789" x="3232150" y="3921125"/>
          <p14:tracePt t="83805" x="3232150" y="3902075"/>
          <p14:tracePt t="83822" x="3232150" y="3876675"/>
          <p14:tracePt t="83839" x="3232150" y="3867150"/>
          <p14:tracePt t="83856" x="3224213" y="3867150"/>
          <p14:tracePt t="83873" x="3214688" y="3867150"/>
          <p14:tracePt t="83891" x="3197225" y="3857625"/>
          <p14:tracePt t="83930" x="3179763" y="3857625"/>
          <p14:tracePt t="83946" x="3170238" y="3857625"/>
          <p14:tracePt t="83958" x="3152775" y="3857625"/>
          <p14:tracePt t="83972" x="3133725" y="3857625"/>
          <p14:tracePt t="83988" x="3108325" y="3857625"/>
          <p14:tracePt t="84005" x="3081338" y="3857625"/>
          <p14:tracePt t="84021" x="3044825" y="3857625"/>
          <p14:tracePt t="84039" x="3017838" y="3857625"/>
          <p14:tracePt t="84039" x="2990850" y="3857625"/>
          <p14:tracePt t="84055" x="2946400" y="3857625"/>
          <p14:tracePt t="84071" x="2911475" y="3857625"/>
          <p14:tracePt t="84088" x="2884488" y="3857625"/>
          <p14:tracePt t="84105" x="2840038" y="3857625"/>
          <p14:tracePt t="84121" x="2786063" y="3876675"/>
          <p14:tracePt t="84138" x="2741613" y="3876675"/>
          <p14:tracePt t="84155" x="2687638" y="3884613"/>
          <p14:tracePt t="84156" x="2660650" y="3884613"/>
          <p14:tracePt t="84172" x="2598738" y="3894138"/>
          <p14:tracePt t="84188" x="2517775" y="3894138"/>
          <p14:tracePt t="84206" x="2465388" y="3911600"/>
          <p14:tracePt t="84222" x="2428875" y="3911600"/>
          <p14:tracePt t="84239" x="2411413" y="3911600"/>
          <p14:tracePt t="84255" x="2384425" y="3911600"/>
          <p14:tracePt t="84272" x="2366963" y="3911600"/>
          <p14:tracePt t="84289" x="2347913" y="3911600"/>
          <p14:tracePt t="84290" x="2339975" y="3911600"/>
          <p14:tracePt t="84306" x="2312988" y="3911600"/>
          <p14:tracePt t="84322" x="2295525" y="3911600"/>
          <p14:tracePt t="84339" x="2276475" y="3911600"/>
          <p14:tracePt t="84356" x="2259013" y="3911600"/>
          <p14:tracePt t="84372" x="2232025" y="3894138"/>
          <p14:tracePt t="84389" x="2214563" y="3884613"/>
          <p14:tracePt t="84406" x="2170113" y="3884613"/>
          <p14:tracePt t="84423" x="2143125" y="3884613"/>
          <p14:tracePt t="84439" x="2108200" y="3876675"/>
          <p14:tracePt t="84456" x="2089150" y="3876675"/>
          <p14:tracePt t="84472" x="2071688" y="3867150"/>
          <p14:tracePt t="84489" x="2036763" y="3857625"/>
          <p14:tracePt t="84506" x="2009775" y="3857625"/>
          <p14:tracePt t="84522" x="1982788" y="3857625"/>
          <p14:tracePt t="84526" x="1973263" y="3857625"/>
          <p14:tracePt t="84540" x="1955800" y="3857625"/>
          <p14:tracePt t="84558" x="1938338" y="3857625"/>
          <p14:tracePt t="84572" x="1911350" y="3857625"/>
          <p14:tracePt t="84589" x="1893888" y="3857625"/>
          <p14:tracePt t="84605" x="1874838" y="3857625"/>
          <p14:tracePt t="84622" x="1847850" y="3857625"/>
          <p14:tracePt t="84639" x="1830388" y="3867150"/>
          <p14:tracePt t="84656" x="1803400" y="3876675"/>
          <p14:tracePt t="84672" x="1776413" y="3876675"/>
          <p14:tracePt t="84688" x="1758950" y="3876675"/>
          <p14:tracePt t="84705" x="1751013" y="3876675"/>
          <p14:tracePt t="84722" x="1741488" y="3876675"/>
          <p14:tracePt t="84738" x="1731963" y="3876675"/>
          <p14:tracePt t="84758" x="1724025" y="3876675"/>
          <p14:tracePt t="84771" x="1724025" y="3867150"/>
          <p14:tracePt t="84806" x="1724025" y="3857625"/>
          <p14:tracePt t="84813" x="1714500" y="3857625"/>
          <p14:tracePt t="84828" x="1714500" y="3849688"/>
          <p14:tracePt t="84860" x="1714500" y="3830638"/>
          <p14:tracePt t="84877" x="1714500" y="3822700"/>
          <p14:tracePt t="84893" x="1714500" y="3813175"/>
          <p14:tracePt t="84902" x="1724025" y="3805238"/>
          <p14:tracePt t="84911" x="1731963" y="3805238"/>
          <p14:tracePt t="84922" x="1741488" y="3795713"/>
          <p14:tracePt t="84939" x="1758950" y="3778250"/>
          <p14:tracePt t="84956" x="1785938" y="3751263"/>
          <p14:tracePt t="84972" x="1812925" y="3733800"/>
          <p14:tracePt t="84989" x="1839913" y="3714750"/>
          <p14:tracePt t="85006" x="1857375" y="3687763"/>
          <p14:tracePt t="85022" x="1874838" y="3679825"/>
          <p14:tracePt t="85039" x="1884363" y="3670300"/>
          <p14:tracePt t="85181" x="1893888" y="3662363"/>
          <p14:tracePt t="85197" x="1919288" y="3662363"/>
          <p14:tracePt t="85207" x="1928813" y="3652838"/>
          <p14:tracePt t="85223" x="1946275" y="3652838"/>
          <p14:tracePt t="85239" x="1965325" y="3652838"/>
          <p14:tracePt t="85255" x="1982788" y="3652838"/>
          <p14:tracePt t="85273" x="1990725" y="3652838"/>
          <p14:tracePt t="85306" x="2000250" y="3652838"/>
          <p14:tracePt t="85322" x="2017713" y="3643313"/>
          <p14:tracePt t="85330" x="2036763" y="3643313"/>
          <p14:tracePt t="85339" x="2044700" y="3643313"/>
          <p14:tracePt t="85355" x="2062163" y="3625850"/>
          <p14:tracePt t="85371" x="2071688" y="3625850"/>
          <p14:tracePt t="85388" x="2089150" y="3625850"/>
          <p14:tracePt t="85407" x="2116138" y="3625850"/>
          <p14:tracePt t="85423" x="2125663" y="3616325"/>
          <p14:tracePt t="85439" x="2143125" y="3616325"/>
          <p14:tracePt t="85511" x="2152650" y="3616325"/>
          <p14:tracePt t="85521" x="2160588" y="3616325"/>
          <p14:tracePt t="85541" x="2197100" y="3608388"/>
          <p14:tracePt t="85558" x="2205038" y="3608388"/>
          <p14:tracePt t="85651" x="2214563" y="3608388"/>
          <p14:tracePt t="85666" x="2224088" y="3608388"/>
          <p14:tracePt t="85678" x="2232025" y="3625850"/>
          <p14:tracePt t="85690" x="2251075" y="3643313"/>
          <p14:tracePt t="85691" x="2276475" y="3687763"/>
          <p14:tracePt t="85706" x="2366963" y="3805238"/>
          <p14:tracePt t="85722" x="2428875" y="3929063"/>
          <p14:tracePt t="85739" x="2517775" y="4071938"/>
          <p14:tracePt t="85755" x="2633663" y="4224338"/>
          <p14:tracePt t="85772" x="2759075" y="4411663"/>
          <p14:tracePt t="85788" x="2884488" y="4537075"/>
          <p14:tracePt t="85805" x="2990850" y="4625975"/>
          <p14:tracePt t="85822" x="3071813" y="4733925"/>
          <p14:tracePt t="85838" x="3108325" y="4813300"/>
          <p14:tracePt t="85856" x="3133725" y="4894263"/>
          <p14:tracePt t="85872" x="3160713" y="4965700"/>
          <p14:tracePt t="85889" x="3187700" y="5045075"/>
          <p14:tracePt t="85905" x="3214688" y="5108575"/>
          <p14:tracePt t="85923" x="3241675" y="5187950"/>
          <p14:tracePt t="85925" x="3251200" y="5233988"/>
          <p14:tracePt t="85939" x="3268663" y="5268913"/>
          <p14:tracePt t="85957" x="3303588" y="5357813"/>
          <p14:tracePt t="85972" x="3357563" y="5421313"/>
          <p14:tracePt t="85989" x="3419475" y="5492750"/>
          <p14:tracePt t="86005" x="3465513" y="5537200"/>
          <p14:tracePt t="86022" x="3490913" y="5618163"/>
          <p14:tracePt t="86039" x="3509963" y="5680075"/>
          <p14:tracePt t="86056" x="3544888" y="5768975"/>
          <p14:tracePt t="86072" x="3589338" y="5813425"/>
          <p14:tracePt t="86089" x="3625850" y="5884863"/>
          <p14:tracePt t="86106" x="3679825" y="5948363"/>
          <p14:tracePt t="86122" x="3697288" y="5965825"/>
          <p14:tracePt t="86139" x="3714750" y="5992813"/>
          <p14:tracePt t="86155" x="3741738" y="6010275"/>
          <p14:tracePt t="86172" x="3759200" y="6046788"/>
          <p14:tracePt t="86189" x="3776663" y="6064250"/>
          <p14:tracePt t="86192" x="3786188" y="6072188"/>
          <p14:tracePt t="86208" x="3813175" y="6108700"/>
          <p14:tracePt t="86222" x="3830638" y="6153150"/>
          <p14:tracePt t="86239" x="3857625" y="6170613"/>
          <p14:tracePt t="86256" x="3867150" y="6189663"/>
          <p14:tracePt t="86273" x="3867150" y="6215063"/>
          <p14:tracePt t="86289" x="3875088" y="6224588"/>
          <p14:tracePt t="86309" x="3884613" y="6234113"/>
          <p14:tracePt t="86408" x="3884613" y="6242050"/>
          <p14:tracePt t="86707" x="3875088" y="6242050"/>
          <p14:tracePt t="86723" x="3867150" y="6242050"/>
          <p14:tracePt t="86738" x="3848100" y="6242050"/>
          <p14:tracePt t="86753" x="3840163" y="6242050"/>
          <p14:tracePt t="86793" x="3830638" y="6242050"/>
          <p14:tracePt t="86803" x="3822700" y="6242050"/>
          <p14:tracePt t="86817" x="3813175" y="6242050"/>
          <p14:tracePt t="86825" x="3803650" y="6242050"/>
          <p14:tracePt t="86839" x="3768725" y="6242050"/>
          <p14:tracePt t="86856" x="3705225" y="6215063"/>
          <p14:tracePt t="86872" x="3625850" y="6197600"/>
          <p14:tracePt t="86889" x="3562350" y="6189663"/>
          <p14:tracePt t="86906" x="3490913" y="6189663"/>
          <p14:tracePt t="86922" x="3455988" y="6189663"/>
          <p14:tracePt t="86939" x="3438525" y="6189663"/>
          <p14:tracePt t="86957" x="3402013" y="6207125"/>
          <p14:tracePt t="86973" x="3384550" y="6234113"/>
          <p14:tracePt t="86989" x="3357563" y="6251575"/>
          <p14:tracePt t="87006" x="3303588" y="6278563"/>
          <p14:tracePt t="87022" x="3286125" y="6296025"/>
          <p14:tracePt t="87039" x="3268663" y="6305550"/>
          <p14:tracePt t="87055" x="3268663" y="6313488"/>
          <p14:tracePt t="87104" x="3276600" y="6313488"/>
          <p14:tracePt t="87112" x="3276600" y="6323013"/>
          <p14:tracePt t="87122" x="3286125" y="6323013"/>
          <p14:tracePt t="87139" x="3295650" y="6340475"/>
          <p14:tracePt t="87157" x="3322638" y="6340475"/>
          <p14:tracePt t="87174" x="3330575" y="6340475"/>
          <p14:tracePt t="87191" x="3340100" y="6340475"/>
          <p14:tracePt t="87205" x="3348038" y="6340475"/>
          <p14:tracePt t="87223" x="3419475" y="6340475"/>
          <p14:tracePt t="87239" x="3509963" y="6340475"/>
          <p14:tracePt t="87255" x="3544888" y="6340475"/>
          <p14:tracePt t="87272" x="3571875" y="6340475"/>
          <p14:tracePt t="87288" x="3616325" y="6340475"/>
          <p14:tracePt t="87305" x="3679825" y="6350000"/>
          <p14:tracePt t="87322" x="3724275" y="6350000"/>
          <p14:tracePt t="87339" x="3786188" y="6350000"/>
          <p14:tracePt t="87355" x="3902075" y="6357938"/>
          <p14:tracePt t="87372" x="3956050" y="6357938"/>
          <p14:tracePt t="87390" x="4000500" y="6357938"/>
          <p14:tracePt t="87407" x="4071938" y="6357938"/>
          <p14:tracePt t="87423" x="4152900" y="6376988"/>
          <p14:tracePt t="87439" x="4214813" y="6376988"/>
          <p14:tracePt t="87458" x="4251325" y="6384925"/>
          <p14:tracePt t="87473" x="4276725" y="6384925"/>
          <p14:tracePt t="87490" x="4295775" y="6394450"/>
          <p14:tracePt t="87506" x="4313238" y="6394450"/>
          <p14:tracePt t="87523" x="4322763" y="6403975"/>
          <p14:tracePt t="87904" x="4313238" y="6403975"/>
          <p14:tracePt t="87914" x="4303713" y="6403975"/>
          <p14:tracePt t="87925" x="4295775" y="6421438"/>
          <p14:tracePt t="87940" x="4286250" y="6421438"/>
          <p14:tracePt t="87956" x="4276725" y="6421438"/>
          <p14:tracePt t="87972" x="4259263" y="6429375"/>
          <p14:tracePt t="88115" x="4251325" y="6429375"/>
          <p14:tracePt t="88162" x="4241800" y="6429375"/>
          <p14:tracePt t="88296" x="4251325" y="6429375"/>
          <p14:tracePt t="88312" x="4268788" y="6429375"/>
          <p14:tracePt t="88323" x="4276725" y="6429375"/>
          <p14:tracePt t="88341" x="4295775" y="6429375"/>
          <p14:tracePt t="88357" x="4313238" y="6411913"/>
          <p14:tracePt t="88372" x="4322763" y="6411913"/>
          <p14:tracePt t="88389" x="4340225" y="6411913"/>
          <p14:tracePt t="88406" x="4357688" y="6403975"/>
          <p14:tracePt t="88423" x="4375150" y="6403975"/>
          <p14:tracePt t="88439" x="4411663" y="6403975"/>
          <p14:tracePt t="88456" x="4429125" y="6403975"/>
          <p14:tracePt t="88473" x="4446588" y="6403975"/>
          <p14:tracePt t="88490" x="4491038" y="6403975"/>
          <p14:tracePt t="88492" x="4500563" y="6403975"/>
          <p14:tracePt t="88506" x="4537075" y="6403975"/>
          <p14:tracePt t="88523" x="4554538" y="6403975"/>
          <p14:tracePt t="88539" x="4572000" y="6403975"/>
          <p14:tracePt t="88561" x="4589463" y="6403975"/>
          <p14:tracePt t="88572" x="4598988" y="6394450"/>
          <p14:tracePt t="88591" x="4625975" y="6384925"/>
          <p14:tracePt t="88608" x="4643438" y="6376988"/>
          <p14:tracePt t="88624" x="4670425" y="6367463"/>
          <p14:tracePt t="88640" x="4687888" y="6367463"/>
          <p14:tracePt t="88725" x="4679950" y="6367463"/>
          <p14:tracePt t="88735" x="4652963" y="6367463"/>
          <p14:tracePt t="88748" x="4633913" y="6376988"/>
          <p14:tracePt t="88760" x="4625975" y="6376988"/>
          <p14:tracePt t="88773" x="4616450" y="6376988"/>
          <p14:tracePt t="88790" x="4589463" y="6384925"/>
          <p14:tracePt t="88806" x="4572000" y="6394450"/>
          <p14:tracePt t="88822" x="4554538" y="6394450"/>
          <p14:tracePt t="88840" x="4545013" y="6394450"/>
          <p14:tracePt t="88856" x="4518025" y="6394450"/>
          <p14:tracePt t="88872" x="4510088" y="6394450"/>
          <p14:tracePt t="88889" x="4500563" y="6394450"/>
          <p14:tracePt t="88906" x="4491038" y="6394450"/>
          <p14:tracePt t="88927" x="4483100" y="6394450"/>
          <p14:tracePt t="88951" x="4473575" y="6394450"/>
          <p14:tracePt t="88958" x="4465638" y="6394450"/>
          <p14:tracePt t="88973" x="4446588" y="6394450"/>
          <p14:tracePt t="88990" x="4429125" y="6403975"/>
          <p14:tracePt t="88992" x="4419600" y="6421438"/>
          <p14:tracePt t="89006" x="4402138" y="6429375"/>
          <p14:tracePt t="89022" x="4375150" y="6448425"/>
          <p14:tracePt t="89039" x="4357688" y="6456363"/>
          <p14:tracePt t="89131" x="4367213" y="6456363"/>
          <p14:tracePt t="89141" x="4384675" y="6456363"/>
          <p14:tracePt t="89156" x="4394200" y="6456363"/>
          <p14:tracePt t="89172" x="4411663" y="6456363"/>
          <p14:tracePt t="89189" x="4419600" y="6448425"/>
          <p14:tracePt t="89206" x="4456113" y="6448425"/>
          <p14:tracePt t="89222" x="4500563" y="6438900"/>
          <p14:tracePt t="89239" x="4537075" y="6438900"/>
          <p14:tracePt t="89257" x="4589463" y="6411913"/>
          <p14:tracePt t="89273" x="4608513" y="6403975"/>
          <p14:tracePt t="89289" x="4643438" y="6403975"/>
          <p14:tracePt t="89306" x="4705350" y="6376988"/>
          <p14:tracePt t="89322" x="4813300" y="6376988"/>
          <p14:tracePt t="89339" x="4921250" y="6376988"/>
          <p14:tracePt t="89356" x="5010150" y="6376988"/>
          <p14:tracePt t="89374" x="5081588" y="6376988"/>
          <p14:tracePt t="89390" x="5099050" y="6376988"/>
          <p14:tracePt t="89406" x="5108575" y="6376988"/>
          <p14:tracePt t="89458" x="5126038" y="6376988"/>
          <p14:tracePt t="89536" x="5135563" y="6376988"/>
          <p14:tracePt t="89680" x="5116513" y="6376988"/>
          <p14:tracePt t="89690" x="5108575" y="6376988"/>
          <p14:tracePt t="89707" x="5099050" y="6376988"/>
          <p14:tracePt t="89723" x="5064125" y="6332538"/>
          <p14:tracePt t="89740" x="5027613" y="6251575"/>
          <p14:tracePt t="89758" x="4894263" y="6081713"/>
          <p14:tracePt t="89774" x="4813300" y="6000750"/>
          <p14:tracePt t="89789" x="4724400" y="5921375"/>
          <p14:tracePt t="89806" x="4643438" y="5849938"/>
          <p14:tracePt t="89822" x="4554538" y="5768975"/>
          <p14:tracePt t="89839" x="4446588" y="5643563"/>
          <p14:tracePt t="89856" x="4295775" y="5483225"/>
          <p14:tracePt t="89873" x="4133850" y="5268913"/>
          <p14:tracePt t="89890" x="3822700" y="4938713"/>
          <p14:tracePt t="89906" x="3687763" y="4830763"/>
          <p14:tracePt t="89923" x="3589338" y="4751388"/>
          <p14:tracePt t="89940" x="3509963" y="4697413"/>
          <p14:tracePt t="89956" x="3429000" y="4643438"/>
          <p14:tracePt t="89973" x="3367088" y="4608513"/>
          <p14:tracePt t="89990" x="3313113" y="4572000"/>
          <p14:tracePt t="90008" x="3268663" y="4527550"/>
          <p14:tracePt t="90024" x="3259138" y="4500563"/>
          <p14:tracePt t="90040" x="3241675" y="4492625"/>
          <p14:tracePt t="90056" x="3214688" y="4465638"/>
          <p14:tracePt t="90073" x="3197225" y="4438650"/>
          <p14:tracePt t="90090" x="3152775" y="4402138"/>
          <p14:tracePt t="90106" x="3081338" y="4340225"/>
          <p14:tracePt t="90122" x="3017838" y="4305300"/>
          <p14:tracePt t="90139" x="2901950" y="4278313"/>
          <p14:tracePt t="90156" x="2867025" y="4251325"/>
          <p14:tracePt t="90172" x="2847975" y="4241800"/>
          <p14:tracePt t="90189" x="2840038" y="4241800"/>
          <p14:tracePt t="90206" x="2822575" y="4233863"/>
          <p14:tracePt t="90225" x="2813050" y="4233863"/>
          <p14:tracePt t="90239" x="2803525" y="4224338"/>
          <p14:tracePt t="90255" x="2786063" y="4214813"/>
          <p14:tracePt t="90273" x="2751138" y="4197350"/>
          <p14:tracePt t="90289" x="2732088" y="4197350"/>
          <p14:tracePt t="90305" x="2724150" y="4187825"/>
          <p14:tracePt t="90322" x="2705100" y="4179888"/>
          <p14:tracePt t="90339" x="2697163" y="4170363"/>
          <p14:tracePt t="90356" x="2670175" y="4152900"/>
          <p14:tracePt t="90372" x="2660650" y="4125913"/>
          <p14:tracePt t="90389" x="2643188" y="4108450"/>
          <p14:tracePt t="90406" x="2633663" y="4064000"/>
          <p14:tracePt t="90423" x="2633663" y="4044950"/>
          <p14:tracePt t="90440" x="2633663" y="4019550"/>
          <p14:tracePt t="90456" x="2633663" y="3983038"/>
          <p14:tracePt t="90473" x="2616200" y="3948113"/>
          <p14:tracePt t="90490" x="2616200" y="3921125"/>
          <p14:tracePt t="90508" x="2589213" y="3876675"/>
          <p14:tracePt t="90524" x="2554288" y="3840163"/>
          <p14:tracePt t="90540" x="2473325" y="3813175"/>
          <p14:tracePt t="90557" x="2384425" y="3805238"/>
          <p14:tracePt t="90573" x="2276475" y="3805238"/>
          <p14:tracePt t="90591" x="2197100" y="3786188"/>
          <p14:tracePt t="90607" x="2125663" y="3778250"/>
          <p14:tracePt t="90624" x="2071688" y="3768725"/>
          <p14:tracePt t="90641" x="2054225" y="3768725"/>
          <p14:tracePt t="90642" x="2044700" y="3751263"/>
          <p14:tracePt t="90657" x="2036763" y="3751263"/>
          <p14:tracePt t="90679" x="2027238" y="3741738"/>
          <p14:tracePt t="90689" x="2017713" y="3741738"/>
          <p14:tracePt t="90706" x="1990725" y="3733800"/>
          <p14:tracePt t="90723" x="1982788" y="3733800"/>
          <p14:tracePt t="90739" x="1973263" y="3733800"/>
          <p14:tracePt t="90806" x="1990725" y="3724275"/>
          <p14:tracePt t="90816" x="2027238" y="3706813"/>
          <p14:tracePt t="90827" x="2044700" y="3706813"/>
          <p14:tracePt t="90840" x="2125663" y="3706813"/>
          <p14:tracePt t="90857" x="2205038" y="3714750"/>
          <p14:tracePt t="90874" x="2312988" y="3714750"/>
          <p14:tracePt t="90889" x="2438400" y="3714750"/>
          <p14:tracePt t="90907" x="2660650" y="3679825"/>
          <p14:tracePt t="90923" x="2751138" y="3662363"/>
          <p14:tracePt t="90939" x="2847975" y="3662363"/>
          <p14:tracePt t="90956" x="2919413" y="3662363"/>
          <p14:tracePt t="90973" x="2965450" y="3662363"/>
          <p14:tracePt t="90989" x="3000375" y="3662363"/>
          <p14:tracePt t="91006" x="3027363" y="3662363"/>
          <p14:tracePt t="91023" x="3054350" y="3662363"/>
          <p14:tracePt t="91040" x="3071813" y="3662363"/>
          <p14:tracePt t="91056" x="3081338" y="3662363"/>
          <p14:tracePt t="91073" x="3098800" y="3662363"/>
          <p14:tracePt t="91089" x="3116263" y="3662363"/>
          <p14:tracePt t="91106" x="3133725" y="3662363"/>
          <p14:tracePt t="91123" x="3143250" y="3662363"/>
          <p14:tracePt t="91165" x="3143250" y="3679825"/>
          <p14:tracePt t="91173" x="3133725" y="3679825"/>
          <p14:tracePt t="91179" x="3125788" y="3687763"/>
          <p14:tracePt t="91189" x="3108325" y="3687763"/>
          <p14:tracePt t="91206" x="3081338" y="3706813"/>
          <p14:tracePt t="91222" x="3009900" y="3714750"/>
          <p14:tracePt t="91240" x="2911475" y="3733800"/>
          <p14:tracePt t="91256" x="2803525" y="3741738"/>
          <p14:tracePt t="91274" x="2554288" y="3795713"/>
          <p14:tracePt t="91289" x="2374900" y="3813175"/>
          <p14:tracePt t="91306" x="2268538" y="3822700"/>
          <p14:tracePt t="91323" x="2170113" y="3849688"/>
          <p14:tracePt t="91339" x="2089150" y="3894138"/>
          <p14:tracePt t="91356" x="1982788" y="4037013"/>
          <p14:tracePt t="91372" x="1901825" y="4116388"/>
          <p14:tracePt t="91389" x="1822450" y="4187825"/>
          <p14:tracePt t="91406" x="1768475" y="4206875"/>
          <p14:tracePt t="91422" x="1758950" y="4224338"/>
          <p14:tracePt t="91439" x="1741488" y="4241800"/>
          <p14:tracePt t="91456" x="1724025" y="4259263"/>
          <p14:tracePt t="91473" x="1697038" y="4278313"/>
          <p14:tracePt t="91490" x="1697038" y="4286250"/>
          <p14:tracePt t="91540" x="1697038" y="4305300"/>
          <p14:tracePt t="91550" x="1714500" y="4305300"/>
          <p14:tracePt t="91561" x="1714500" y="4313238"/>
          <p14:tracePt t="91573" x="1731963" y="4322763"/>
          <p14:tracePt t="91590" x="1758950" y="4322763"/>
          <p14:tracePt t="91607" x="1839913" y="4330700"/>
          <p14:tracePt t="91624" x="1928813" y="4330700"/>
          <p14:tracePt t="91626" x="1973263" y="4330700"/>
          <p14:tracePt t="91640" x="2009775" y="4330700"/>
          <p14:tracePt t="91659" x="2143125" y="4313238"/>
          <p14:tracePt t="91675" x="2251075" y="4305300"/>
          <p14:tracePt t="91690" x="2357438" y="4278313"/>
          <p14:tracePt t="91706" x="2455863" y="4259263"/>
          <p14:tracePt t="91723" x="2544763" y="4259263"/>
          <p14:tracePt t="91739" x="2616200" y="4259263"/>
          <p14:tracePt t="91756" x="2679700" y="4259263"/>
          <p14:tracePt t="91773" x="2724150" y="4259263"/>
          <p14:tracePt t="91789" x="2795588" y="4259263"/>
          <p14:tracePt t="91805" x="2840038" y="4259263"/>
          <p14:tracePt t="91822" x="2884488" y="4259263"/>
          <p14:tracePt t="91839" x="2911475" y="4259263"/>
          <p14:tracePt t="91856" x="2938463" y="4259263"/>
          <p14:tracePt t="91872" x="2955925" y="4259263"/>
          <p14:tracePt t="91889" x="2982913" y="4251325"/>
          <p14:tracePt t="92056" x="2990850" y="4251325"/>
          <p14:tracePt t="93536" x="2990850" y="4286250"/>
          <p14:tracePt t="93547" x="2990850" y="4376738"/>
          <p14:tracePt t="93559" x="3000375" y="4510088"/>
          <p14:tracePt t="93574" x="3000375" y="4679950"/>
          <p14:tracePt t="93590" x="3036888" y="4902200"/>
          <p14:tracePt t="93606" x="3108325" y="5081588"/>
          <p14:tracePt t="93624" x="3205163" y="5295900"/>
          <p14:tracePt t="93641" x="3330575" y="5483225"/>
          <p14:tracePt t="93656" x="3473450" y="5724525"/>
          <p14:tracePt t="93673" x="3598863" y="5911850"/>
          <p14:tracePt t="93690" x="3687763" y="6037263"/>
          <p14:tracePt t="93706" x="3776663" y="6118225"/>
          <p14:tracePt t="93723" x="3919538" y="6251575"/>
          <p14:tracePt t="93740" x="4037013" y="6323013"/>
          <p14:tracePt t="93757" x="4125913" y="6411913"/>
          <p14:tracePt t="93774" x="4224338" y="6492875"/>
          <p14:tracePt t="93790" x="4303713" y="6546850"/>
          <p14:tracePt t="93808" x="4429125" y="6626225"/>
          <p14:tracePt t="93825" x="4510088" y="6670675"/>
          <p14:tracePt t="93840" x="4616450" y="6697663"/>
          <p14:tracePt t="93857" x="4697413" y="6734175"/>
          <p14:tracePt t="93873" x="4732338" y="6761163"/>
          <p14:tracePt t="93890" x="4741863" y="6769100"/>
          <p14:tracePt t="94146" x="4741863" y="6761163"/>
          <p14:tracePt t="94157" x="4741863" y="6751638"/>
          <p14:tracePt t="94174" x="4741863" y="6724650"/>
          <p14:tracePt t="94190" x="4741863" y="6707188"/>
          <p14:tracePt t="94208" x="4732338" y="6689725"/>
          <p14:tracePt t="94225" x="4714875" y="6689725"/>
          <p14:tracePt t="94278" x="4714875" y="6680200"/>
          <p14:tracePt t="94303" x="4705350" y="6680200"/>
          <p14:tracePt t="94313" x="4697413" y="6680200"/>
          <p14:tracePt t="94323" x="4687888" y="6680200"/>
          <p14:tracePt t="94442" x="4687888" y="6670675"/>
          <p14:tracePt t="94459" x="4679950" y="6653213"/>
          <p14:tracePt t="94469" x="4679950" y="6643688"/>
          <p14:tracePt t="94483" x="4679950" y="6635750"/>
          <p14:tracePt t="94493" x="4679950" y="6626225"/>
          <p14:tracePt t="94507" x="4679950" y="6618288"/>
          <p14:tracePt t="94524" x="4679950" y="6608763"/>
          <p14:tracePt t="94540" x="4679950" y="6599238"/>
          <p14:tracePt t="94557" x="4679950" y="6581775"/>
          <p14:tracePt t="94574" x="4679950" y="6572250"/>
          <p14:tracePt t="94591" x="4670425" y="6572250"/>
          <p14:tracePt t="94663" x="4660900" y="6564313"/>
          <p14:tracePt t="94686" x="4643438" y="6564313"/>
          <p14:tracePt t="94701" x="4633913" y="6554788"/>
          <p14:tracePt t="94717" x="4625975" y="6554788"/>
          <p14:tracePt t="94740" x="4616450" y="6554788"/>
          <p14:tracePt t="94751" x="4608513" y="6546850"/>
          <p14:tracePt t="94763" x="4589463" y="6537325"/>
          <p14:tracePt t="94787" x="4572000" y="6527800"/>
          <p14:tracePt t="94802" x="4562475" y="6527800"/>
          <p14:tracePt t="94810" x="4562475" y="6510338"/>
          <p14:tracePt t="94823" x="4554538" y="6510338"/>
          <p14:tracePt t="94840" x="4554538" y="6500813"/>
          <p14:tracePt t="94857" x="4537075" y="6492875"/>
          <p14:tracePt t="94873" x="4518025" y="6483350"/>
          <p14:tracePt t="94890" x="4510088" y="6483350"/>
          <p14:tracePt t="94907" x="4510088" y="6475413"/>
          <p14:tracePt t="94957" x="4491038" y="6475413"/>
          <p14:tracePt t="95006" x="4483100" y="6465888"/>
          <p14:tracePt t="95045" x="4473575" y="6465888"/>
          <p14:tracePt t="95055" x="4465638" y="6456363"/>
          <p14:tracePt t="95069" x="4456113" y="6448425"/>
          <p14:tracePt t="95079" x="4446588" y="6448425"/>
          <p14:tracePt t="95093" x="4438650" y="6429375"/>
          <p14:tracePt t="95138" x="4419600" y="6421438"/>
          <p14:tracePt t="95163" x="4411663" y="6411913"/>
          <p14:tracePt t="95209" x="4402138" y="6403975"/>
          <p14:tracePt t="95219" x="4394200" y="6403975"/>
          <p14:tracePt t="95229" x="4384675" y="6403975"/>
          <p14:tracePt t="95242" x="4384675" y="6394450"/>
          <p14:tracePt t="95258" x="4375150" y="6384925"/>
          <p14:tracePt t="95274" x="4348163" y="6357938"/>
          <p14:tracePt t="95291" x="4330700" y="6350000"/>
          <p14:tracePt t="95310" x="4322763" y="6340475"/>
          <p14:tracePt t="95323" x="4313238" y="6332538"/>
          <p14:tracePt t="95340" x="4295775" y="6313488"/>
          <p14:tracePt t="95357" x="4276725" y="6305550"/>
          <p14:tracePt t="95373" x="4259263" y="6286500"/>
          <p14:tracePt t="95390" x="4259263" y="6278563"/>
          <p14:tracePt t="95408" x="4251325" y="6269038"/>
          <p14:tracePt t="95424" x="4241800" y="6261100"/>
          <p14:tracePt t="95444" x="4232275" y="6261100"/>
          <p14:tracePt t="95514" x="4224338" y="6261100"/>
          <p14:tracePt t="96031" x="4224338" y="6251575"/>
          <p14:tracePt t="96047" x="4224338" y="6224588"/>
          <p14:tracePt t="96057" x="4224338" y="6215063"/>
          <p14:tracePt t="96073" x="4224338" y="6207125"/>
          <p14:tracePt t="96090" x="4224338" y="6197600"/>
          <p14:tracePt t="96106" x="4224338" y="6189663"/>
          <p14:tracePt t="96123" x="4224338" y="6180138"/>
          <p14:tracePt t="96140" x="4224338" y="6170613"/>
          <p14:tracePt t="96157" x="4224338" y="6162675"/>
          <p14:tracePt t="96174" x="4224338" y="6143625"/>
          <p14:tracePt t="96190" x="4224338" y="6135688"/>
          <p14:tracePt t="96207" x="4224338" y="6126163"/>
          <p14:tracePt t="96223" x="4214813" y="6118225"/>
          <p14:tracePt t="96240" x="4197350" y="6108700"/>
          <p14:tracePt t="96257" x="4170363" y="6091238"/>
          <p14:tracePt t="96280" x="4160838" y="6072188"/>
          <p14:tracePt t="96608" x="4170363" y="6072188"/>
          <p14:tracePt t="96680" x="4170363" y="6064250"/>
          <p14:tracePt t="96686" x="4179888" y="6046788"/>
          <p14:tracePt t="96694" x="4232275" y="5965825"/>
          <p14:tracePt t="96706" x="4295775" y="5884863"/>
          <p14:tracePt t="96723" x="4384675" y="5778500"/>
          <p14:tracePt t="96740" x="4438650" y="5697538"/>
          <p14:tracePt t="96759" x="4500563" y="5626100"/>
          <p14:tracePt t="96774" x="4518025" y="5599113"/>
          <p14:tracePt t="96790" x="4545013" y="5581650"/>
          <p14:tracePt t="96807" x="4562475" y="5564188"/>
          <p14:tracePt t="96824" x="4589463" y="5510213"/>
          <p14:tracePt t="96840" x="4616450" y="5492750"/>
          <p14:tracePt t="96859" x="4660900" y="5465763"/>
          <p14:tracePt t="96876" x="4687888" y="5411788"/>
          <p14:tracePt t="96891" x="4705350" y="5376863"/>
          <p14:tracePt t="96908" x="4732338" y="5330825"/>
          <p14:tracePt t="96924" x="4768850" y="5251450"/>
          <p14:tracePt t="96940" x="4813300" y="5143500"/>
          <p14:tracePt t="96957" x="4840288" y="5027613"/>
          <p14:tracePt t="96973" x="4902200" y="4911725"/>
          <p14:tracePt t="96990" x="4946650" y="4795838"/>
          <p14:tracePt t="97007" x="4973638" y="4687888"/>
          <p14:tracePt t="97025" x="5010150" y="4519613"/>
          <p14:tracePt t="97040" x="5037138" y="4411663"/>
          <p14:tracePt t="97057" x="5054600" y="4305300"/>
          <p14:tracePt t="97073" x="5054600" y="4224338"/>
          <p14:tracePt t="97090" x="5054600" y="4116388"/>
          <p14:tracePt t="97107" x="5045075" y="4044950"/>
          <p14:tracePt t="97124" x="5037138" y="3929063"/>
          <p14:tracePt t="97141" x="5010150" y="3867150"/>
          <p14:tracePt t="97157" x="4983163" y="3786188"/>
          <p14:tracePt t="97173" x="4956175" y="3706813"/>
          <p14:tracePt t="97190" x="4929188" y="3643313"/>
          <p14:tracePt t="97206" x="4911725" y="3608388"/>
          <p14:tracePt t="97223" x="4902200" y="3589338"/>
          <p14:tracePt t="97240" x="4884738" y="3563938"/>
          <p14:tracePt t="97256" x="4857750" y="3544888"/>
          <p14:tracePt t="97273" x="4840288" y="3527425"/>
          <p14:tracePt t="97274" x="4830763" y="3517900"/>
          <p14:tracePt t="97291" x="4813300" y="3517900"/>
          <p14:tracePt t="97306" x="4776788" y="3509963"/>
          <p14:tracePt t="97323" x="4714875" y="3509963"/>
          <p14:tracePt t="97340" x="4652963" y="3509963"/>
          <p14:tracePt t="97357" x="4608513" y="3492500"/>
          <p14:tracePt t="97373" x="4589463" y="3492500"/>
          <p14:tracePt t="97390" x="4554538" y="3517900"/>
          <p14:tracePt t="97407" x="4537075" y="3517900"/>
          <p14:tracePt t="97462" x="4527550" y="3554413"/>
          <p14:tracePt t="97472" x="4527550" y="3589338"/>
          <p14:tracePt t="97491" x="4527550" y="3635375"/>
          <p14:tracePt t="97493" x="4527550" y="3662363"/>
          <p14:tracePt t="97509" x="4527550" y="3679825"/>
          <p14:tracePt t="97526" x="4537075" y="3697288"/>
          <p14:tracePt t="97541" x="4554538" y="3706813"/>
          <p14:tracePt t="97557" x="4562475" y="3733800"/>
          <p14:tracePt t="97574" x="4589463" y="3751263"/>
          <p14:tracePt t="97591" x="4633913" y="3786188"/>
          <p14:tracePt t="97608" x="4652963" y="3805238"/>
          <p14:tracePt t="97624" x="4679950" y="3822700"/>
          <p14:tracePt t="97641" x="4697413" y="3830638"/>
          <p14:tracePt t="97680" x="4705350" y="3830638"/>
          <p14:tracePt t="97696" x="4714875" y="3830638"/>
          <p14:tracePt t="97704" x="4724400" y="3830638"/>
          <p14:tracePt t="97713" x="4732338" y="3830638"/>
          <p14:tracePt t="97724" x="4751388" y="3830638"/>
          <p14:tracePt t="97740" x="4768850" y="3830638"/>
          <p14:tracePt t="97757" x="4786313" y="3830638"/>
          <p14:tracePt t="97773" x="4822825" y="3830638"/>
          <p14:tracePt t="97774" x="4830763" y="3830638"/>
          <p14:tracePt t="97791" x="4848225" y="3830638"/>
          <p14:tracePt t="97806" x="4867275" y="3830638"/>
          <p14:tracePt t="97823" x="4884738" y="3830638"/>
          <p14:tracePt t="97840" x="4894263" y="3830638"/>
          <p14:tracePt t="98001" x="4875213" y="3830638"/>
          <p14:tracePt t="98011" x="4867275" y="3840163"/>
          <p14:tracePt t="98026" x="4848225" y="3857625"/>
          <p14:tracePt t="98041" x="4830763" y="3867150"/>
          <p14:tracePt t="98057" x="4822825" y="3876675"/>
          <p14:tracePt t="98074" x="4795838" y="3876675"/>
          <p14:tracePt t="98090" x="4786313" y="3876675"/>
          <p14:tracePt t="98107" x="4768850" y="3876675"/>
          <p14:tracePt t="98123" x="4759325" y="3876675"/>
          <p14:tracePt t="98142" x="4751388" y="3876675"/>
          <p14:tracePt t="98157" x="4741863" y="3876675"/>
          <p14:tracePt t="98173" x="4714875" y="3876675"/>
          <p14:tracePt t="98190" x="4705350" y="3876675"/>
          <p14:tracePt t="98339" x="4724400" y="3884613"/>
          <p14:tracePt t="98351" x="4759325" y="3902075"/>
          <p14:tracePt t="98363" x="4822825" y="3911600"/>
          <p14:tracePt t="98374" x="4830763" y="3921125"/>
          <p14:tracePt t="98391" x="4884738" y="3921125"/>
          <p14:tracePt t="98407" x="4911725" y="3921125"/>
          <p14:tracePt t="98423" x="4929188" y="3921125"/>
          <p14:tracePt t="98424" x="4938713" y="3921125"/>
          <p14:tracePt t="98440" x="4956175" y="3921125"/>
          <p14:tracePt t="98457" x="4973638" y="3921125"/>
          <p14:tracePt t="98473" x="4983163" y="3921125"/>
          <p14:tracePt t="98603" x="4956175" y="3921125"/>
          <p14:tracePt t="98613" x="4938713" y="3921125"/>
          <p14:tracePt t="98625" x="4894263" y="3921125"/>
          <p14:tracePt t="98640" x="4848225" y="3911600"/>
          <p14:tracePt t="98657" x="4803775" y="3894138"/>
          <p14:tracePt t="98676" x="4741863" y="3884613"/>
          <p14:tracePt t="98691" x="4732338" y="3884613"/>
          <p14:tracePt t="98708" x="4724400" y="3876675"/>
          <p14:tracePt t="98724" x="4714875" y="3876675"/>
          <p14:tracePt t="98741" x="4705350" y="3867150"/>
          <p14:tracePt t="98824" x="4705350" y="3857625"/>
          <p14:tracePt t="98839" x="4714875" y="3840163"/>
          <p14:tracePt t="98850" x="4741863" y="3830638"/>
          <p14:tracePt t="98862" x="4759325" y="3822700"/>
          <p14:tracePt t="98875" x="4776788" y="3822700"/>
          <p14:tracePt t="98890" x="4813300" y="3822700"/>
          <p14:tracePt t="98907" x="4830763" y="3822700"/>
          <p14:tracePt t="98908" x="4840288" y="3822700"/>
          <p14:tracePt t="98925" x="4867275" y="3822700"/>
          <p14:tracePt t="98941" x="4884738" y="3830638"/>
          <p14:tracePt t="98957" x="4902200" y="3857625"/>
          <p14:tracePt t="98973" x="4911725" y="3857625"/>
          <p14:tracePt t="99097" x="4911725" y="3867150"/>
          <p14:tracePt t="99120" x="4911725" y="3876675"/>
          <p14:tracePt t="99135" x="4902200" y="3884613"/>
          <p14:tracePt t="99146" x="4867275" y="3884613"/>
          <p14:tracePt t="99159" x="4830763" y="3884613"/>
          <p14:tracePt t="99175" x="4813300" y="3884613"/>
          <p14:tracePt t="99191" x="4795838" y="3884613"/>
          <p14:tracePt t="99221" x="4786313" y="3884613"/>
          <p14:tracePt t="99229" x="4776788" y="3884613"/>
          <p14:tracePt t="99240" x="4759325" y="3884613"/>
          <p14:tracePt t="99257" x="4741863" y="3884613"/>
          <p14:tracePt t="99274" x="4724400" y="3884613"/>
          <p14:tracePt t="99348" x="4714875" y="3894138"/>
          <p14:tracePt t="99363" x="4679950" y="3902075"/>
          <p14:tracePt t="99379" x="4670425" y="3902075"/>
          <p14:tracePt t="99425" x="4660900" y="3902075"/>
          <p14:tracePt t="99436" x="4643438" y="3921125"/>
          <p14:tracePt t="99447" x="4633913" y="3921125"/>
          <p14:tracePt t="99458" x="4616450" y="3921125"/>
          <p14:tracePt t="99475" x="4598988" y="3921125"/>
          <p14:tracePt t="99491" x="4589463" y="3921125"/>
          <p14:tracePt t="99646" x="4598988" y="3921125"/>
          <p14:tracePt t="99656" x="4616450" y="3911600"/>
          <p14:tracePt t="99676" x="4687888" y="3902075"/>
          <p14:tracePt t="99692" x="4724400" y="3902075"/>
          <p14:tracePt t="99707" x="4732338" y="3902075"/>
          <p14:tracePt t="99724" x="4741863" y="3902075"/>
          <p14:tracePt t="99740" x="4768850" y="3902075"/>
          <p14:tracePt t="99757" x="4786313" y="3902075"/>
          <p14:tracePt t="99773" x="4813300" y="3902075"/>
          <p14:tracePt t="99791" x="4840288" y="3902075"/>
          <p14:tracePt t="99807" x="4867275" y="3902075"/>
          <p14:tracePt t="99810" x="4875213" y="3902075"/>
          <p14:tracePt t="99824" x="4902200" y="3902075"/>
          <p14:tracePt t="99841" x="4921250" y="3902075"/>
          <p14:tracePt t="99858" x="4929188" y="3902075"/>
          <p14:tracePt t="99879" x="4938713" y="3902075"/>
          <p14:tracePt t="99892" x="4946650" y="3902075"/>
          <p14:tracePt t="99908" x="4956175" y="3902075"/>
          <p14:tracePt t="99973" x="4973638" y="3902075"/>
          <p14:tracePt t="100050" x="4965700" y="3911600"/>
          <p14:tracePt t="100058" x="4946650" y="3911600"/>
          <p14:tracePt t="100066" x="4911725" y="3911600"/>
          <p14:tracePt t="100075" x="4867275" y="3911600"/>
          <p14:tracePt t="100090" x="4813300" y="3911600"/>
          <p14:tracePt t="100107" x="4759325" y="3884613"/>
          <p14:tracePt t="100124" x="4724400" y="3876675"/>
          <p14:tracePt t="100140" x="4705350" y="3849688"/>
          <p14:tracePt t="100157" x="4697413" y="3840163"/>
          <p14:tracePt t="100174" x="4687888" y="3840163"/>
          <p14:tracePt t="100190" x="4670425" y="3840163"/>
          <p14:tracePt t="100207" x="4660900" y="3840163"/>
          <p14:tracePt t="100348" x="4687888" y="3840163"/>
          <p14:tracePt t="100358" x="4714875" y="3840163"/>
          <p14:tracePt t="100375" x="4776788" y="3849688"/>
          <p14:tracePt t="100391" x="4795838" y="3849688"/>
          <p14:tracePt t="100407" x="4813300" y="3849688"/>
          <p14:tracePt t="100424" x="4848225" y="3849688"/>
          <p14:tracePt t="100441" x="4902200" y="3849688"/>
          <p14:tracePt t="100457" x="4921250" y="3857625"/>
          <p14:tracePt t="100474" x="4938713" y="3857625"/>
          <p14:tracePt t="100490" x="4973638" y="3857625"/>
          <p14:tracePt t="100508" x="5018088" y="3857625"/>
          <p14:tracePt t="100524" x="5037138" y="3857625"/>
          <p14:tracePt t="100541" x="5045075" y="3857625"/>
          <p14:tracePt t="101161" x="5045075" y="3867150"/>
          <p14:tracePt t="101172" x="5054600" y="3876675"/>
          <p14:tracePt t="101182" x="5072063" y="3884613"/>
          <p14:tracePt t="101191" x="5081588" y="3894138"/>
          <p14:tracePt t="101207" x="5099050" y="3921125"/>
          <p14:tracePt t="101224" x="5143500" y="3948113"/>
          <p14:tracePt t="101241" x="5170488" y="3956050"/>
          <p14:tracePt t="101258" x="5207000" y="3956050"/>
          <p14:tracePt t="101275" x="5214938" y="3956050"/>
          <p14:tracePt t="101340" x="5224463" y="3956050"/>
          <p14:tracePt t="101357" x="5251450" y="3956050"/>
          <p14:tracePt t="101364" x="5259388" y="3956050"/>
          <p14:tracePt t="101374" x="5268913" y="3948113"/>
          <p14:tracePt t="101390" x="5286375" y="3938588"/>
          <p14:tracePt t="101408" x="5303838" y="3929063"/>
          <p14:tracePt t="101424" x="5322888" y="3902075"/>
          <p14:tracePt t="101441" x="5330825" y="3894138"/>
          <p14:tracePt t="101458" x="5340350" y="3876675"/>
          <p14:tracePt t="101460" x="5340350" y="3867150"/>
          <p14:tracePt t="101474" x="5340350" y="3857625"/>
          <p14:tracePt t="101476" x="5340350" y="3849688"/>
          <p14:tracePt t="101491" x="5340350" y="3822700"/>
          <p14:tracePt t="101508" x="5340350" y="3805238"/>
          <p14:tracePt t="101524" x="5340350" y="3786188"/>
          <p14:tracePt t="101541" x="5322888" y="3768725"/>
          <p14:tracePt t="101558" x="5295900" y="3741738"/>
          <p14:tracePt t="101576" x="5259388" y="3714750"/>
          <p14:tracePt t="101592" x="5224463" y="3687763"/>
          <p14:tracePt t="101608" x="5207000" y="3670300"/>
          <p14:tracePt t="101625" x="5170488" y="3652838"/>
          <p14:tracePt t="101642" x="5126038" y="3635375"/>
          <p14:tracePt t="101658" x="5089525" y="3616325"/>
          <p14:tracePt t="101675" x="5064125" y="3608388"/>
          <p14:tracePt t="101691" x="5027613" y="3608388"/>
          <p14:tracePt t="101708" x="5010150" y="3608388"/>
          <p14:tracePt t="101710" x="5000625" y="3608388"/>
          <p14:tracePt t="101726" x="4973638" y="3608388"/>
          <p14:tracePt t="101741" x="4956175" y="3608388"/>
          <p14:tracePt t="101758" x="4938713" y="3608388"/>
          <p14:tracePt t="101774" x="4921250" y="3625850"/>
          <p14:tracePt t="101791" x="4894263" y="3635375"/>
          <p14:tracePt t="101807" x="4875213" y="3643313"/>
          <p14:tracePt t="101824" x="4875213" y="3652838"/>
          <p14:tracePt t="101841" x="4857750" y="3687763"/>
          <p14:tracePt t="101858" x="4857750" y="3706813"/>
          <p14:tracePt t="101874" x="4848225" y="3714750"/>
          <p14:tracePt t="101890" x="4848225" y="3741738"/>
          <p14:tracePt t="101907" x="4848225" y="3759200"/>
          <p14:tracePt t="101924" x="4848225" y="3778250"/>
          <p14:tracePt t="101940" x="4848225" y="3795713"/>
          <p14:tracePt t="101957" x="4857750" y="3822700"/>
          <p14:tracePt t="101976" x="4875213" y="3849688"/>
          <p14:tracePt t="101993" x="4875213" y="3867150"/>
          <p14:tracePt t="102008" x="4884738" y="3894138"/>
          <p14:tracePt t="102024" x="4894263" y="3921125"/>
          <p14:tracePt t="102042" x="4921250" y="4000500"/>
          <p14:tracePt t="102058" x="4946650" y="4054475"/>
          <p14:tracePt t="102075" x="4965700" y="4071938"/>
          <p14:tracePt t="102093" x="5000625" y="4098925"/>
          <p14:tracePt t="102109" x="5000625" y="4116388"/>
          <p14:tracePt t="102124" x="5010150" y="4143375"/>
          <p14:tracePt t="102141" x="5010150" y="4162425"/>
          <p14:tracePt t="102157" x="5018088" y="4179888"/>
          <p14:tracePt t="102174" x="5027613" y="4206875"/>
          <p14:tracePt t="102191" x="5037138" y="4224338"/>
          <p14:tracePt t="102207" x="5054600" y="4233863"/>
          <p14:tracePt t="102223" x="5054600" y="4241800"/>
          <p14:tracePt t="102240" x="5064125" y="4259263"/>
          <p14:tracePt t="102241" x="5072063" y="4278313"/>
          <p14:tracePt t="102257" x="5089525" y="4295775"/>
          <p14:tracePt t="102274" x="5099050" y="4313238"/>
          <p14:tracePt t="102290" x="5126038" y="4322763"/>
          <p14:tracePt t="102307" x="5135563" y="4330700"/>
          <p14:tracePt t="102323" x="5153025" y="4349750"/>
          <p14:tracePt t="102340" x="5170488" y="4357688"/>
          <p14:tracePt t="102341" x="5170488" y="4367213"/>
          <p14:tracePt t="102357" x="5180013" y="4376738"/>
          <p14:tracePt t="102375" x="5207000" y="4384675"/>
          <p14:tracePt t="102391" x="5214938" y="4394200"/>
          <p14:tracePt t="102408" x="5232400" y="4402138"/>
          <p14:tracePt t="102424" x="5251450" y="4402138"/>
          <p14:tracePt t="102440" x="5259388" y="4402138"/>
          <p14:tracePt t="102457" x="5278438" y="4402138"/>
          <p14:tracePt t="102474" x="5286375" y="4402138"/>
          <p14:tracePt t="102492" x="5303838" y="4402138"/>
          <p14:tracePt t="102508" x="5322888" y="4384675"/>
          <p14:tracePt t="102524" x="5349875" y="4367213"/>
          <p14:tracePt t="102541" x="5367338" y="4340225"/>
          <p14:tracePt t="102558" x="5384800" y="4330700"/>
          <p14:tracePt t="102574" x="5402263" y="4313238"/>
          <p14:tracePt t="102591" x="5411788" y="4295775"/>
          <p14:tracePt t="102608" x="5438775" y="4259263"/>
          <p14:tracePt t="102625" x="5456238" y="4241800"/>
          <p14:tracePt t="102641" x="5473700" y="4224338"/>
          <p14:tracePt t="102658" x="5483225" y="4197350"/>
          <p14:tracePt t="102675" x="5500688" y="4170363"/>
          <p14:tracePt t="102691" x="5500688" y="4125913"/>
          <p14:tracePt t="102708" x="5510213" y="4108450"/>
          <p14:tracePt t="102710" x="5510213" y="4081463"/>
          <p14:tracePt t="102726" x="5500688" y="4037013"/>
          <p14:tracePt t="102743" x="5483225" y="3973513"/>
          <p14:tracePt t="102758" x="5456238" y="3921125"/>
          <p14:tracePt t="102774" x="5446713" y="3894138"/>
          <p14:tracePt t="102791" x="5421313" y="3867150"/>
          <p14:tracePt t="102807" x="5411788" y="3849688"/>
          <p14:tracePt t="102824" x="5394325" y="3805238"/>
          <p14:tracePt t="102841" x="5367338" y="3786188"/>
          <p14:tracePt t="102857" x="5340350" y="3751263"/>
          <p14:tracePt t="102874" x="5322888" y="3733800"/>
          <p14:tracePt t="102891" x="5295900" y="3714750"/>
          <p14:tracePt t="102908" x="5286375" y="3687763"/>
          <p14:tracePt t="102925" x="5268913" y="3670300"/>
          <p14:tracePt t="102941" x="5251450" y="3652838"/>
          <p14:tracePt t="102957" x="5224463" y="3643313"/>
          <p14:tracePt t="102974" x="5214938" y="3635375"/>
          <p14:tracePt t="102976" x="5207000" y="3635375"/>
          <p14:tracePt t="102991" x="5187950" y="3635375"/>
          <p14:tracePt t="103007" x="5160963" y="3616325"/>
          <p14:tracePt t="103024" x="5143500" y="3616325"/>
          <p14:tracePt t="103041" x="5126038" y="3616325"/>
          <p14:tracePt t="103057" x="5108575" y="3616325"/>
          <p14:tracePt t="103073" x="5081588" y="3616325"/>
          <p14:tracePt t="103090" x="5064125" y="3625850"/>
          <p14:tracePt t="103107" x="5045075" y="3635375"/>
          <p14:tracePt t="103124" x="5010150" y="3662363"/>
          <p14:tracePt t="103140" x="4992688" y="3670300"/>
          <p14:tracePt t="103157" x="4973638" y="3697288"/>
          <p14:tracePt t="103173" x="4965700" y="3706813"/>
          <p14:tracePt t="103190" x="4956175" y="3714750"/>
          <p14:tracePt t="103207" x="4929188" y="3733800"/>
          <p14:tracePt t="103224" x="4921250" y="3751263"/>
          <p14:tracePt t="103240" x="4902200" y="3778250"/>
          <p14:tracePt t="103241" x="4902200" y="3786188"/>
          <p14:tracePt t="103257" x="4884738" y="3805238"/>
          <p14:tracePt t="103274" x="4867275" y="3822700"/>
          <p14:tracePt t="103290" x="4857750" y="3849688"/>
          <p14:tracePt t="103307" x="4857750" y="3867150"/>
          <p14:tracePt t="103324" x="4848225" y="3884613"/>
          <p14:tracePt t="103340" x="4848225" y="3902075"/>
          <p14:tracePt t="103357" x="4840288" y="3929063"/>
          <p14:tracePt t="103374" x="4840288" y="3948113"/>
          <p14:tracePt t="103376" x="4840288" y="3956050"/>
          <p14:tracePt t="103392" x="4840288" y="3973513"/>
          <p14:tracePt t="103409" x="4840288" y="4000500"/>
          <p14:tracePt t="103425" x="4840288" y="4019550"/>
          <p14:tracePt t="103441" x="4840288" y="4037013"/>
          <p14:tracePt t="103458" x="4840288" y="4054475"/>
          <p14:tracePt t="103474" x="4840288" y="4071938"/>
          <p14:tracePt t="103492" x="4840288" y="4098925"/>
          <p14:tracePt t="103508" x="4848225" y="4116388"/>
          <p14:tracePt t="103524" x="4857750" y="4143375"/>
          <p14:tracePt t="103541" x="4875213" y="4162425"/>
          <p14:tracePt t="103558" x="4884738" y="4179888"/>
          <p14:tracePt t="103575" x="4894263" y="4197350"/>
          <p14:tracePt t="103591" x="4902200" y="4224338"/>
          <p14:tracePt t="103607" x="4911725" y="4241800"/>
          <p14:tracePt t="103624" x="4911725" y="4259263"/>
          <p14:tracePt t="103626" x="4921250" y="4268788"/>
          <p14:tracePt t="103642" x="4946650" y="4295775"/>
          <p14:tracePt t="103657" x="4956175" y="4313238"/>
          <p14:tracePt t="103674" x="4973638" y="4330700"/>
          <p14:tracePt t="103690" x="4992688" y="4349750"/>
          <p14:tracePt t="103707" x="5018088" y="4376738"/>
          <p14:tracePt t="103724" x="5037138" y="4384675"/>
          <p14:tracePt t="103740" x="5054600" y="4402138"/>
          <p14:tracePt t="103741" x="5064125" y="4402138"/>
          <p14:tracePt t="103757" x="5089525" y="4411663"/>
          <p14:tracePt t="103775" x="5108575" y="4421188"/>
          <p14:tracePt t="103792" x="5116513" y="4421188"/>
          <p14:tracePt t="103808" x="5135563" y="4421188"/>
          <p14:tracePt t="103825" x="5170488" y="4421188"/>
          <p14:tracePt t="103842" x="5187950" y="4421188"/>
          <p14:tracePt t="103858" x="5207000" y="4421188"/>
          <p14:tracePt t="103875" x="5232400" y="4411663"/>
          <p14:tracePt t="103876" x="5241925" y="4411663"/>
          <p14:tracePt t="103893" x="5251450" y="4402138"/>
          <p14:tracePt t="103908" x="5268913" y="4394200"/>
          <p14:tracePt t="103924" x="5286375" y="4376738"/>
          <p14:tracePt t="103941" x="5313363" y="4349750"/>
          <p14:tracePt t="103959" x="5322888" y="4330700"/>
          <p14:tracePt t="103975" x="5340350" y="4322763"/>
          <p14:tracePt t="103993" x="5375275" y="4295775"/>
          <p14:tracePt t="104008" x="5384800" y="4268788"/>
          <p14:tracePt t="104024" x="5402263" y="4241800"/>
          <p14:tracePt t="104041" x="5402263" y="4214813"/>
          <p14:tracePt t="104058" x="5411788" y="4187825"/>
          <p14:tracePt t="104074" x="5421313" y="4162425"/>
          <p14:tracePt t="104091" x="5421313" y="4143375"/>
          <p14:tracePt t="104108" x="5421313" y="4116388"/>
          <p14:tracePt t="104126" x="5421313" y="4044950"/>
          <p14:tracePt t="104143" x="5411788" y="4000500"/>
          <p14:tracePt t="104158" x="5402263" y="3965575"/>
          <p14:tracePt t="104174" x="5394325" y="3938588"/>
          <p14:tracePt t="104190" x="5367338" y="3902075"/>
          <p14:tracePt t="104207" x="5349875" y="3884613"/>
          <p14:tracePt t="104224" x="5330825" y="3857625"/>
          <p14:tracePt t="104241" x="5303838" y="3840163"/>
          <p14:tracePt t="104241" x="5303838" y="3830638"/>
          <p14:tracePt t="104257" x="5295900" y="3813175"/>
          <p14:tracePt t="104274" x="5278438" y="3795713"/>
          <p14:tracePt t="104290" x="5259388" y="3768725"/>
          <p14:tracePt t="104307" x="5232400" y="3751263"/>
          <p14:tracePt t="104324" x="5214938" y="3733800"/>
          <p14:tracePt t="104340" x="5207000" y="3724275"/>
          <p14:tracePt t="104357" x="5187950" y="3724275"/>
          <p14:tracePt t="104374" x="5160963" y="3706813"/>
          <p14:tracePt t="104391" x="5143500" y="3706813"/>
          <p14:tracePt t="104407" x="5126038" y="3706813"/>
          <p14:tracePt t="104424" x="5108575" y="3706813"/>
          <p14:tracePt t="104440" x="5072063" y="3706813"/>
          <p14:tracePt t="104457" x="5054600" y="3714750"/>
          <p14:tracePt t="104474" x="5037138" y="3714750"/>
          <p14:tracePt t="104540" x="5018088" y="3724275"/>
          <p14:tracePt t="104549" x="5010150" y="3733800"/>
          <p14:tracePt t="104558" x="5000625" y="3741738"/>
          <p14:tracePt t="104575" x="4983163" y="3751263"/>
          <p14:tracePt t="104591" x="4973638" y="3768725"/>
          <p14:tracePt t="104608" x="4946650" y="3795713"/>
          <p14:tracePt t="104626" x="4938713" y="3822700"/>
          <p14:tracePt t="104642" x="4938713" y="3840163"/>
          <p14:tracePt t="104658" x="4938713" y="3867150"/>
          <p14:tracePt t="104674" x="4929188" y="3884613"/>
          <p14:tracePt t="104691" x="4929188" y="3902075"/>
          <p14:tracePt t="104708" x="4929188" y="3921125"/>
          <p14:tracePt t="104724" x="4929188" y="3956050"/>
          <p14:tracePt t="104741" x="4929188" y="3973513"/>
          <p14:tracePt t="104757" x="4929188" y="4000500"/>
          <p14:tracePt t="104774" x="4929188" y="4019550"/>
          <p14:tracePt t="104790" x="4929188" y="4037013"/>
          <p14:tracePt t="104807" x="4938713" y="4054475"/>
          <p14:tracePt t="104824" x="4938713" y="4081463"/>
          <p14:tracePt t="104840" x="4938713" y="4098925"/>
          <p14:tracePt t="104857" x="4938713" y="4116388"/>
          <p14:tracePt t="104874" x="4938713" y="4135438"/>
          <p14:tracePt t="104894" x="4938713" y="4170363"/>
          <p14:tracePt t="104908" x="4938713" y="4179888"/>
          <p14:tracePt t="104924" x="4956175" y="4187825"/>
          <p14:tracePt t="104946" x="4965700" y="4197350"/>
          <p14:tracePt t="104958" x="4965700" y="4206875"/>
          <p14:tracePt t="104975" x="4973638" y="4224338"/>
          <p14:tracePt t="104991" x="4983163" y="4241800"/>
          <p14:tracePt t="105008" x="4992688" y="4259263"/>
          <p14:tracePt t="105025" x="5000625" y="4295775"/>
          <p14:tracePt t="105042" x="5027613" y="4313238"/>
          <p14:tracePt t="105058" x="5037138" y="4330700"/>
          <p14:tracePt t="105074" x="5045075" y="4349750"/>
          <p14:tracePt t="105091" x="5054600" y="4367213"/>
          <p14:tracePt t="105108" x="5072063" y="4384675"/>
          <p14:tracePt t="105125" x="5099050" y="4402138"/>
          <p14:tracePt t="105142" x="5099050" y="4411663"/>
          <p14:tracePt t="105159" x="5108575" y="4411663"/>
          <p14:tracePt t="105174" x="5116513" y="4411663"/>
          <p14:tracePt t="105191" x="5135563" y="4411663"/>
          <p14:tracePt t="105207" x="5153025" y="4411663"/>
          <p14:tracePt t="105353" x="5143500" y="4421188"/>
          <p14:tracePt t="105361" x="5116513" y="4438650"/>
          <p14:tracePt t="105374" x="5081588" y="4448175"/>
          <p14:tracePt t="105391" x="4983163" y="4500563"/>
          <p14:tracePt t="105391" x="4921250" y="4537075"/>
          <p14:tracePt t="105408" x="4732338" y="4635500"/>
          <p14:tracePt t="105424" x="4518025" y="4741863"/>
          <p14:tracePt t="105441" x="4241800" y="4876800"/>
          <p14:tracePt t="105457" x="3983038" y="5019675"/>
          <p14:tracePt t="105474" x="3705225" y="5153025"/>
          <p14:tracePt t="105491" x="3402013" y="5259388"/>
          <p14:tracePt t="105508" x="3160713" y="5295900"/>
          <p14:tracePt t="105511" x="3081338" y="5313363"/>
          <p14:tracePt t="105526" x="2973388" y="5340350"/>
          <p14:tracePt t="105543" x="2867025" y="5340350"/>
          <p14:tracePt t="105558" x="2768600" y="5340350"/>
          <p14:tracePt t="105574" x="2724150" y="5322888"/>
          <p14:tracePt t="105591" x="2679700" y="5305425"/>
          <p14:tracePt t="105608" x="2598738" y="5278438"/>
          <p14:tracePt t="105625" x="2517775" y="5251450"/>
          <p14:tracePt t="105642" x="2411413" y="5197475"/>
          <p14:tracePt t="105658" x="2384425" y="5116513"/>
          <p14:tracePt t="105674" x="2347913" y="5019675"/>
          <p14:tracePt t="105691" x="2303463" y="4929188"/>
          <p14:tracePt t="105708" x="2268538" y="4849813"/>
          <p14:tracePt t="105724" x="2241550" y="4786313"/>
          <p14:tracePt t="105741" x="2224088" y="4759325"/>
          <p14:tracePt t="105758" x="2205038" y="4706938"/>
          <p14:tracePt t="105775" x="2197100" y="4643438"/>
          <p14:tracePt t="105776" x="2187575" y="4616450"/>
          <p14:tracePt t="105792" x="2160588" y="4598988"/>
          <p14:tracePt t="105808" x="2143125" y="4581525"/>
          <p14:tracePt t="105824" x="2133600" y="4554538"/>
          <p14:tracePt t="105841" x="2133600" y="4537075"/>
          <p14:tracePt t="105858" x="2125663" y="4519613"/>
          <p14:tracePt t="105875" x="2108200" y="4492625"/>
          <p14:tracePt t="105891" x="2108200" y="4473575"/>
          <p14:tracePt t="105908" x="2081213" y="4456113"/>
          <p14:tracePt t="105925" x="2071688" y="4448175"/>
          <p14:tracePt t="105941" x="2062163" y="4438650"/>
          <p14:tracePt t="105958" x="2044700" y="4421188"/>
          <p14:tracePt t="105974" x="2017713" y="4411663"/>
          <p14:tracePt t="105991" x="2000250" y="4411663"/>
          <p14:tracePt t="106007" x="1982788" y="4411663"/>
          <p14:tracePt t="106024" x="1973263" y="4411663"/>
          <p14:tracePt t="106058" x="1965325" y="4411663"/>
          <p14:tracePt t="106073" x="1928813" y="4411663"/>
          <p14:tracePt t="106083" x="1919288" y="4411663"/>
          <p14:tracePt t="106093" x="1901825" y="4411663"/>
          <p14:tracePt t="106109" x="1874838" y="4411663"/>
          <p14:tracePt t="106125" x="1857375" y="4394200"/>
          <p14:tracePt t="106142" x="1830388" y="4384675"/>
          <p14:tracePt t="106159" x="1812925" y="4349750"/>
          <p14:tracePt t="106175" x="1803400" y="4340225"/>
          <p14:tracePt t="106191" x="1803400" y="4330700"/>
          <p14:tracePt t="106236" x="1803400" y="4322763"/>
          <p14:tracePt t="106387" x="1803400" y="4349750"/>
          <p14:tracePt t="106396" x="1803400" y="4357688"/>
          <p14:tracePt t="106409" x="1803400" y="4367213"/>
          <p14:tracePt t="106425" x="1803400" y="4411663"/>
          <p14:tracePt t="106442" x="1803400" y="4429125"/>
          <p14:tracePt t="106459" x="1803400" y="4456113"/>
          <p14:tracePt t="106475" x="1803400" y="4483100"/>
          <p14:tracePt t="106491" x="1803400" y="4500563"/>
          <p14:tracePt t="106508" x="1812925" y="4519613"/>
          <p14:tracePt t="106524" x="1822450" y="4545013"/>
          <p14:tracePt t="106541" x="1830388" y="4564063"/>
          <p14:tracePt t="106558" x="1830388" y="4591050"/>
          <p14:tracePt t="106574" x="1847850" y="4608513"/>
          <p14:tracePt t="106591" x="1847850" y="4635500"/>
          <p14:tracePt t="106607" x="1847850" y="4652963"/>
          <p14:tracePt t="106624" x="1847850" y="4670425"/>
          <p14:tracePt t="106641" x="1847850" y="4697413"/>
          <p14:tracePt t="106658" x="1857375" y="4714875"/>
          <p14:tracePt t="106674" x="1857375" y="4733925"/>
          <p14:tracePt t="106692" x="1866900" y="4768850"/>
          <p14:tracePt t="106708" x="1874838" y="4786313"/>
          <p14:tracePt t="106725" x="1874838" y="4805363"/>
          <p14:tracePt t="106741" x="1874838" y="4840288"/>
          <p14:tracePt t="106758" x="1874838" y="4857750"/>
          <p14:tracePt t="106777" x="1874838" y="4884738"/>
          <p14:tracePt t="106794" x="1874838" y="4911725"/>
          <p14:tracePt t="106809" x="1874838" y="4929188"/>
          <p14:tracePt t="106825" x="1874838" y="4948238"/>
          <p14:tracePt t="106842" x="1874838" y="4965700"/>
          <p14:tracePt t="106859" x="1874838" y="4983163"/>
          <p14:tracePt t="106876" x="1874838" y="4992688"/>
          <p14:tracePt t="106893" x="1874838" y="5010150"/>
          <p14:tracePt t="106909" x="1874838" y="5019675"/>
          <p14:tracePt t="106925" x="1874838" y="5027613"/>
          <p14:tracePt t="106942" x="1874838" y="5054600"/>
          <p14:tracePt t="106965" x="1874838" y="5064125"/>
          <p14:tracePt t="107035" x="1884363" y="5081588"/>
          <p14:tracePt t="107042" x="1893888" y="5091113"/>
          <p14:tracePt t="107058" x="1911350" y="5116513"/>
          <p14:tracePt t="107074" x="1928813" y="5135563"/>
          <p14:tracePt t="107091" x="1938338" y="5143500"/>
          <p14:tracePt t="107108" x="1955800" y="5162550"/>
          <p14:tracePt t="107124" x="1982788" y="5187950"/>
          <p14:tracePt t="107143" x="1990725" y="5197475"/>
          <p14:tracePt t="107160" x="1990725" y="5207000"/>
          <p14:tracePt t="107214" x="2000250" y="5214938"/>
          <p14:tracePt t="107222" x="2009775" y="5224463"/>
          <p14:tracePt t="107230" x="2017713" y="5224463"/>
          <p14:tracePt t="107241" x="2027238" y="5233988"/>
          <p14:tracePt t="107258" x="2036763" y="5241925"/>
          <p14:tracePt t="107275" x="2036763" y="5259388"/>
          <p14:tracePt t="107300" x="2044700" y="5259388"/>
          <p14:tracePt t="107324" x="2062163" y="5259388"/>
          <p14:tracePt t="107332" x="2071688" y="5259388"/>
          <p14:tracePt t="107341" x="2089150" y="5268913"/>
          <p14:tracePt t="107358" x="2116138" y="5268913"/>
          <p14:tracePt t="107375" x="2133600" y="5268913"/>
          <p14:tracePt t="107391" x="2152650" y="5268913"/>
          <p14:tracePt t="107408" x="2187575" y="5268913"/>
          <p14:tracePt t="107425" x="2205038" y="5268913"/>
          <p14:tracePt t="107450" x="2214563" y="5268913"/>
          <p14:tracePt t="107458" x="2224088" y="5268913"/>
          <p14:tracePt t="107475" x="2251075" y="5268913"/>
          <p14:tracePt t="107491" x="2268538" y="5268913"/>
          <p14:tracePt t="107508" x="2286000" y="5268913"/>
          <p14:tracePt t="107525" x="2303463" y="5268913"/>
          <p14:tracePt t="107542" x="2330450" y="5268913"/>
          <p14:tracePt t="107558" x="2339975" y="5268913"/>
          <p14:tracePt t="107574" x="2347913" y="5268913"/>
          <p14:tracePt t="107591" x="2366963" y="5268913"/>
          <p14:tracePt t="107608" x="2374900" y="5268913"/>
          <p14:tracePt t="107624" x="2384425" y="5268913"/>
          <p14:tracePt t="107641" x="2411413" y="5278438"/>
          <p14:tracePt t="107658" x="2419350" y="5278438"/>
          <p14:tracePt t="107674" x="2438400" y="5278438"/>
          <p14:tracePt t="107691" x="2455863" y="5278438"/>
          <p14:tracePt t="107692" x="2473325" y="5278438"/>
          <p14:tracePt t="107708" x="2482850" y="5278438"/>
          <p14:tracePt t="107708" x="2490788" y="5278438"/>
          <p14:tracePt t="107724" x="2509838" y="5268913"/>
          <p14:tracePt t="107741" x="2527300" y="5268913"/>
          <p14:tracePt t="107758" x="2554288" y="5268913"/>
          <p14:tracePt t="107774" x="2571750" y="5251450"/>
          <p14:tracePt t="107791" x="2589213" y="5251450"/>
          <p14:tracePt t="107808" x="2625725" y="5241925"/>
          <p14:tracePt t="107824" x="2643188" y="5241925"/>
          <p14:tracePt t="107841" x="2652713" y="5233988"/>
          <p14:tracePt t="107858" x="2670175" y="5233988"/>
          <p14:tracePt t="107875" x="2705100" y="5224463"/>
          <p14:tracePt t="107892" x="2732088" y="5224463"/>
          <p14:tracePt t="107908" x="2768600" y="5224463"/>
          <p14:tracePt t="107925" x="2786063" y="5224463"/>
          <p14:tracePt t="107941" x="2803525" y="5224463"/>
          <p14:tracePt t="107959" x="2830513" y="5224463"/>
          <p14:tracePt t="107975" x="2840038" y="5224463"/>
          <p14:tracePt t="107991" x="2847975" y="5224463"/>
          <p14:tracePt t="108008" x="2857500" y="5224463"/>
          <p14:tracePt t="108025" x="2884488" y="5224463"/>
          <p14:tracePt t="108041" x="2894013" y="5224463"/>
          <p14:tracePt t="108058" x="2911475" y="5224463"/>
          <p14:tracePt t="108075" x="2946400" y="5224463"/>
          <p14:tracePt t="108092" x="2965450" y="5224463"/>
          <p14:tracePt t="108108" x="2982913" y="5224463"/>
          <p14:tracePt t="108125" x="2990850" y="5224463"/>
          <p14:tracePt t="108142" x="3009900" y="5224463"/>
          <p14:tracePt t="108158" x="3036888" y="5233988"/>
          <p14:tracePt t="108175" x="3054350" y="5233988"/>
          <p14:tracePt t="108177" x="3062288" y="5233988"/>
          <p14:tracePt t="108193" x="3081338" y="5241925"/>
          <p14:tracePt t="108209" x="3108325" y="5241925"/>
          <p14:tracePt t="108225" x="3125788" y="5241925"/>
          <p14:tracePt t="108242" x="3143250" y="5259388"/>
          <p14:tracePt t="108258" x="3170238" y="5259388"/>
          <p14:tracePt t="108274" x="3187700" y="5259388"/>
          <p14:tracePt t="108291" x="3205163" y="5259388"/>
          <p14:tracePt t="108307" x="3224213" y="5259388"/>
          <p14:tracePt t="108324" x="3251200" y="5259388"/>
          <p14:tracePt t="108342" x="3286125" y="5259388"/>
          <p14:tracePt t="108358" x="3322638" y="5259388"/>
          <p14:tracePt t="108375" x="3340100" y="5259388"/>
          <p14:tracePt t="108391" x="3357563" y="5259388"/>
          <p14:tracePt t="108408" x="3384550" y="5259388"/>
          <p14:tracePt t="108425" x="3402013" y="5259388"/>
          <p14:tracePt t="108426" x="3411538" y="5259388"/>
          <p14:tracePt t="108442" x="3429000" y="5259388"/>
          <p14:tracePt t="108459" x="3455988" y="5268913"/>
          <p14:tracePt t="108475" x="3473450" y="5268913"/>
          <p14:tracePt t="108491" x="3490913" y="5278438"/>
          <p14:tracePt t="108508" x="3517900" y="5286375"/>
          <p14:tracePt t="108525" x="3536950" y="5286375"/>
          <p14:tracePt t="108541" x="3544888" y="5286375"/>
          <p14:tracePt t="108614" x="3554413" y="5295900"/>
          <p14:tracePt t="108622" x="3562350" y="5295900"/>
          <p14:tracePt t="108638" x="3571875" y="5295900"/>
          <p14:tracePt t="108662" x="3581400" y="5295900"/>
          <p14:tracePt t="108668" x="3598863" y="5295900"/>
          <p14:tracePt t="108692" x="3608388" y="5295900"/>
          <p14:tracePt t="108700" x="3616325" y="5295900"/>
          <p14:tracePt t="108708" x="3625850" y="5295900"/>
          <p14:tracePt t="108733" x="3633788" y="5295900"/>
          <p14:tracePt t="108742" x="3633788" y="5305425"/>
          <p14:tracePt t="108759" x="3643313" y="5305425"/>
          <p14:tracePt t="108775" x="3670300" y="5305425"/>
          <p14:tracePt t="108792" x="3687763" y="5305425"/>
          <p14:tracePt t="108808" x="3705225" y="5305425"/>
          <p14:tracePt t="108825" x="3714750" y="5305425"/>
          <p14:tracePt t="108841" x="3724275" y="5305425"/>
          <p14:tracePt t="108873" x="3741738" y="5305425"/>
          <p14:tracePt t="109610" x="3751263" y="5313363"/>
          <p14:tracePt t="109619" x="3759200" y="5330825"/>
          <p14:tracePt t="109630" x="3776663" y="5340350"/>
          <p14:tracePt t="109643" x="3803650" y="5349875"/>
          <p14:tracePt t="109659" x="3830638" y="5357813"/>
          <p14:tracePt t="109676" x="3857625" y="5357813"/>
          <p14:tracePt t="109692" x="3867150" y="5357813"/>
          <p14:tracePt t="109709" x="3867150" y="5367338"/>
          <p14:tracePt t="109726" x="3875088" y="5376863"/>
          <p14:tracePt t="109742" x="3884613" y="5394325"/>
          <p14:tracePt t="109758" x="3929063" y="5402263"/>
          <p14:tracePt t="109775" x="3946525" y="5411788"/>
          <p14:tracePt t="109792" x="3973513" y="5411788"/>
          <p14:tracePt t="109808" x="3990975" y="5411788"/>
          <p14:tracePt t="109825" x="4010025" y="5411788"/>
          <p14:tracePt t="110384" x="4000500" y="5411788"/>
          <p14:tracePt t="110393" x="3990975" y="5411788"/>
          <p14:tracePt t="110410" x="3983038" y="5411788"/>
          <p14:tracePt t="157550" x="3965575" y="5411788"/>
          <p14:tracePt t="157560" x="3946525" y="5411788"/>
          <p14:tracePt t="157570" x="3938588" y="5411788"/>
          <p14:tracePt t="157582" x="3902075" y="5402263"/>
          <p14:tracePt t="157597" x="3857625" y="5402263"/>
          <p14:tracePt t="157614" x="3786188" y="5402263"/>
          <p14:tracePt t="157630" x="3724275" y="5402263"/>
          <p14:tracePt t="157647" x="3705225" y="5402263"/>
          <p14:tracePt t="157697" x="3705225" y="5367338"/>
          <p14:tracePt t="157705" x="3705225" y="5322888"/>
          <p14:tracePt t="157714" x="3732213" y="5286375"/>
          <p14:tracePt t="157731" x="3759200" y="5224463"/>
          <p14:tracePt t="157747" x="3795713" y="5187950"/>
          <p14:tracePt t="157764" x="3813175" y="5170488"/>
          <p14:tracePt t="157781" x="3822700" y="5153025"/>
          <p14:tracePt t="157877" x="3813175" y="5153025"/>
          <p14:tracePt t="157893" x="3803650" y="5153025"/>
          <p14:tracePt t="157901" x="3795713" y="5153025"/>
          <p14:tracePt t="157914" x="3786188" y="5153025"/>
          <p14:tracePt t="157931" x="3751263" y="5153025"/>
          <p14:tracePt t="157948" x="3687763" y="5153025"/>
          <p14:tracePt t="157964" x="3670300" y="5153025"/>
          <p14:tracePt t="157981" x="3660775" y="5153025"/>
          <p14:tracePt t="158020" x="3652838" y="5162550"/>
          <p14:tracePt t="158034" x="3652838" y="5170488"/>
          <p14:tracePt t="158049" x="3652838" y="5180013"/>
          <p14:tracePt t="158066" x="3660775" y="5180013"/>
          <p14:tracePt t="158081" x="3670300" y="5180013"/>
          <p14:tracePt t="158098" x="3705225" y="5180013"/>
          <p14:tracePt t="158114" x="3751263" y="5153025"/>
          <p14:tracePt t="158130" x="3803650" y="5126038"/>
          <p14:tracePt t="158147" x="3822700" y="5116513"/>
          <p14:tracePt t="158205" x="3795713" y="5116513"/>
          <p14:tracePt t="158213" x="3786188" y="5126038"/>
          <p14:tracePt t="158229" x="3776663" y="5143500"/>
          <p14:tracePt t="158237" x="3759200" y="5153025"/>
          <p14:tracePt t="158247" x="3741738" y="5162550"/>
          <p14:tracePt t="158263" x="3687763" y="5187950"/>
          <p14:tracePt t="158280" x="3625850" y="5207000"/>
          <p14:tracePt t="158297" x="3598863" y="5224463"/>
          <p14:tracePt t="158314" x="3581400" y="5233988"/>
          <p14:tracePt t="158330" x="3571875" y="5233988"/>
          <p14:tracePt t="158347" x="3562350" y="5233988"/>
          <p14:tracePt t="158418" x="3571875" y="5233988"/>
          <p14:tracePt t="158428" x="3581400" y="5233988"/>
          <p14:tracePt t="158442" x="3589338" y="5233988"/>
          <p14:tracePt t="158458" x="3616325" y="5233988"/>
          <p14:tracePt t="158467" x="3652838" y="5214938"/>
          <p14:tracePt t="158481" x="3741738" y="5214938"/>
          <p14:tracePt t="158497" x="3884613" y="5214938"/>
          <p14:tracePt t="158514" x="4081463" y="5197475"/>
          <p14:tracePt t="158531" x="4214813" y="5170488"/>
          <p14:tracePt t="158548" x="4295775" y="5143500"/>
          <p14:tracePt t="158549" x="4313238" y="5135563"/>
          <p14:tracePt t="158564" x="4340225" y="5116513"/>
          <p14:tracePt t="158582" x="4411663" y="5081588"/>
          <p14:tracePt t="158597" x="4465638" y="5064125"/>
          <p14:tracePt t="158613" x="4483100" y="5037138"/>
          <p14:tracePt t="158630" x="4500563" y="5010150"/>
          <p14:tracePt t="158648" x="4527550" y="4973638"/>
          <p14:tracePt t="158664" x="4537075" y="4938713"/>
          <p14:tracePt t="158681" x="4545013" y="4921250"/>
          <p14:tracePt t="158697" x="4545013" y="4911725"/>
          <p14:tracePt t="158714" x="4527550" y="4894263"/>
          <p14:tracePt t="158731" x="4491038" y="4867275"/>
          <p14:tracePt t="158747" x="4473575" y="4849813"/>
          <p14:tracePt t="158764" x="4411663" y="4822825"/>
          <p14:tracePt t="158781" x="4348163" y="4795838"/>
          <p14:tracePt t="158797" x="4268788" y="4786313"/>
          <p14:tracePt t="158814" x="4197350" y="4786313"/>
          <p14:tracePt t="158830" x="4098925" y="4786313"/>
          <p14:tracePt t="158831" x="4062413" y="4786313"/>
          <p14:tracePt t="158847" x="3956050" y="4805363"/>
          <p14:tracePt t="158864" x="3875088" y="4830763"/>
          <p14:tracePt t="158880" x="3813175" y="4830763"/>
          <p14:tracePt t="158897" x="3768725" y="4840288"/>
          <p14:tracePt t="158914" x="3732213" y="4849813"/>
          <p14:tracePt t="158931" x="3705225" y="4867275"/>
          <p14:tracePt t="158947" x="3670300" y="4876800"/>
          <p14:tracePt t="158965" x="3652838" y="4884738"/>
          <p14:tracePt t="158966" x="3643313" y="4884738"/>
          <p14:tracePt t="158980" x="3608388" y="4894263"/>
          <p14:tracePt t="158997" x="3589338" y="4911725"/>
          <p14:tracePt t="159014" x="3562350" y="4921250"/>
          <p14:tracePt t="159030" x="3536950" y="4938713"/>
          <p14:tracePt t="159047" x="3500438" y="4965700"/>
          <p14:tracePt t="159064" x="3482975" y="4983163"/>
          <p14:tracePt t="159080" x="3455988" y="5000625"/>
          <p14:tracePt t="159082" x="3446463" y="5010150"/>
          <p14:tracePt t="159097" x="3429000" y="5019675"/>
          <p14:tracePt t="159114" x="3411538" y="5045075"/>
          <p14:tracePt t="159130" x="3402013" y="5064125"/>
          <p14:tracePt t="159147" x="3402013" y="5081588"/>
          <p14:tracePt t="159164" x="3402013" y="5126038"/>
          <p14:tracePt t="159180" x="3419475" y="5153025"/>
          <p14:tracePt t="159197" x="3419475" y="5170488"/>
          <p14:tracePt t="159214" x="3438525" y="5187950"/>
          <p14:tracePt t="159230" x="3473450" y="5224463"/>
          <p14:tracePt t="159247" x="3517900" y="5268913"/>
          <p14:tracePt t="159264" x="3554413" y="5305425"/>
          <p14:tracePt t="159281" x="3589338" y="5322888"/>
          <p14:tracePt t="159297" x="3625850" y="5349875"/>
          <p14:tracePt t="159314" x="3643313" y="5367338"/>
          <p14:tracePt t="159331" x="3670300" y="5384800"/>
          <p14:tracePt t="159347" x="3697288" y="5402263"/>
          <p14:tracePt t="159364" x="3714750" y="5411788"/>
          <p14:tracePt t="159381" x="3732213" y="5411788"/>
          <p14:tracePt t="159398" x="3768725" y="5411788"/>
          <p14:tracePt t="159415" x="3830638" y="5411788"/>
          <p14:tracePt t="159431" x="3894138" y="5421313"/>
          <p14:tracePt t="159448" x="3965575" y="5421313"/>
          <p14:tracePt t="159464" x="4044950" y="5421313"/>
          <p14:tracePt t="159466" x="4081463" y="5402263"/>
          <p14:tracePt t="159482" x="4133850" y="5376863"/>
          <p14:tracePt t="159498" x="4160838" y="5357813"/>
          <p14:tracePt t="159515" x="4214813" y="5330825"/>
          <p14:tracePt t="159531" x="4232275" y="5313363"/>
          <p14:tracePt t="159547" x="4251325" y="5295900"/>
          <p14:tracePt t="159564" x="4276725" y="5278438"/>
          <p14:tracePt t="159581" x="4295775" y="5251450"/>
          <p14:tracePt t="159597" x="4303713" y="5233988"/>
          <p14:tracePt t="159614" x="4303713" y="5214938"/>
          <p14:tracePt t="159630" x="4313238" y="5187950"/>
          <p14:tracePt t="159647" x="4313238" y="5170488"/>
          <p14:tracePt t="159664" x="4313238" y="5153025"/>
          <p14:tracePt t="159681" x="4313238" y="5135563"/>
          <p14:tracePt t="159697" x="4313238" y="5108575"/>
          <p14:tracePt t="159714" x="4295775" y="5091113"/>
          <p14:tracePt t="159715" x="4295775" y="5081588"/>
          <p14:tracePt t="159731" x="4286250" y="5072063"/>
          <p14:tracePt t="159731" x="4268788" y="5064125"/>
          <p14:tracePt t="159748" x="4241800" y="5037138"/>
          <p14:tracePt t="159764" x="4214813" y="5019675"/>
          <p14:tracePt t="159781" x="4187825" y="5000625"/>
          <p14:tracePt t="159797" x="4170363" y="4973638"/>
          <p14:tracePt t="159814" x="4143375" y="4956175"/>
          <p14:tracePt t="159831" x="4098925" y="4948238"/>
          <p14:tracePt t="159847" x="4054475" y="4921250"/>
          <p14:tracePt t="159864" x="4037013" y="4911725"/>
          <p14:tracePt t="159880" x="4027488" y="4902200"/>
          <p14:tracePt t="159897" x="4010025" y="4894263"/>
          <p14:tracePt t="159914" x="3983038" y="4884738"/>
          <p14:tracePt t="159931" x="3965575" y="4876800"/>
          <p14:tracePt t="159947" x="3938588" y="4876800"/>
          <p14:tracePt t="159964" x="3911600" y="4876800"/>
          <p14:tracePt t="159980" x="3894138" y="4876800"/>
          <p14:tracePt t="159981" x="3884613" y="4876800"/>
          <p14:tracePt t="159998" x="3867150" y="4884738"/>
          <p14:tracePt t="160014" x="3857625" y="4894263"/>
          <p14:tracePt t="160030" x="3830638" y="4902200"/>
          <p14:tracePt t="160048" x="3813175" y="4929188"/>
          <p14:tracePt t="160064" x="3795713" y="4948238"/>
          <p14:tracePt t="160081" x="3768725" y="4965700"/>
          <p14:tracePt t="160097" x="3741738" y="5000625"/>
          <p14:tracePt t="160114" x="3724275" y="5019675"/>
          <p14:tracePt t="160132" x="3724275" y="5027613"/>
          <p14:tracePt t="160149" x="3697288" y="5045075"/>
          <p14:tracePt t="160166" x="3697288" y="5064125"/>
          <p14:tracePt t="160181" x="3687763" y="5091113"/>
          <p14:tracePt t="160198" x="3687763" y="5108575"/>
          <p14:tracePt t="160200" x="3687763" y="5116513"/>
          <p14:tracePt t="160214" x="3687763" y="5126038"/>
          <p14:tracePt t="160231" x="3687763" y="5153025"/>
          <p14:tracePt t="160232" x="3687763" y="5162550"/>
          <p14:tracePt t="160248" x="3714750" y="5180013"/>
          <p14:tracePt t="160264" x="3732213" y="5197475"/>
          <p14:tracePt t="160281" x="3759200" y="5224463"/>
          <p14:tracePt t="160298" x="3776663" y="5241925"/>
          <p14:tracePt t="160314" x="3840163" y="5268913"/>
          <p14:tracePt t="160331" x="3911600" y="5278438"/>
          <p14:tracePt t="160347" x="3938588" y="5286375"/>
          <p14:tracePt t="160364" x="3965575" y="5295900"/>
          <p14:tracePt t="160381" x="4000500" y="5295900"/>
          <p14:tracePt t="160398" x="4017963" y="5295900"/>
          <p14:tracePt t="160414" x="4037013" y="5286375"/>
          <p14:tracePt t="160431" x="4054475" y="5286375"/>
          <p14:tracePt t="160448" x="4089400" y="5278438"/>
          <p14:tracePt t="160464" x="4125913" y="5268913"/>
          <p14:tracePt t="160482" x="4160838" y="5251450"/>
          <p14:tracePt t="160499" x="4179888" y="5241925"/>
          <p14:tracePt t="160591" x="4187825" y="5241925"/>
          <p14:tracePt t="160608" x="4197350" y="5241925"/>
          <p14:tracePt t="160616" x="4205288" y="5241925"/>
          <p14:tracePt t="160621" x="4214813" y="5241925"/>
          <p14:tracePt t="160630" x="4224338" y="5241925"/>
          <p14:tracePt t="160647" x="4251325" y="5241925"/>
          <p14:tracePt t="160664" x="4259263" y="5241925"/>
          <p14:tracePt t="161055" x="4268788" y="5241925"/>
          <p14:tracePt t="161069" x="4276725" y="5233988"/>
          <p14:tracePt t="161082" x="4313238" y="5224463"/>
          <p14:tracePt t="161098" x="4330700" y="5214938"/>
          <p14:tracePt t="161101" x="4340225" y="5207000"/>
          <p14:tracePt t="161114" x="4348163" y="5207000"/>
          <p14:tracePt t="161132" x="4394200" y="5187950"/>
          <p14:tracePt t="161148" x="4402138" y="5180013"/>
          <p14:tracePt t="161164" x="4429125" y="5180013"/>
          <p14:tracePt t="161182" x="4438650" y="5180013"/>
          <p14:tracePt t="161198" x="4465638" y="5180013"/>
          <p14:tracePt t="161214" x="4500563" y="5180013"/>
          <p14:tracePt t="161232" x="4581525" y="5180013"/>
          <p14:tracePt t="161248" x="4598988" y="5180013"/>
          <p14:tracePt t="161265" x="4616450" y="5180013"/>
          <p14:tracePt t="161281" x="4643438" y="5180013"/>
          <p14:tracePt t="161298" x="4670425" y="5170488"/>
          <p14:tracePt t="161314" x="4714875" y="5162550"/>
          <p14:tracePt t="161331" x="4786313" y="5135563"/>
          <p14:tracePt t="161348" x="4848225" y="5126038"/>
          <p14:tracePt t="161365" x="4894263" y="5108575"/>
          <p14:tracePt t="161366" x="4921250" y="5099050"/>
          <p14:tracePt t="161382" x="4946650" y="5081588"/>
          <p14:tracePt t="161398" x="4983163" y="5054600"/>
          <p14:tracePt t="161414" x="5018088" y="5037138"/>
          <p14:tracePt t="161431" x="5037138" y="5019675"/>
          <p14:tracePt t="161447" x="5054600" y="5010150"/>
          <p14:tracePt t="161464" x="5064125" y="4992688"/>
          <p14:tracePt t="161481" x="5089525" y="4983163"/>
          <p14:tracePt t="161498" x="5108575" y="4938713"/>
          <p14:tracePt t="161514" x="5126038" y="4911725"/>
          <p14:tracePt t="161531" x="5143500" y="4884738"/>
          <p14:tracePt t="161548" x="5143500" y="4867275"/>
          <p14:tracePt t="161564" x="5143500" y="4849813"/>
          <p14:tracePt t="161581" x="5126038" y="4822825"/>
          <p14:tracePt t="161598" x="5108575" y="4805363"/>
          <p14:tracePt t="161614" x="5089525" y="4786313"/>
          <p14:tracePt t="161631" x="5064125" y="4751388"/>
          <p14:tracePt t="161632" x="5054600" y="4741863"/>
          <p14:tracePt t="161648" x="5037138" y="4724400"/>
          <p14:tracePt t="161664" x="5018088" y="4706938"/>
          <p14:tracePt t="161681" x="4992688" y="4679950"/>
          <p14:tracePt t="161698" x="4983163" y="4662488"/>
          <p14:tracePt t="161714" x="4973638" y="4643438"/>
          <p14:tracePt t="161731" x="4965700" y="4616450"/>
          <p14:tracePt t="161748" x="4956175" y="4591050"/>
          <p14:tracePt t="161764" x="4946650" y="4581525"/>
          <p14:tracePt t="161781" x="4938713" y="4564063"/>
          <p14:tracePt t="161798" x="4938713" y="4537075"/>
          <p14:tracePt t="161814" x="4938713" y="4519613"/>
          <p14:tracePt t="161831" x="4938713" y="4500563"/>
          <p14:tracePt t="161847" x="4938713" y="4483100"/>
          <p14:tracePt t="161864" x="4938713" y="4456113"/>
          <p14:tracePt t="161881" x="4938713" y="4438650"/>
          <p14:tracePt t="161881" x="4938713" y="4429125"/>
          <p14:tracePt t="161898" x="4938713" y="4411663"/>
          <p14:tracePt t="161914" x="4938713" y="4384675"/>
          <p14:tracePt t="161931" x="4938713" y="4367213"/>
          <p14:tracePt t="161947" x="4938713" y="4349750"/>
          <p14:tracePt t="161964" x="4946650" y="4322763"/>
          <p14:tracePt t="161981" x="4956175" y="4305300"/>
          <p14:tracePt t="161998" x="4965700" y="4286250"/>
          <p14:tracePt t="162014" x="4983163" y="4251325"/>
          <p14:tracePt t="162037" x="5000625" y="4241800"/>
          <p14:tracePt t="162053" x="5010150" y="4233863"/>
          <p14:tracePt t="162069" x="5010150" y="4224338"/>
          <p14:tracePt t="162081" x="5018088" y="4214813"/>
          <p14:tracePt t="162099" x="5027613" y="4206875"/>
          <p14:tracePt t="162100" x="5037138" y="4197350"/>
          <p14:tracePt t="162116" x="5045075" y="4170363"/>
          <p14:tracePt t="162132" x="5064125" y="4162425"/>
          <p14:tracePt t="162149" x="5089525" y="4152900"/>
          <p14:tracePt t="162164" x="5108575" y="4143375"/>
          <p14:tracePt t="162181" x="5126038" y="4135438"/>
          <p14:tracePt t="162198" x="5153025" y="4135438"/>
          <p14:tracePt t="162214" x="5170488" y="4135438"/>
          <p14:tracePt t="162231" x="5187950" y="4135438"/>
          <p14:tracePt t="162248" x="5197475" y="4135438"/>
          <p14:tracePt t="162264" x="5207000" y="4135438"/>
          <p14:tracePt t="162281" x="5224463" y="4135438"/>
          <p14:tracePt t="162298" x="5241925" y="4135438"/>
          <p14:tracePt t="162314" x="5259388" y="4135438"/>
          <p14:tracePt t="162331" x="5268913" y="4135438"/>
          <p14:tracePt t="163368" x="5278438" y="4143375"/>
          <p14:tracePt t="163376" x="5303838" y="4170363"/>
          <p14:tracePt t="163385" x="5330825" y="4179888"/>
          <p14:tracePt t="163399" x="5349875" y="4187825"/>
          <p14:tracePt t="163415" x="5367338" y="4197350"/>
          <p14:tracePt t="163431" x="5394325" y="4197350"/>
          <p14:tracePt t="163448" x="5411788" y="4197350"/>
          <p14:tracePt t="163464" x="5429250" y="4197350"/>
          <p14:tracePt t="163481" x="5446713" y="4187825"/>
          <p14:tracePt t="163498" x="5473700" y="4170363"/>
          <p14:tracePt t="163514" x="5492750" y="4143375"/>
          <p14:tracePt t="163531" x="5500688" y="4125913"/>
          <p14:tracePt t="163532" x="5510213" y="4116388"/>
          <p14:tracePt t="163549" x="5537200" y="4081463"/>
          <p14:tracePt t="163565" x="5537200" y="4064000"/>
          <p14:tracePt t="163582" x="5545138" y="4027488"/>
          <p14:tracePt t="163598" x="5545138" y="4000500"/>
          <p14:tracePt t="163615" x="5545138" y="3983038"/>
          <p14:tracePt t="163631" x="5527675" y="3948113"/>
          <p14:tracePt t="163648" x="5518150" y="3911600"/>
          <p14:tracePt t="163664" x="5500688" y="3876675"/>
          <p14:tracePt t="163681" x="5473700" y="3849688"/>
          <p14:tracePt t="163698" x="5456238" y="3830638"/>
          <p14:tracePt t="163715" x="5438775" y="3813175"/>
          <p14:tracePt t="163731" x="5421313" y="3786188"/>
          <p14:tracePt t="163748" x="5394325" y="3778250"/>
          <p14:tracePt t="163764" x="5375275" y="3759200"/>
          <p14:tracePt t="163782" x="5357813" y="3751263"/>
          <p14:tracePt t="163799" x="5340350" y="3741738"/>
          <p14:tracePt t="163815" x="5322888" y="3733800"/>
          <p14:tracePt t="163831" x="5303838" y="3733800"/>
          <p14:tracePt t="163848" x="5286375" y="3733800"/>
          <p14:tracePt t="163864" x="5268913" y="3724275"/>
          <p14:tracePt t="163881" x="5241925" y="3724275"/>
          <p14:tracePt t="163898" x="5224463" y="3724275"/>
          <p14:tracePt t="163914" x="5207000" y="3724275"/>
          <p14:tracePt t="163931" x="5180013" y="3724275"/>
          <p14:tracePt t="163948" x="5160963" y="3724275"/>
          <p14:tracePt t="163964" x="5143500" y="3733800"/>
          <p14:tracePt t="163981" x="5126038" y="3741738"/>
          <p14:tracePt t="163998" x="5099050" y="3741738"/>
          <p14:tracePt t="164014" x="5081588" y="3759200"/>
          <p14:tracePt t="164031" x="5064125" y="3778250"/>
          <p14:tracePt t="164032" x="5054600" y="3795713"/>
          <p14:tracePt t="164049" x="5027613" y="3822700"/>
          <p14:tracePt t="164064" x="5010150" y="3876675"/>
          <p14:tracePt t="164081" x="4992688" y="3921125"/>
          <p14:tracePt t="164098" x="4983163" y="3965575"/>
          <p14:tracePt t="164114" x="4983163" y="3992563"/>
          <p14:tracePt t="164131" x="4983163" y="4019550"/>
          <p14:tracePt t="164148" x="4992688" y="4054475"/>
          <p14:tracePt t="164164" x="5018088" y="4098925"/>
          <p14:tracePt t="164181" x="5018088" y="4143375"/>
          <p14:tracePt t="164198" x="5018088" y="4179888"/>
          <p14:tracePt t="164215" x="5018088" y="4206875"/>
          <p14:tracePt t="164231" x="5018088" y="4224338"/>
          <p14:tracePt t="164248" x="5027613" y="4259263"/>
          <p14:tracePt t="164264" x="5037138" y="4278313"/>
          <p14:tracePt t="164281" x="5064125" y="4305300"/>
          <p14:tracePt t="164282" x="5072063" y="4313238"/>
          <p14:tracePt t="164299" x="5081588" y="4330700"/>
          <p14:tracePt t="164315" x="5099050" y="4349750"/>
          <p14:tracePt t="164331" x="5116513" y="4376738"/>
          <p14:tracePt t="164347" x="5143500" y="4384675"/>
          <p14:tracePt t="164364" x="5160963" y="4402138"/>
          <p14:tracePt t="164382" x="5180013" y="4421188"/>
          <p14:tracePt t="164399" x="5207000" y="4429125"/>
          <p14:tracePt t="164415" x="5224463" y="4438650"/>
          <p14:tracePt t="164434" x="5251450" y="4438650"/>
          <p14:tracePt t="164450" x="5278438" y="4438650"/>
          <p14:tracePt t="164466" x="5295900" y="4438650"/>
          <p14:tracePt t="164482" x="5313363" y="4429125"/>
          <p14:tracePt t="164499" x="5330825" y="4411663"/>
          <p14:tracePt t="164515" x="5357813" y="4402138"/>
          <p14:tracePt t="164532" x="5367338" y="4394200"/>
          <p14:tracePt t="164533" x="5375275" y="4384675"/>
          <p14:tracePt t="164549" x="5394325" y="4357688"/>
          <p14:tracePt t="164566" x="5411788" y="4340225"/>
          <p14:tracePt t="164581" x="5438775" y="4322763"/>
          <p14:tracePt t="164599" x="5456238" y="4295775"/>
          <p14:tracePt t="164616" x="5456238" y="4278313"/>
          <p14:tracePt t="164632" x="5465763" y="4259263"/>
          <p14:tracePt t="164649" x="5473700" y="4224338"/>
          <p14:tracePt t="164651" x="5473700" y="4214813"/>
          <p14:tracePt t="164666" x="5492750" y="4206875"/>
          <p14:tracePt t="164668" x="5492750" y="4197350"/>
          <p14:tracePt t="164684" x="5492750" y="4162425"/>
          <p14:tracePt t="164700" x="5492750" y="4116388"/>
          <p14:tracePt t="164716" x="5483225" y="4071938"/>
          <p14:tracePt t="164732" x="5483225" y="4027488"/>
          <p14:tracePt t="164749" x="5456238" y="3948113"/>
          <p14:tracePt t="164765" x="5438775" y="3929063"/>
          <p14:tracePt t="164783" x="5429250" y="3884613"/>
          <p14:tracePt t="164799" x="5421313" y="3867150"/>
          <p14:tracePt t="164815" x="5402263" y="3830638"/>
          <p14:tracePt t="164831" x="5384800" y="3822700"/>
          <p14:tracePt t="164848" x="5375275" y="3805238"/>
          <p14:tracePt t="164864" x="5367338" y="3778250"/>
          <p14:tracePt t="164881" x="5357813" y="3759200"/>
          <p14:tracePt t="164898" x="5349875" y="3741738"/>
          <p14:tracePt t="164914" x="5349875" y="3733800"/>
          <p14:tracePt t="164931" x="5349875" y="3724275"/>
          <p14:tracePt t="165028" x="5340350" y="3724275"/>
          <p14:tracePt t="165041" x="5313363" y="3724275"/>
          <p14:tracePt t="165050" x="5303838" y="3724275"/>
          <p14:tracePt t="165065" x="5286375" y="3724275"/>
          <p14:tracePt t="165081" x="5268913" y="3724275"/>
          <p14:tracePt t="165098" x="5251450" y="3741738"/>
          <p14:tracePt t="165115" x="5241925" y="3741738"/>
          <p14:tracePt t="165131" x="5232400" y="3751263"/>
          <p14:tracePt t="165182" x="5224463" y="3759200"/>
          <p14:tracePt t="165190" x="5214938" y="3768725"/>
          <p14:tracePt t="165199" x="5207000" y="3786188"/>
          <p14:tracePt t="165215" x="5197475" y="3805238"/>
          <p14:tracePt t="165231" x="5180013" y="3805238"/>
          <p14:tracePt t="165248" x="5180013" y="3813175"/>
          <p14:tracePt t="165265" x="5180013" y="3822700"/>
          <p14:tracePt t="165281" x="5170488" y="3840163"/>
          <p14:tracePt t="165298" x="5170488" y="3884613"/>
          <p14:tracePt t="165315" x="5197475" y="3956050"/>
          <p14:tracePt t="165331" x="5224463" y="4054475"/>
          <p14:tracePt t="165348" x="5251450" y="4135438"/>
          <p14:tracePt t="165365" x="5268913" y="4206875"/>
          <p14:tracePt t="165381" x="5268913" y="4286250"/>
          <p14:tracePt t="165398" x="5286375" y="4349750"/>
          <p14:tracePt t="165415" x="5313363" y="4384675"/>
          <p14:tracePt t="165431" x="5330825" y="4402138"/>
          <p14:tracePt t="165449" x="5349875" y="4429125"/>
          <p14:tracePt t="165465" x="5367338" y="4456113"/>
          <p14:tracePt t="165481" x="5375275" y="4465638"/>
          <p14:tracePt t="165498" x="5384800" y="4473575"/>
          <p14:tracePt t="165515" x="5394325" y="4492625"/>
          <p14:tracePt t="165531" x="5402263" y="4510088"/>
          <p14:tracePt t="165548" x="5411788" y="4527550"/>
          <p14:tracePt t="165564" x="5438775" y="4545013"/>
          <p14:tracePt t="165581" x="5446713" y="4545013"/>
          <p14:tracePt t="165604" x="5446713" y="4554538"/>
          <p14:tracePt t="165614" x="5456238" y="4554538"/>
          <p14:tracePt t="165644" x="5465763" y="4564063"/>
          <p14:tracePt t="165659" x="5473700" y="4572000"/>
          <p14:tracePt t="165714" x="5473700" y="4581525"/>
          <p14:tracePt t="165760" x="5465763" y="4581525"/>
          <p14:tracePt t="165776" x="5456238" y="4581525"/>
          <p14:tracePt t="165784" x="5446713" y="4581525"/>
          <p14:tracePt t="165798" x="5429250" y="4572000"/>
          <p14:tracePt t="165815" x="5411788" y="4554538"/>
          <p14:tracePt t="165831" x="5384800" y="4519613"/>
          <p14:tracePt t="165848" x="5357813" y="4500563"/>
          <p14:tracePt t="165864" x="5340350" y="4492625"/>
          <p14:tracePt t="165881" x="5330825" y="4483100"/>
          <p14:tracePt t="165898" x="5313363" y="4473575"/>
          <p14:tracePt t="165915" x="5303838" y="4465638"/>
          <p14:tracePt t="165931" x="5278438" y="4438650"/>
          <p14:tracePt t="165948" x="5259388" y="4421188"/>
          <p14:tracePt t="165949" x="5251450" y="4421188"/>
          <p14:tracePt t="165965" x="5232400" y="4421188"/>
          <p14:tracePt t="165981" x="5214938" y="4421188"/>
          <p14:tracePt t="165998" x="5207000" y="4421188"/>
          <p14:tracePt t="166014" x="5197475" y="4421188"/>
          <p14:tracePt t="166080" x="5187950" y="4421188"/>
          <p14:tracePt t="166088" x="5153025" y="4421188"/>
          <p14:tracePt t="166098" x="5143500" y="4421188"/>
          <p14:tracePt t="166114" x="5126038" y="4421188"/>
          <p14:tracePt t="166131" x="5108575" y="4429125"/>
          <p14:tracePt t="166148" x="5081588" y="4438650"/>
          <p14:tracePt t="166164" x="5072063" y="4438650"/>
          <p14:tracePt t="166181" x="5064125" y="4456113"/>
          <p14:tracePt t="166199" x="5045075" y="4473575"/>
          <p14:tracePt t="166215" x="5018088" y="4492625"/>
          <p14:tracePt t="166231" x="5010150" y="4500563"/>
          <p14:tracePt t="166278" x="5000625" y="4500563"/>
          <p14:tracePt t="166301" x="4992688" y="4510088"/>
          <p14:tracePt t="166310" x="4992688" y="4527550"/>
          <p14:tracePt t="166319" x="4983163" y="4537075"/>
          <p14:tracePt t="166332" x="4983163" y="4545013"/>
          <p14:tracePt t="166348" x="4973638" y="4572000"/>
          <p14:tracePt t="166365" x="4965700" y="4598988"/>
          <p14:tracePt t="166381" x="4965700" y="4616450"/>
          <p14:tracePt t="166398" x="4965700" y="4635500"/>
          <p14:tracePt t="166414" x="4946650" y="4652963"/>
          <p14:tracePt t="166431" x="4946650" y="4679950"/>
          <p14:tracePt t="166449" x="4946650" y="4706938"/>
          <p14:tracePt t="166465" x="4946650" y="4724400"/>
          <p14:tracePt t="166481" x="4956175" y="4733925"/>
          <p14:tracePt t="166498" x="4956175" y="4759325"/>
          <p14:tracePt t="166515" x="4965700" y="4768850"/>
          <p14:tracePt t="166531" x="4973638" y="4778375"/>
          <p14:tracePt t="166548" x="4992688" y="4795838"/>
          <p14:tracePt t="166565" x="5000625" y="4822825"/>
          <p14:tracePt t="166584" x="5027613" y="4849813"/>
          <p14:tracePt t="166598" x="5045075" y="4867275"/>
          <p14:tracePt t="166615" x="5064125" y="4894263"/>
          <p14:tracePt t="166631" x="5072063" y="4911725"/>
          <p14:tracePt t="166648" x="5081588" y="4911725"/>
          <p14:tracePt t="166684" x="5099050" y="4921250"/>
          <p14:tracePt t="166699" x="5108575" y="4929188"/>
          <p14:tracePt t="166706" x="5116513" y="4929188"/>
          <p14:tracePt t="166715" x="5126038" y="4938713"/>
          <p14:tracePt t="166732" x="5143500" y="4948238"/>
          <p14:tracePt t="166748" x="5153025" y="4956175"/>
          <p14:tracePt t="166765" x="5187950" y="4973638"/>
          <p14:tracePt t="166782" x="5207000" y="4973638"/>
          <p14:tracePt t="166798" x="5232400" y="4973638"/>
          <p14:tracePt t="166815" x="5251450" y="4973638"/>
          <p14:tracePt t="166831" x="5268913" y="4956175"/>
          <p14:tracePt t="166849" x="5313363" y="4938713"/>
          <p14:tracePt t="166865" x="5330825" y="4929188"/>
          <p14:tracePt t="166881" x="5340350" y="4929188"/>
          <p14:tracePt t="166898" x="5367338" y="4911725"/>
          <p14:tracePt t="166915" x="5384800" y="4902200"/>
          <p14:tracePt t="166931" x="5402263" y="4884738"/>
          <p14:tracePt t="166949" x="5421313" y="4867275"/>
          <p14:tracePt t="166965" x="5429250" y="4867275"/>
          <p14:tracePt t="166982" x="5446713" y="4849813"/>
          <p14:tracePt t="166998" x="5456238" y="4830763"/>
          <p14:tracePt t="167015" x="5473700" y="4805363"/>
          <p14:tracePt t="167031" x="5483225" y="4786313"/>
          <p14:tracePt t="167049" x="5492750" y="4778375"/>
          <p14:tracePt t="167065" x="5500688" y="4768850"/>
          <p14:tracePt t="167081" x="5500688" y="4759325"/>
          <p14:tracePt t="167098" x="5518150" y="4751388"/>
          <p14:tracePt t="167121" x="5527675" y="4733925"/>
          <p14:tracePt t="167131" x="5527675" y="4724400"/>
          <p14:tracePt t="167148" x="5537200" y="4706938"/>
          <p14:tracePt t="167165" x="5545138" y="4687888"/>
          <p14:tracePt t="167181" x="5545138" y="4662488"/>
          <p14:tracePt t="167199" x="5545138" y="4635500"/>
          <p14:tracePt t="167215" x="5545138" y="4616450"/>
          <p14:tracePt t="167232" x="5537200" y="4591050"/>
          <p14:tracePt t="167248" x="5527675" y="4572000"/>
          <p14:tracePt t="167265" x="5500688" y="4554538"/>
          <p14:tracePt t="167281" x="5483225" y="4537075"/>
          <p14:tracePt t="167298" x="5465763" y="4510088"/>
          <p14:tracePt t="167315" x="5438775" y="4492625"/>
          <p14:tracePt t="167331" x="5421313" y="4473575"/>
          <p14:tracePt t="167348" x="5402263" y="4456113"/>
          <p14:tracePt t="167349" x="5394325" y="4438650"/>
          <p14:tracePt t="167365" x="5375275" y="4421188"/>
          <p14:tracePt t="167381" x="5349875" y="4402138"/>
          <p14:tracePt t="167398" x="5330825" y="4394200"/>
          <p14:tracePt t="167415" x="5322888" y="4384675"/>
          <p14:tracePt t="167431" x="5313363" y="4367213"/>
          <p14:tracePt t="167449" x="5303838" y="4367213"/>
          <p14:tracePt t="167465" x="5268913" y="4349750"/>
          <p14:tracePt t="167481" x="5251450" y="4349750"/>
          <p14:tracePt t="167498" x="5232400" y="4340225"/>
          <p14:tracePt t="167515" x="5214938" y="4340225"/>
          <p14:tracePt t="167531" x="5207000" y="4340225"/>
          <p14:tracePt t="167548" x="5197475" y="4330700"/>
          <p14:tracePt t="167565" x="5187950" y="4322763"/>
          <p14:tracePt t="167581" x="5170488" y="4322763"/>
          <p14:tracePt t="167598" x="5143500" y="4313238"/>
          <p14:tracePt t="167693" x="5135563" y="4313238"/>
          <p14:tracePt t="167779" x="5126038" y="4313238"/>
          <p14:tracePt t="167795" x="5126038" y="4322763"/>
          <p14:tracePt t="167803" x="5116513" y="4330700"/>
          <p14:tracePt t="167816" x="5108575" y="4340225"/>
          <p14:tracePt t="167832" x="5089525" y="4357688"/>
          <p14:tracePt t="167849" x="5064125" y="4384675"/>
          <p14:tracePt t="167866" x="5054600" y="4394200"/>
          <p14:tracePt t="167882" x="5045075" y="4411663"/>
          <p14:tracePt t="167899" x="5045075" y="4421188"/>
          <p14:tracePt t="167916" x="5037138" y="4448175"/>
          <p14:tracePt t="167933" x="5027613" y="4456113"/>
          <p14:tracePt t="167952" x="5027613" y="4465638"/>
          <p14:tracePt t="167968" x="5018088" y="4473575"/>
          <p14:tracePt t="168062" x="5010150" y="4483100"/>
          <p14:tracePt t="168072" x="5010150" y="4492625"/>
          <p14:tracePt t="168085" x="5010150" y="4500563"/>
          <p14:tracePt t="168100" x="4992688" y="4519613"/>
          <p14:tracePt t="168115" x="4992688" y="4537075"/>
          <p14:tracePt t="168132" x="4992688" y="4554538"/>
          <p14:tracePt t="168149" x="4992688" y="4572000"/>
          <p14:tracePt t="168165" x="4992688" y="4598988"/>
          <p14:tracePt t="168182" x="5000625" y="4616450"/>
          <p14:tracePt t="168199" x="5010150" y="4625975"/>
          <p14:tracePt t="168216" x="5010150" y="4635500"/>
          <p14:tracePt t="168233" x="5027613" y="4670425"/>
          <p14:tracePt t="168249" x="5027613" y="4687888"/>
          <p14:tracePt t="168265" x="5037138" y="4706938"/>
          <p14:tracePt t="168282" x="5045075" y="4724400"/>
          <p14:tracePt t="168299" x="5054600" y="4724400"/>
          <p14:tracePt t="168315" x="5054600" y="4741863"/>
          <p14:tracePt t="168333" x="5072063" y="4751388"/>
          <p14:tracePt t="168348" x="5081588" y="4751388"/>
          <p14:tracePt t="168365" x="5099050" y="4759325"/>
          <p14:tracePt t="168381" x="5099050" y="4768850"/>
          <p14:tracePt t="168398" x="5116513" y="4786313"/>
          <p14:tracePt t="168415" x="5126038" y="4795838"/>
          <p14:tracePt t="168432" x="5135563" y="4795838"/>
          <p14:tracePt t="168522" x="5135563" y="4813300"/>
          <p14:tracePt t="168538" x="5135563" y="4830763"/>
          <p14:tracePt t="168551" x="5108575" y="4857750"/>
          <p14:tracePt t="168566" x="5081588" y="4876800"/>
          <p14:tracePt t="168582" x="5018088" y="4902200"/>
          <p14:tracePt t="168583" x="4973638" y="4921250"/>
          <p14:tracePt t="168599" x="4867275" y="4948238"/>
          <p14:tracePt t="168615" x="4714875" y="4973638"/>
          <p14:tracePt t="168632" x="4554538" y="4992688"/>
          <p14:tracePt t="168649" x="4367213" y="5027613"/>
          <p14:tracePt t="168665" x="4187825" y="5054600"/>
          <p14:tracePt t="168682" x="4027488" y="5091113"/>
          <p14:tracePt t="168699" x="3956050" y="5116513"/>
          <p14:tracePt t="168715" x="3875088" y="5135563"/>
          <p14:tracePt t="168732" x="3813175" y="5162550"/>
          <p14:tracePt t="168733" x="3776663" y="5162550"/>
          <p14:tracePt t="168750" x="3741738" y="5180013"/>
          <p14:tracePt t="168765" x="3687763" y="5197475"/>
          <p14:tracePt t="168783" x="3625850" y="5224463"/>
          <p14:tracePt t="168798" x="3562350" y="5251450"/>
          <p14:tracePt t="168815" x="3473450" y="5278438"/>
          <p14:tracePt t="168832" x="3394075" y="5313363"/>
          <p14:tracePt t="168849" x="3259138" y="5402263"/>
          <p14:tracePt t="168865" x="3133725" y="5456238"/>
          <p14:tracePt t="168882" x="3017838" y="5537200"/>
          <p14:tracePt t="168898" x="2911475" y="5608638"/>
          <p14:tracePt t="168915" x="2803525" y="5653088"/>
          <p14:tracePt t="168931" x="2724150" y="5680075"/>
          <p14:tracePt t="168948" x="2643188" y="5707063"/>
          <p14:tracePt t="168965" x="2581275" y="5724525"/>
          <p14:tracePt t="168982" x="2500313" y="5768975"/>
          <p14:tracePt t="168999" x="2330450" y="5840413"/>
          <p14:tracePt t="169015" x="2232025" y="5894388"/>
          <p14:tracePt t="169031" x="2197100" y="5921375"/>
          <p14:tracePt t="169049" x="2170113" y="5929313"/>
          <p14:tracePt t="169320" x="2179638" y="5929313"/>
          <p14:tracePt t="169336" x="2187575" y="5921375"/>
          <p14:tracePt t="169349" x="2197100" y="5903913"/>
          <p14:tracePt t="169366" x="2205038" y="5884863"/>
          <p14:tracePt t="169383" x="2214563" y="5884863"/>
          <p14:tracePt t="169492" x="2224088" y="5884863"/>
          <p14:tracePt t="169532" x="2232025" y="5884863"/>
          <p14:tracePt t="169610" x="2251075" y="5884863"/>
          <p14:tracePt t="169620" x="2259013" y="5884863"/>
          <p14:tracePt t="169633" x="2268538" y="5884863"/>
          <p14:tracePt t="171345" x="2268538" y="5894388"/>
          <p14:tracePt t="171353" x="2268538" y="5929313"/>
          <p14:tracePt t="171365" x="2251075" y="5975350"/>
          <p14:tracePt t="171384" x="2224088" y="6091238"/>
          <p14:tracePt t="171401" x="2197100" y="6153150"/>
          <p14:tracePt t="171416" x="2187575" y="6197600"/>
          <p14:tracePt t="171432" x="2179638" y="6207125"/>
          <p14:tracePt t="171690" x="2179638" y="6197600"/>
          <p14:tracePt t="171701" x="2179638" y="6189663"/>
          <p14:tracePt t="171716" x="2179638" y="6170613"/>
          <p14:tracePt t="171732" x="2179638" y="6143625"/>
          <p14:tracePt t="171749" x="2179638" y="6126163"/>
          <p14:tracePt t="171766" x="2179638" y="6108700"/>
          <p14:tracePt t="171782" x="2187575" y="6099175"/>
          <p14:tracePt t="171877" x="2197100" y="6081713"/>
          <p14:tracePt t="171915" x="2197100" y="6072188"/>
          <p14:tracePt t="172089" x="2205038" y="6064250"/>
          <p14:tracePt t="172099" x="2214563" y="6064250"/>
          <p14:tracePt t="172166" x="2241550" y="6054725"/>
          <p14:tracePt t="172183" x="2251075" y="6046788"/>
          <p14:tracePt t="172193" x="2259013" y="6046788"/>
          <p14:tracePt t="172206" x="2268538" y="6037263"/>
          <p14:tracePt t="172385" x="2251075" y="6046788"/>
          <p14:tracePt t="172393" x="2205038" y="6064250"/>
          <p14:tracePt t="172401" x="2170113" y="6072188"/>
          <p14:tracePt t="172415" x="2133600" y="6091238"/>
          <p14:tracePt t="172432" x="2044700" y="6081713"/>
          <p14:tracePt t="172449" x="2009775" y="6064250"/>
          <p14:tracePt t="172465" x="1973263" y="6037263"/>
          <p14:tracePt t="172482" x="1955800" y="6019800"/>
          <p14:tracePt t="172499" x="1928813" y="6000750"/>
          <p14:tracePt t="172515" x="1893888" y="5975350"/>
          <p14:tracePt t="172532" x="1884363" y="5965825"/>
          <p14:tracePt t="172549" x="1866900" y="5965825"/>
          <p14:tracePt t="172566" x="1857375" y="5956300"/>
          <p14:tracePt t="172582" x="1847850" y="5948363"/>
          <p14:tracePt t="172598" x="1839913" y="5938838"/>
          <p14:tracePt t="172615" x="1830388" y="5938838"/>
          <p14:tracePt t="172632" x="1812925" y="5921375"/>
          <p14:tracePt t="172661" x="1795463" y="5921375"/>
          <p14:tracePt t="172676" x="1776413" y="5921375"/>
          <p14:tracePt t="172687" x="1768475" y="5929313"/>
          <p14:tracePt t="172701" x="1751013" y="5929313"/>
          <p14:tracePt t="172716" x="1724025" y="5938838"/>
          <p14:tracePt t="172733" x="1697038" y="5956300"/>
          <p14:tracePt t="172749" x="1670050" y="5975350"/>
          <p14:tracePt t="172766" x="1625600" y="6000750"/>
          <p14:tracePt t="172783" x="1581150" y="6027738"/>
          <p14:tracePt t="172800" x="1500188" y="6064250"/>
          <p14:tracePt t="172817" x="1455738" y="6091238"/>
          <p14:tracePt t="172833" x="1419225" y="6099175"/>
          <p14:tracePt t="172849" x="1411288" y="6099175"/>
          <p14:tracePt t="172866" x="1401763" y="6099175"/>
          <p14:tracePt t="172882" x="1393825" y="6099175"/>
          <p14:tracePt t="172918" x="1384300" y="6099175"/>
          <p14:tracePt t="173057" x="1384300" y="6081713"/>
          <p14:tracePt t="173073" x="1384300" y="6072188"/>
          <p14:tracePt t="173089" x="1384300" y="6064250"/>
          <p14:tracePt t="173097" x="1384300" y="6054725"/>
          <p14:tracePt t="173113" x="1384300" y="6046788"/>
          <p14:tracePt t="173120" x="1384300" y="6037263"/>
          <p14:tracePt t="173201" x="1393825" y="6037263"/>
          <p14:tracePt t="173653" x="1401763" y="6037263"/>
          <p14:tracePt t="173663" x="1411288" y="6027738"/>
          <p14:tracePt t="173674" x="1438275" y="6010275"/>
          <p14:tracePt t="173682" x="1446213" y="6000750"/>
          <p14:tracePt t="173700" x="1473200" y="5992813"/>
          <p14:tracePt t="173717" x="1500188" y="5983288"/>
          <p14:tracePt t="173733" x="1517650" y="5975350"/>
          <p14:tracePt t="173749" x="1536700" y="5965825"/>
          <p14:tracePt t="173766" x="1554163" y="5965825"/>
          <p14:tracePt t="173783" x="1581150" y="5965825"/>
          <p14:tracePt t="173799" x="1598613" y="5983288"/>
          <p14:tracePt t="173816" x="1652588" y="6019800"/>
          <p14:tracePt t="173833" x="1687513" y="6027738"/>
          <p14:tracePt t="173849" x="1704975" y="6046788"/>
          <p14:tracePt t="173866" x="1731963" y="6054725"/>
          <p14:tracePt t="173883" x="1741488" y="6081713"/>
          <p14:tracePt t="173899" x="1758950" y="6099175"/>
          <p14:tracePt t="173916" x="1776413" y="6118225"/>
          <p14:tracePt t="173933" x="1795463" y="6143625"/>
          <p14:tracePt t="173966" x="1812925" y="6162675"/>
          <p14:tracePt t="173974" x="1822450" y="6170613"/>
          <p14:tracePt t="173982" x="1830388" y="6180138"/>
          <p14:tracePt t="173999" x="1839913" y="6189663"/>
          <p14:tracePt t="174016" x="1839913" y="6207125"/>
          <p14:tracePt t="174053" x="1847850" y="6215063"/>
          <p14:tracePt t="174063" x="1857375" y="6224588"/>
          <p14:tracePt t="174074" x="1874838" y="6242050"/>
          <p14:tracePt t="174087" x="1874838" y="6251575"/>
          <p14:tracePt t="174185" x="1884363" y="6261100"/>
          <p14:tracePt t="174209" x="1893888" y="6261100"/>
          <p14:tracePt t="174219" x="1893888" y="6278563"/>
          <p14:tracePt t="175163" x="1901825" y="6269038"/>
          <p14:tracePt t="175179" x="1911350" y="6261100"/>
          <p14:tracePt t="175191" x="1919288" y="6251575"/>
          <p14:tracePt t="175204" x="1928813" y="6234113"/>
          <p14:tracePt t="175216" x="1928813" y="6224588"/>
          <p14:tracePt t="175735" x="1946275" y="6215063"/>
          <p14:tracePt t="175745" x="1955800" y="6197600"/>
          <p14:tracePt t="175756" x="1973263" y="6170613"/>
          <p14:tracePt t="175768" x="1982788" y="6162675"/>
          <p14:tracePt t="175783" x="2000250" y="6135688"/>
          <p14:tracePt t="175801" x="2000250" y="6126163"/>
          <p14:tracePt t="175816" x="2017713" y="6126163"/>
          <p14:tracePt t="175835" x="2017713" y="6118225"/>
          <p14:tracePt t="175850" x="2027238" y="6118225"/>
          <p14:tracePt t="175851" x="2027238" y="6108700"/>
          <p14:tracePt t="175867" x="2044700" y="6099175"/>
          <p14:tracePt t="175883" x="2062163" y="6091238"/>
          <p14:tracePt t="175899" x="2089150" y="6081713"/>
          <p14:tracePt t="175916" x="2108200" y="6054725"/>
          <p14:tracePt t="175932" x="2125663" y="6046788"/>
          <p14:tracePt t="175949" x="2187575" y="6037263"/>
          <p14:tracePt t="175966" x="2259013" y="6010275"/>
          <p14:tracePt t="175982" x="2312988" y="5983288"/>
          <p14:tracePt t="175999" x="2330450" y="5983288"/>
          <p14:tracePt t="176016" x="2366963" y="5983288"/>
          <p14:tracePt t="176038" x="2374900" y="5983288"/>
          <p14:tracePt t="176049" x="2384425" y="5983288"/>
          <p14:tracePt t="176066" x="2446338" y="5983288"/>
          <p14:tracePt t="176082" x="2473325" y="5983288"/>
          <p14:tracePt t="176099" x="2490788" y="5983288"/>
          <p14:tracePt t="176251" x="2509838" y="5983288"/>
          <p14:tracePt t="176261" x="2517775" y="5975350"/>
          <p14:tracePt t="176273" x="2527300" y="5965825"/>
          <p14:tracePt t="176285" x="2536825" y="5956300"/>
          <p14:tracePt t="176300" x="2536825" y="5948363"/>
          <p14:tracePt t="176352" x="2544763" y="5938838"/>
          <p14:tracePt t="176359" x="2554288" y="5921375"/>
          <p14:tracePt t="176460" x="2562225" y="5921375"/>
          <p14:tracePt t="176478" x="2571750" y="5921375"/>
          <p14:tracePt t="176488" x="2589213" y="5929313"/>
          <p14:tracePt t="176500" x="2598738" y="5929313"/>
          <p14:tracePt t="176571" x="2608263" y="5929313"/>
          <p14:tracePt t="176595" x="2616200" y="5929313"/>
          <p14:tracePt t="176612" x="2625725" y="5929313"/>
          <p14:tracePt t="176622" x="2633663" y="5929313"/>
          <p14:tracePt t="176634" x="2660650" y="5929313"/>
          <p14:tracePt t="176650" x="2679700" y="5911850"/>
          <p14:tracePt t="176667" x="2751138" y="5894388"/>
          <p14:tracePt t="176683" x="2847975" y="5867400"/>
          <p14:tracePt t="176700" x="2928938" y="5822950"/>
          <p14:tracePt t="176716" x="3017838" y="5786438"/>
          <p14:tracePt t="176733" x="3116263" y="5724525"/>
          <p14:tracePt t="176749" x="3197225" y="5689600"/>
          <p14:tracePt t="176750" x="3232150" y="5662613"/>
          <p14:tracePt t="176766" x="3303588" y="5626100"/>
          <p14:tracePt t="176783" x="3438525" y="5554663"/>
          <p14:tracePt t="176799" x="3598863" y="5492750"/>
          <p14:tracePt t="176816" x="3768725" y="5411788"/>
          <p14:tracePt t="176834" x="3902075" y="5367338"/>
          <p14:tracePt t="176850" x="3965575" y="5340350"/>
          <p14:tracePt t="176868" x="3990975" y="5330825"/>
          <p14:tracePt t="176891" x="4010025" y="5330825"/>
          <p14:tracePt t="176904" x="4037013" y="5322888"/>
          <p14:tracePt t="176919" x="4116388" y="5295900"/>
          <p14:tracePt t="176933" x="4232275" y="5268913"/>
          <p14:tracePt t="176950" x="4322763" y="5241925"/>
          <p14:tracePt t="176966" x="4402138" y="5241925"/>
          <p14:tracePt t="176983" x="4446588" y="5224463"/>
          <p14:tracePt t="177000" x="4483100" y="5207000"/>
          <p14:tracePt t="177001" x="4491038" y="5207000"/>
          <p14:tracePt t="177016" x="4500563" y="5197475"/>
          <p14:tracePt t="177033" x="4510088" y="5187950"/>
          <p14:tracePt t="177054" x="4518025" y="5170488"/>
          <p14:tracePt t="177066" x="4537075" y="5162550"/>
          <p14:tracePt t="177086" x="4545013" y="5153025"/>
          <p14:tracePt t="177100" x="4554538" y="5143500"/>
          <p14:tracePt t="177119" x="4562475" y="5143500"/>
          <p14:tracePt t="177133" x="4572000" y="5135563"/>
          <p14:tracePt t="177149" x="4589463" y="5126038"/>
          <p14:tracePt t="177166" x="4616450" y="5116513"/>
          <p14:tracePt t="177182" x="4633913" y="5099050"/>
          <p14:tracePt t="177199" x="4652963" y="5081588"/>
          <p14:tracePt t="177216" x="4670425" y="5064125"/>
          <p14:tracePt t="177233" x="4697413" y="5045075"/>
          <p14:tracePt t="177249" x="4714875" y="5010150"/>
          <p14:tracePt t="177251" x="4724400" y="4983163"/>
          <p14:tracePt t="177266" x="4751388" y="4921250"/>
          <p14:tracePt t="177283" x="4776788" y="4894263"/>
          <p14:tracePt t="177299" x="4786313" y="4857750"/>
          <p14:tracePt t="177316" x="4786313" y="4840288"/>
          <p14:tracePt t="177333" x="4795838" y="4805363"/>
          <p14:tracePt t="177349" x="4795838" y="4786313"/>
          <p14:tracePt t="177366" x="4795838" y="4768850"/>
          <p14:tracePt t="177383" x="4795838" y="4733925"/>
          <p14:tracePt t="177399" x="4795838" y="4714875"/>
          <p14:tracePt t="177416" x="4776788" y="4697413"/>
          <p14:tracePt t="177433" x="4751388" y="4662488"/>
          <p14:tracePt t="177449" x="4732338" y="4643438"/>
          <p14:tracePt t="177466" x="4714875" y="4625975"/>
          <p14:tracePt t="177483" x="4687888" y="4598988"/>
          <p14:tracePt t="177500" x="4679950" y="4581525"/>
          <p14:tracePt t="177501" x="4670425" y="4572000"/>
          <p14:tracePt t="177517" x="4660900" y="4554538"/>
          <p14:tracePt t="177533" x="4643438" y="4519613"/>
          <p14:tracePt t="177549" x="4625975" y="4483100"/>
          <p14:tracePt t="177566" x="4608513" y="4456113"/>
          <p14:tracePt t="177583" x="4598988" y="4421188"/>
          <p14:tracePt t="177599" x="4589463" y="4402138"/>
          <p14:tracePt t="177616" x="4581525" y="4384675"/>
          <p14:tracePt t="177633" x="4562475" y="4357688"/>
          <p14:tracePt t="177649" x="4545013" y="4340225"/>
          <p14:tracePt t="177666" x="4537075" y="4330700"/>
          <p14:tracePt t="177683" x="4527550" y="4322763"/>
          <p14:tracePt t="177700" x="4510088" y="4305300"/>
          <p14:tracePt t="177716" x="4491038" y="4278313"/>
          <p14:tracePt t="177733" x="4483100" y="4278313"/>
          <p14:tracePt t="177749" x="4483100" y="4268788"/>
          <p14:tracePt t="177766" x="4473575" y="4251325"/>
          <p14:tracePt t="177783" x="4465638" y="4241800"/>
          <p14:tracePt t="177878" x="4465638" y="4206875"/>
          <p14:tracePt t="177889" x="4465638" y="4170363"/>
          <p14:tracePt t="177902" x="4465638" y="4090988"/>
          <p14:tracePt t="177916" x="4465638" y="4027488"/>
          <p14:tracePt t="177933" x="4483100" y="3983038"/>
          <p14:tracePt t="177950" x="4491038" y="3956050"/>
          <p14:tracePt t="177966" x="4491038" y="3938588"/>
          <p14:tracePt t="177983" x="4491038" y="3921125"/>
          <p14:tracePt t="178000" x="4491038" y="3911600"/>
          <p14:tracePt t="178064" x="4491038" y="3902075"/>
          <p14:tracePt t="178143" x="4491038" y="3884613"/>
          <p14:tracePt t="178159" x="4518025" y="3876675"/>
          <p14:tracePt t="178164" x="4537075" y="3867150"/>
          <p14:tracePt t="178173" x="4562475" y="3849688"/>
          <p14:tracePt t="178182" x="4608513" y="3840163"/>
          <p14:tracePt t="178199" x="4652963" y="3813175"/>
          <p14:tracePt t="178217" x="4697413" y="3805238"/>
          <p14:tracePt t="178233" x="4741863" y="3805238"/>
          <p14:tracePt t="178250" x="4776788" y="3795713"/>
          <p14:tracePt t="178251" x="4803775" y="3795713"/>
          <p14:tracePt t="178267" x="4875213" y="3778250"/>
          <p14:tracePt t="178283" x="4911725" y="3768725"/>
          <p14:tracePt t="178300" x="4929188" y="3759200"/>
          <p14:tracePt t="178316" x="4973638" y="3751263"/>
          <p14:tracePt t="178333" x="4992688" y="3741738"/>
          <p14:tracePt t="178350" x="5018088" y="3724275"/>
          <p14:tracePt t="178367" x="5027613" y="3724275"/>
          <p14:tracePt t="178383" x="5045075" y="3724275"/>
          <p14:tracePt t="178512" x="5037138" y="3733800"/>
          <p14:tracePt t="178522" x="4973638" y="3741738"/>
          <p14:tracePt t="178534" x="4867275" y="3768725"/>
          <p14:tracePt t="178552" x="4759325" y="3795713"/>
          <p14:tracePt t="178567" x="4643438" y="3830638"/>
          <p14:tracePt t="178584" x="4554538" y="3857625"/>
          <p14:tracePt t="178600" x="4473575" y="3876675"/>
          <p14:tracePt t="178617" x="4429125" y="3894138"/>
          <p14:tracePt t="178634" x="4402138" y="3902075"/>
          <p14:tracePt t="178651" x="4394200" y="3902075"/>
          <p14:tracePt t="178760" x="4411663" y="3902075"/>
          <p14:tracePt t="178768" x="4446588" y="3902075"/>
          <p14:tracePt t="178774" x="4491038" y="3884613"/>
          <p14:tracePt t="178783" x="4527550" y="3884613"/>
          <p14:tracePt t="178799" x="4608513" y="3857625"/>
          <p14:tracePt t="178816" x="4714875" y="3849688"/>
          <p14:tracePt t="178833" x="4786313" y="3822700"/>
          <p14:tracePt t="178849" x="4822825" y="3822700"/>
          <p14:tracePt t="178866" x="4857750" y="3805238"/>
          <p14:tracePt t="178883" x="4875213" y="3805238"/>
          <p14:tracePt t="178899" x="4884738" y="3805238"/>
          <p14:tracePt t="178916" x="4911725" y="3805238"/>
          <p14:tracePt t="178917" x="4921250" y="3805238"/>
          <p14:tracePt t="178933" x="4938713" y="3805238"/>
          <p14:tracePt t="179058" x="4938713" y="3813175"/>
          <p14:tracePt t="179068" x="4911725" y="3822700"/>
          <p14:tracePt t="179084" x="4803775" y="3849688"/>
          <p14:tracePt t="179101" x="4697413" y="3857625"/>
          <p14:tracePt t="179117" x="4616450" y="3876675"/>
          <p14:tracePt t="179133" x="4598988" y="3876675"/>
          <p14:tracePt t="179150" x="4581525" y="3876675"/>
          <p14:tracePt t="179167" x="4562475" y="3876675"/>
          <p14:tracePt t="179261" x="4589463" y="3884613"/>
          <p14:tracePt t="179269" x="4633913" y="3902075"/>
          <p14:tracePt t="179283" x="4687888" y="3911600"/>
          <p14:tracePt t="179299" x="4867275" y="3938588"/>
          <p14:tracePt t="179316" x="4946650" y="3965575"/>
          <p14:tracePt t="179334" x="4983163" y="3992563"/>
          <p14:tracePt t="179350" x="5010150" y="4000500"/>
          <p14:tracePt t="179367" x="5045075" y="4000500"/>
          <p14:tracePt t="179384" x="5064125" y="4000500"/>
          <p14:tracePt t="179386" x="5072063" y="4000500"/>
          <p14:tracePt t="179402" x="5081588" y="4000500"/>
          <p14:tracePt t="179550" x="5072063" y="4000500"/>
          <p14:tracePt t="179684" x="5064125" y="4027488"/>
          <p14:tracePt t="179694" x="5045075" y="4064000"/>
          <p14:tracePt t="179705" x="5037138" y="4108450"/>
          <p14:tracePt t="179718" x="5010150" y="4179888"/>
          <p14:tracePt t="179734" x="4983163" y="4241800"/>
          <p14:tracePt t="179751" x="4965700" y="4278313"/>
          <p14:tracePt t="179767" x="4956175" y="4295775"/>
          <p14:tracePt t="179783" x="4946650" y="4322763"/>
          <p14:tracePt t="179800" x="4929188" y="4340225"/>
          <p14:tracePt t="179801" x="4929188" y="4349750"/>
          <p14:tracePt t="179816" x="4921250" y="4384675"/>
          <p14:tracePt t="179834" x="4921250" y="4411663"/>
          <p14:tracePt t="179850" x="4902200" y="4448175"/>
          <p14:tracePt t="179867" x="4875213" y="4492625"/>
          <p14:tracePt t="179884" x="4857750" y="4537075"/>
          <p14:tracePt t="179900" x="4830763" y="4572000"/>
          <p14:tracePt t="179902" x="4830763" y="4581525"/>
          <p14:tracePt t="179918" x="4813300" y="4598988"/>
          <p14:tracePt t="179933" x="4803775" y="4625975"/>
          <p14:tracePt t="179949" x="4776788" y="4652963"/>
          <p14:tracePt t="179966" x="4759325" y="4706938"/>
          <p14:tracePt t="179983" x="4732338" y="4751388"/>
          <p14:tracePt t="180000" x="4714875" y="4786313"/>
          <p14:tracePt t="180016" x="4714875" y="4805363"/>
          <p14:tracePt t="180033" x="4705350" y="4822825"/>
          <p14:tracePt t="180050" x="4705350" y="4840288"/>
          <p14:tracePt t="180066" x="4705350" y="4867275"/>
          <p14:tracePt t="180067" x="4705350" y="4884738"/>
          <p14:tracePt t="180083" x="4687888" y="4921250"/>
          <p14:tracePt t="180100" x="4687888" y="4948238"/>
          <p14:tracePt t="180116" x="4670425" y="5000625"/>
          <p14:tracePt t="180133" x="4652963" y="5019675"/>
          <p14:tracePt t="180150" x="4625975" y="5037138"/>
          <p14:tracePt t="180167" x="4598988" y="5072063"/>
          <p14:tracePt t="180183" x="4537075" y="5091113"/>
          <p14:tracePt t="180200" x="4456113" y="5116513"/>
          <p14:tracePt t="180216" x="4348163" y="5143500"/>
          <p14:tracePt t="180233" x="4259263" y="5170488"/>
          <p14:tracePt t="180250" x="4143375" y="5197475"/>
          <p14:tracePt t="180266" x="4037013" y="5214938"/>
          <p14:tracePt t="180284" x="3946525" y="5224463"/>
          <p14:tracePt t="180285" x="3902075" y="5224463"/>
          <p14:tracePt t="180300" x="3867150" y="5224463"/>
          <p14:tracePt t="180317" x="3776663" y="5224463"/>
          <p14:tracePt t="180317" x="3732213" y="5224463"/>
          <p14:tracePt t="180333" x="3633788" y="5224463"/>
          <p14:tracePt t="180350" x="3482975" y="5233988"/>
          <p14:tracePt t="180366" x="3313113" y="5233988"/>
          <p14:tracePt t="180383" x="3187700" y="5233988"/>
          <p14:tracePt t="180400" x="3081338" y="5233988"/>
          <p14:tracePt t="180416" x="2973388" y="5224463"/>
          <p14:tracePt t="180417" x="2928938" y="5214938"/>
          <p14:tracePt t="180433" x="2840038" y="5187950"/>
          <p14:tracePt t="180449" x="2741613" y="5162550"/>
          <p14:tracePt t="180466" x="2633663" y="5135563"/>
          <p14:tracePt t="180483" x="2527300" y="5116513"/>
          <p14:tracePt t="180500" x="2419350" y="5108575"/>
          <p14:tracePt t="180516" x="2303463" y="5072063"/>
          <p14:tracePt t="180533" x="2197100" y="5045075"/>
          <p14:tracePt t="180550" x="2089150" y="5019675"/>
          <p14:tracePt t="180566" x="1955800" y="4992688"/>
          <p14:tracePt t="180567" x="1847850" y="4956175"/>
          <p14:tracePt t="180583" x="1652588" y="4921250"/>
          <p14:tracePt t="180600" x="1536700" y="4884738"/>
          <p14:tracePt t="180616" x="1455738" y="4857750"/>
          <p14:tracePt t="180633" x="1393825" y="4830763"/>
          <p14:tracePt t="180650" x="1374775" y="4813300"/>
          <p14:tracePt t="180666" x="1357313" y="4786313"/>
          <p14:tracePt t="180683" x="1330325" y="4759325"/>
          <p14:tracePt t="180700" x="1330325" y="4741863"/>
          <p14:tracePt t="180717" x="1330325" y="4706938"/>
          <p14:tracePt t="180735" x="1347788" y="4670425"/>
          <p14:tracePt t="180751" x="1366838" y="4652963"/>
          <p14:tracePt t="180767" x="1384300" y="4635500"/>
          <p14:tracePt t="180783" x="1393825" y="4616450"/>
          <p14:tracePt t="180800" x="1411288" y="4591050"/>
          <p14:tracePt t="180817" x="1411288" y="4572000"/>
          <p14:tracePt t="180834" x="1428750" y="4554538"/>
          <p14:tracePt t="180850" x="1446213" y="4527550"/>
          <p14:tracePt t="180867" x="1465263" y="4510088"/>
          <p14:tracePt t="180883" x="1490663" y="4492625"/>
          <p14:tracePt t="180900" x="1509713" y="4473575"/>
          <p14:tracePt t="180916" x="1544638" y="4448175"/>
          <p14:tracePt t="180933" x="1643063" y="4411663"/>
          <p14:tracePt t="180950" x="1704975" y="4384675"/>
          <p14:tracePt t="180966" x="1768475" y="4357688"/>
          <p14:tracePt t="180983" x="1785938" y="4340225"/>
          <p14:tracePt t="181000" x="1803400" y="4330700"/>
          <p14:tracePt t="181017" x="1812925" y="4322763"/>
          <p14:tracePt t="181200" x="1795463" y="4330700"/>
          <p14:tracePt t="181210" x="1785938" y="4330700"/>
          <p14:tracePt t="181222" x="1776413" y="4340225"/>
          <p14:tracePt t="181234" x="1758950" y="4367213"/>
          <p14:tracePt t="181250" x="1731963" y="4394200"/>
          <p14:tracePt t="181266" x="1724025" y="4438650"/>
          <p14:tracePt t="181284" x="1714500" y="4492625"/>
          <p14:tracePt t="181285" x="1697038" y="4510088"/>
          <p14:tracePt t="181300" x="1687513" y="4554538"/>
          <p14:tracePt t="181317" x="1679575" y="4608513"/>
          <p14:tracePt t="181333" x="1679575" y="4652963"/>
          <p14:tracePt t="181350" x="1670050" y="4679950"/>
          <p14:tracePt t="181366" x="1670050" y="4714875"/>
          <p14:tracePt t="181383" x="1670050" y="4733925"/>
          <p14:tracePt t="181400" x="1670050" y="4759325"/>
          <p14:tracePt t="181416" x="1679575" y="4778375"/>
          <p14:tracePt t="181433" x="1687513" y="4795838"/>
          <p14:tracePt t="181450" x="1704975" y="4813300"/>
          <p14:tracePt t="181466" x="1731963" y="4857750"/>
          <p14:tracePt t="181483" x="1751013" y="4894263"/>
          <p14:tracePt t="181500" x="1776413" y="4911725"/>
          <p14:tracePt t="181516" x="1795463" y="4929188"/>
          <p14:tracePt t="181533" x="1812925" y="4956175"/>
          <p14:tracePt t="181550" x="1822450" y="4973638"/>
          <p14:tracePt t="181567" x="1839913" y="4992688"/>
          <p14:tracePt t="181568" x="1857375" y="5000625"/>
          <p14:tracePt t="181583" x="1884363" y="5027613"/>
          <p14:tracePt t="181600" x="1911350" y="5045075"/>
          <p14:tracePt t="181616" x="1928813" y="5064125"/>
          <p14:tracePt t="181633" x="1946275" y="5091113"/>
          <p14:tracePt t="181650" x="1965325" y="5099050"/>
          <p14:tracePt t="181667" x="2000250" y="5116513"/>
          <p14:tracePt t="181684" x="2017713" y="5135563"/>
          <p14:tracePt t="181702" x="2054225" y="5162550"/>
          <p14:tracePt t="181718" x="2081213" y="5170488"/>
          <p14:tracePt t="181734" x="2143125" y="5162550"/>
          <p14:tracePt t="181750" x="2241550" y="5135563"/>
          <p14:tracePt t="181767" x="2312988" y="5108575"/>
          <p14:tracePt t="181784" x="2347913" y="5099050"/>
          <p14:tracePt t="181800" x="2357438" y="5091113"/>
          <p14:tracePt t="181833" x="2357438" y="5081588"/>
          <p14:tracePt t="181849" x="2357438" y="5072063"/>
          <p14:tracePt t="181857" x="2357438" y="5037138"/>
          <p14:tracePt t="181866" x="2357438" y="5010150"/>
          <p14:tracePt t="181883" x="2330450" y="4948238"/>
          <p14:tracePt t="181900" x="2286000" y="4894263"/>
          <p14:tracePt t="181917" x="2205038" y="4867275"/>
          <p14:tracePt t="181933" x="2143125" y="4849813"/>
          <p14:tracePt t="181950" x="2062163" y="4822825"/>
          <p14:tracePt t="181967" x="1946275" y="4805363"/>
          <p14:tracePt t="181983" x="1884363" y="4795838"/>
          <p14:tracePt t="182000" x="1822450" y="4795838"/>
          <p14:tracePt t="182016" x="1785938" y="4795838"/>
          <p14:tracePt t="182033" x="1758950" y="4795838"/>
          <p14:tracePt t="182050" x="1741488" y="4805363"/>
          <p14:tracePt t="182066" x="1704975" y="4822825"/>
          <p14:tracePt t="182067" x="1697038" y="4840288"/>
          <p14:tracePt t="182083" x="1670050" y="4857750"/>
          <p14:tracePt t="182100" x="1652588" y="4876800"/>
          <p14:tracePt t="182117" x="1643063" y="4894263"/>
          <p14:tracePt t="182133" x="1633538" y="4921250"/>
          <p14:tracePt t="182151" x="1625600" y="4938713"/>
          <p14:tracePt t="182167" x="1625600" y="4973638"/>
          <p14:tracePt t="182184" x="1625600" y="5019675"/>
          <p14:tracePt t="182187" x="1625600" y="5037138"/>
          <p14:tracePt t="182202" x="1633538" y="5072063"/>
          <p14:tracePt t="182219" x="1660525" y="5099050"/>
          <p14:tracePt t="182234" x="1687513" y="5126038"/>
          <p14:tracePt t="182250" x="1724025" y="5170488"/>
          <p14:tracePt t="182267" x="1758950" y="5207000"/>
          <p14:tracePt t="182284" x="1776413" y="5224463"/>
          <p14:tracePt t="182300" x="1803400" y="5241925"/>
          <p14:tracePt t="182318" x="1822450" y="5259388"/>
          <p14:tracePt t="182334" x="1839913" y="5268913"/>
          <p14:tracePt t="182350" x="1884363" y="5286375"/>
          <p14:tracePt t="182367" x="1919288" y="5305425"/>
          <p14:tracePt t="182384" x="1965325" y="5322888"/>
          <p14:tracePt t="182400" x="2000250" y="5349875"/>
          <p14:tracePt t="182417" x="2036763" y="5367338"/>
          <p14:tracePt t="182434" x="2071688" y="5376863"/>
          <p14:tracePt t="182450" x="2089150" y="5394325"/>
          <p14:tracePt t="182468" x="2108200" y="5394325"/>
          <p14:tracePt t="182485" x="2125663" y="5402263"/>
          <p14:tracePt t="182500" x="2160588" y="5411788"/>
          <p14:tracePt t="182517" x="2224088" y="5411788"/>
          <p14:tracePt t="182534" x="2295525" y="5411788"/>
          <p14:tracePt t="182550" x="2347913" y="5394325"/>
          <p14:tracePt t="182567" x="2366963" y="5384800"/>
          <p14:tracePt t="182583" x="2411413" y="5357813"/>
          <p14:tracePt t="182600" x="2473325" y="5330825"/>
          <p14:tracePt t="182617" x="2536825" y="5305425"/>
          <p14:tracePt t="182633" x="2589213" y="5268913"/>
          <p14:tracePt t="182650" x="2608263" y="5214938"/>
          <p14:tracePt t="182667" x="2633663" y="5187950"/>
          <p14:tracePt t="182683" x="2652713" y="5162550"/>
          <p14:tracePt t="182700" x="2660650" y="5108575"/>
          <p14:tracePt t="182716" x="2660650" y="5072063"/>
          <p14:tracePt t="182718" x="2660650" y="5064125"/>
          <p14:tracePt t="182734" x="2652713" y="5045075"/>
          <p14:tracePt t="182750" x="2643188" y="5010150"/>
          <p14:tracePt t="182766" x="2633663" y="4973638"/>
          <p14:tracePt t="182783" x="2608263" y="4956175"/>
          <p14:tracePt t="182800" x="2589213" y="4929188"/>
          <p14:tracePt t="182816" x="2571750" y="4902200"/>
          <p14:tracePt t="182834" x="2527300" y="4857750"/>
          <p14:tracePt t="182850" x="2509838" y="4840288"/>
          <p14:tracePt t="182867" x="2482850" y="4822825"/>
          <p14:tracePt t="182884" x="2465388" y="4813300"/>
          <p14:tracePt t="182900" x="2446338" y="4805363"/>
          <p14:tracePt t="182917" x="2411413" y="4786313"/>
          <p14:tracePt t="182934" x="2393950" y="4786313"/>
          <p14:tracePt t="182950" x="2366963" y="4786313"/>
          <p14:tracePt t="182968" x="2339975" y="4786313"/>
          <p14:tracePt t="182984" x="2322513" y="4786313"/>
          <p14:tracePt t="183000" x="2303463" y="4786313"/>
          <p14:tracePt t="183017" x="2268538" y="4805363"/>
          <p14:tracePt t="183034" x="2232025" y="4813300"/>
          <p14:tracePt t="183051" x="2214563" y="4822825"/>
          <p14:tracePt t="183067" x="2197100" y="4830763"/>
          <p14:tracePt t="183084" x="2160588" y="4849813"/>
          <p14:tracePt t="183100" x="2143125" y="4857750"/>
          <p14:tracePt t="183117" x="2125663" y="4876800"/>
          <p14:tracePt t="183133" x="2089150" y="4894263"/>
          <p14:tracePt t="183150" x="2044700" y="4902200"/>
          <p14:tracePt t="183166" x="2027238" y="4902200"/>
          <p14:tracePt t="183183" x="2017713" y="4911725"/>
          <p14:tracePt t="183200" x="2009775" y="4911725"/>
          <p14:tracePt t="183217" x="1982788" y="4938713"/>
          <p14:tracePt t="183218" x="1973263" y="4948238"/>
          <p14:tracePt t="183235" x="1955800" y="4956175"/>
          <p14:tracePt t="183252" x="1938338" y="4973638"/>
          <p14:tracePt t="183267" x="1911350" y="4992688"/>
          <p14:tracePt t="183285" x="1893888" y="5019675"/>
          <p14:tracePt t="183301" x="1874838" y="5027613"/>
          <p14:tracePt t="183317" x="1857375" y="5045075"/>
          <p14:tracePt t="183334" x="1830388" y="5054600"/>
          <p14:tracePt t="183350" x="1812925" y="5091113"/>
          <p14:tracePt t="183367" x="1795463" y="5108575"/>
          <p14:tracePt t="183384" x="1795463" y="5126038"/>
          <p14:tracePt t="183415" x="1795463" y="5135563"/>
          <p14:tracePt t="183425" x="1795463" y="5153025"/>
          <p14:tracePt t="183436" x="1795463" y="5162550"/>
          <p14:tracePt t="183452" x="1795463" y="5180013"/>
          <p14:tracePt t="183469" x="1795463" y="5197475"/>
          <p14:tracePt t="183484" x="1795463" y="5214938"/>
          <p14:tracePt t="183500" x="1795463" y="5251450"/>
          <p14:tracePt t="183517" x="1795463" y="5268913"/>
          <p14:tracePt t="183534" x="1803400" y="5295900"/>
          <p14:tracePt t="183551" x="1822450" y="5313363"/>
          <p14:tracePt t="183567" x="1822450" y="5330825"/>
          <p14:tracePt t="183584" x="1830388" y="5340350"/>
          <p14:tracePt t="183601" x="1857375" y="5367338"/>
          <p14:tracePt t="183602" x="1857375" y="5376863"/>
          <p14:tracePt t="183617" x="1866900" y="5394325"/>
          <p14:tracePt t="183634" x="1874838" y="5411788"/>
          <p14:tracePt t="183650" x="1884363" y="5438775"/>
          <p14:tracePt t="183667" x="1893888" y="5456238"/>
          <p14:tracePt t="183683" x="1901825" y="5473700"/>
          <p14:tracePt t="183700" x="1919288" y="5492750"/>
          <p14:tracePt t="183717" x="1928813" y="5500688"/>
          <p14:tracePt t="183733" x="1938338" y="5519738"/>
          <p14:tracePt t="183947" x="1946275" y="5527675"/>
          <p14:tracePt t="183957" x="1955800" y="5527675"/>
          <p14:tracePt t="183970" x="1973263" y="5537200"/>
          <p14:tracePt t="183984" x="2000250" y="5537200"/>
          <p14:tracePt t="184001" x="2017713" y="5546725"/>
          <p14:tracePt t="184017" x="2044700" y="5546725"/>
          <p14:tracePt t="184034" x="2108200" y="5546725"/>
          <p14:tracePt t="184052" x="2170113" y="5546725"/>
          <p14:tracePt t="184067" x="2197100" y="5546725"/>
          <p14:tracePt t="184084" x="2214563" y="5537200"/>
          <p14:tracePt t="184101" x="2268538" y="5519738"/>
          <p14:tracePt t="184118" x="2357438" y="5483225"/>
          <p14:tracePt t="184134" x="2411413" y="5456238"/>
          <p14:tracePt t="184151" x="2446338" y="5448300"/>
          <p14:tracePt t="184167" x="2465388" y="5438775"/>
          <p14:tracePt t="184184" x="2482850" y="5429250"/>
          <p14:tracePt t="184200" x="2500313" y="5429250"/>
          <p14:tracePt t="184217" x="2509838" y="5429250"/>
          <p14:tracePt t="184218" x="2527300" y="5421313"/>
          <p14:tracePt t="184234" x="2544763" y="5421313"/>
          <p14:tracePt t="184250" x="2562225" y="5402263"/>
          <p14:tracePt t="184267" x="2581275" y="5402263"/>
          <p14:tracePt t="184284" x="2616200" y="5394325"/>
          <p14:tracePt t="184300" x="2652713" y="5376863"/>
          <p14:tracePt t="184317" x="2679700" y="5367338"/>
          <p14:tracePt t="184333" x="2697163" y="5340350"/>
          <p14:tracePt t="184350" x="2724150" y="5330825"/>
          <p14:tracePt t="184367" x="2741613" y="5313363"/>
          <p14:tracePt t="184383" x="2759075" y="5295900"/>
          <p14:tracePt t="184400" x="2786063" y="5268913"/>
          <p14:tracePt t="184417" x="2803525" y="5251450"/>
          <p14:tracePt t="184433" x="2822575" y="5233988"/>
          <p14:tracePt t="184450" x="2857500" y="5214938"/>
          <p14:tracePt t="184467" x="2884488" y="5187950"/>
          <p14:tracePt t="184468" x="2901950" y="5180013"/>
          <p14:tracePt t="184484" x="2946400" y="5153025"/>
          <p14:tracePt t="184500" x="3009900" y="5143500"/>
          <p14:tracePt t="184517" x="3071813" y="5126038"/>
          <p14:tracePt t="184533" x="3133725" y="5116513"/>
          <p14:tracePt t="184550" x="3179763" y="5091113"/>
          <p14:tracePt t="184567" x="3259138" y="5064125"/>
          <p14:tracePt t="184584" x="3340100" y="5037138"/>
          <p14:tracePt t="184600" x="3402013" y="5019675"/>
          <p14:tracePt t="184617" x="3446463" y="4992688"/>
          <p14:tracePt t="184618" x="3473450" y="4992688"/>
          <p14:tracePt t="184635" x="3536950" y="4965700"/>
          <p14:tracePt t="184651" x="3598863" y="4956175"/>
          <p14:tracePt t="184668" x="3660775" y="4929188"/>
          <p14:tracePt t="184685" x="3705225" y="4902200"/>
          <p14:tracePt t="184701" x="3786188" y="4894263"/>
          <p14:tracePt t="184718" x="3875088" y="4876800"/>
          <p14:tracePt t="184734" x="4044950" y="4840288"/>
          <p14:tracePt t="184750" x="4179888" y="4813300"/>
          <p14:tracePt t="184767" x="4286250" y="4778375"/>
          <p14:tracePt t="184784" x="4367213" y="4759325"/>
          <p14:tracePt t="184801" x="4429125" y="4741863"/>
          <p14:tracePt t="184817" x="4473575" y="4714875"/>
          <p14:tracePt t="184834" x="4554538" y="4687888"/>
          <p14:tracePt t="184850" x="4660900" y="4652963"/>
          <p14:tracePt t="184867" x="4741863" y="4635500"/>
          <p14:tracePt t="184868" x="4751388" y="4625975"/>
          <p14:tracePt t="184885" x="4776788" y="4625975"/>
          <p14:tracePt t="184901" x="4795838" y="4625975"/>
          <p14:tracePt t="184918" x="4803775" y="4625975"/>
          <p14:tracePt t="184938" x="4813300" y="4625975"/>
          <p14:tracePt t="185001" x="4822825" y="4625975"/>
          <p14:tracePt t="185011" x="4830763" y="4625975"/>
          <p14:tracePt t="185072" x="4840288" y="4625975"/>
          <p14:tracePt t="185336" x="4857750" y="4625975"/>
          <p14:tracePt t="185352" x="4867275" y="4635500"/>
          <p14:tracePt t="185360" x="4884738" y="4635500"/>
          <p14:tracePt t="185368" x="4894263" y="4635500"/>
          <p14:tracePt t="185384" x="4921250" y="4635500"/>
          <p14:tracePt t="185400" x="4938713" y="4635500"/>
          <p14:tracePt t="185417" x="4956175" y="4643438"/>
          <p14:tracePt t="185433" x="4973638" y="4643438"/>
          <p14:tracePt t="185450" x="5000625" y="4662488"/>
          <p14:tracePt t="185467" x="5018088" y="4662488"/>
          <p14:tracePt t="185484" x="5037138" y="4670425"/>
          <p14:tracePt t="185500" x="5045075" y="4679950"/>
          <p14:tracePt t="185540" x="5064125" y="4679950"/>
          <p14:tracePt t="185548" x="5072063" y="4687888"/>
          <p14:tracePt t="185556" x="5081588" y="4697413"/>
          <p14:tracePt t="185567" x="5089525" y="4706938"/>
          <p14:tracePt t="185583" x="5108575" y="4714875"/>
          <p14:tracePt t="185600" x="5116513" y="4733925"/>
          <p14:tracePt t="185617" x="5126038" y="4733925"/>
          <p14:tracePt t="185697" x="5143500" y="4741863"/>
          <p14:tracePt t="185713" x="5153025" y="4741863"/>
          <p14:tracePt t="186479" x="5160963" y="4741863"/>
          <p14:tracePt t="186489" x="5170488" y="4741863"/>
          <p14:tracePt t="186502" x="5207000" y="4724400"/>
          <p14:tracePt t="186520" x="5232400" y="4714875"/>
          <p14:tracePt t="186535" x="5268913" y="4706938"/>
          <p14:tracePt t="186552" x="5313363" y="4706938"/>
          <p14:tracePt t="186568" x="5330825" y="4697413"/>
          <p14:tracePt t="186584" x="5349875" y="4687888"/>
          <p14:tracePt t="186601" x="5375275" y="4679950"/>
          <p14:tracePt t="186618" x="5394325" y="4662488"/>
          <p14:tracePt t="186634" x="5411788" y="4652963"/>
          <p14:tracePt t="186651" x="5446713" y="4652963"/>
          <p14:tracePt t="186667" x="5465763" y="4652963"/>
          <p14:tracePt t="186684" x="5483225" y="4652963"/>
          <p14:tracePt t="186701" x="5500688" y="4652963"/>
          <p14:tracePt t="186718" x="5527675" y="4652963"/>
          <p14:tracePt t="186734" x="5545138" y="4652963"/>
          <p14:tracePt t="186752" x="5572125" y="4652963"/>
          <p14:tracePt t="186767" x="5589588" y="4652963"/>
          <p14:tracePt t="186786" x="5616575" y="4670425"/>
          <p14:tracePt t="186801" x="5635625" y="4670425"/>
          <p14:tracePt t="186818" x="5661025" y="4679950"/>
          <p14:tracePt t="186834" x="5670550" y="4679950"/>
          <p14:tracePt t="186933" x="5661025" y="4652963"/>
          <p14:tracePt t="186943" x="5653088" y="4625975"/>
          <p14:tracePt t="186954" x="5643563" y="4616450"/>
          <p14:tracePt t="186969" x="5608638" y="4572000"/>
          <p14:tracePt t="186985" x="5564188" y="4510088"/>
          <p14:tracePt t="187003" x="5537200" y="4473575"/>
          <p14:tracePt t="187020" x="5518150" y="4448175"/>
          <p14:tracePt t="187035" x="5492750" y="4411663"/>
          <p14:tracePt t="187052" x="5473700" y="4357688"/>
          <p14:tracePt t="187067" x="5446713" y="4330700"/>
          <p14:tracePt t="187084" x="5438775" y="4295775"/>
          <p14:tracePt t="187101" x="5438775" y="4259263"/>
          <p14:tracePt t="187117" x="5438775" y="4233863"/>
          <p14:tracePt t="187135" x="5438775" y="4214813"/>
          <p14:tracePt t="187151" x="5438775" y="4187825"/>
          <p14:tracePt t="187168" x="5438775" y="4162425"/>
          <p14:tracePt t="187185" x="5456238" y="4116388"/>
          <p14:tracePt t="187202" x="5465763" y="4064000"/>
          <p14:tracePt t="187219" x="5465763" y="4019550"/>
          <p14:tracePt t="187235" x="5465763" y="3992563"/>
          <p14:tracePt t="187251" x="5465763" y="3973513"/>
          <p14:tracePt t="187271" x="5465763" y="3938588"/>
          <p14:tracePt t="187286" x="5465763" y="3921125"/>
          <p14:tracePt t="187302" x="5465763" y="3884613"/>
          <p14:tracePt t="187318" x="5465763" y="3867150"/>
          <p14:tracePt t="187334" x="5465763" y="3849688"/>
          <p14:tracePt t="187351" x="5446713" y="3822700"/>
          <p14:tracePt t="187368" x="5421313" y="3805238"/>
          <p14:tracePt t="187384" x="5402263" y="3778250"/>
          <p14:tracePt t="187401" x="5384800" y="3751263"/>
          <p14:tracePt t="187417" x="5357813" y="3733800"/>
          <p14:tracePt t="187434" x="5330825" y="3687763"/>
          <p14:tracePt t="187450" x="5313363" y="3670300"/>
          <p14:tracePt t="187467" x="5286375" y="3652838"/>
          <p14:tracePt t="187484" x="5278438" y="3643313"/>
          <p14:tracePt t="187500" x="5259388" y="3625850"/>
          <p14:tracePt t="187519" x="5251450" y="3616325"/>
          <p14:tracePt t="187536" x="5241925" y="3608388"/>
          <p14:tracePt t="187551" x="5214938" y="3608388"/>
          <p14:tracePt t="187567" x="5197475" y="3598863"/>
          <p14:tracePt t="187584" x="5180013" y="3598863"/>
          <p14:tracePt t="187601" x="5160963" y="3598863"/>
          <p14:tracePt t="187618" x="5135563" y="3598863"/>
          <p14:tracePt t="187635" x="5116513" y="3598863"/>
          <p14:tracePt t="187651" x="5099050" y="3598863"/>
          <p14:tracePt t="187669" x="5064125" y="3616325"/>
          <p14:tracePt t="187685" x="5045075" y="3643313"/>
          <p14:tracePt t="187701" x="5027613" y="3652838"/>
          <p14:tracePt t="187718" x="5018088" y="3662363"/>
          <p14:tracePt t="187736" x="5000625" y="3662363"/>
          <p14:tracePt t="187752" x="4992688" y="3679825"/>
          <p14:tracePt t="187770" x="4965700" y="3714750"/>
          <p14:tracePt t="187785" x="4946650" y="3733800"/>
          <p14:tracePt t="187801" x="4929188" y="3751263"/>
          <p14:tracePt t="187818" x="4911725" y="3786188"/>
          <p14:tracePt t="187834" x="4902200" y="3813175"/>
          <p14:tracePt t="187851" x="4875213" y="3849688"/>
          <p14:tracePt t="187868" x="4867275" y="3884613"/>
          <p14:tracePt t="187885" x="4857750" y="3911600"/>
          <p14:tracePt t="187887" x="4857750" y="3929063"/>
          <p14:tracePt t="187901" x="4848225" y="3938588"/>
          <p14:tracePt t="187917" x="4848225" y="3956050"/>
          <p14:tracePt t="187919" x="4848225" y="3965575"/>
          <p14:tracePt t="187934" x="4848225" y="3973513"/>
          <p14:tracePt t="187951" x="4848225" y="3992563"/>
          <p14:tracePt t="187967" x="4848225" y="4019550"/>
          <p14:tracePt t="187984" x="4848225" y="4044950"/>
          <p14:tracePt t="188001" x="4848225" y="4071938"/>
          <p14:tracePt t="188018" x="4857750" y="4090988"/>
          <p14:tracePt t="188036" x="4857750" y="4116388"/>
          <p14:tracePt t="188053" x="4857750" y="4143375"/>
          <p14:tracePt t="188068" x="4857750" y="4162425"/>
          <p14:tracePt t="188085" x="4867275" y="4179888"/>
          <p14:tracePt t="188101" x="4867275" y="4197350"/>
          <p14:tracePt t="188118" x="4875213" y="4233863"/>
          <p14:tracePt t="188135" x="4884738" y="4251325"/>
          <p14:tracePt t="188151" x="4884738" y="4268788"/>
          <p14:tracePt t="188170" x="4884738" y="4305300"/>
          <p14:tracePt t="188186" x="4902200" y="4322763"/>
          <p14:tracePt t="188201" x="4902200" y="4340225"/>
          <p14:tracePt t="188218" x="4902200" y="4367213"/>
          <p14:tracePt t="188235" x="4902200" y="4394200"/>
          <p14:tracePt t="188252" x="4902200" y="4421188"/>
          <p14:tracePt t="188268" x="4911725" y="4448175"/>
          <p14:tracePt t="188286" x="4921250" y="4519613"/>
          <p14:tracePt t="188302" x="4921250" y="4545013"/>
          <p14:tracePt t="188318" x="4921250" y="4598988"/>
          <p14:tracePt t="188335" x="4929188" y="4616450"/>
          <p14:tracePt t="188352" x="4929188" y="4625975"/>
          <p14:tracePt t="188368" x="4929188" y="4635500"/>
          <p14:tracePt t="188384" x="4929188" y="4652963"/>
          <p14:tracePt t="188401" x="4946650" y="4670425"/>
          <p14:tracePt t="188418" x="4965700" y="4697413"/>
          <p14:tracePt t="188435" x="4992688" y="4724400"/>
          <p14:tracePt t="188451" x="5018088" y="4759325"/>
          <p14:tracePt t="188467" x="5037138" y="4778375"/>
          <p14:tracePt t="188484" x="5045075" y="4795838"/>
          <p14:tracePt t="188502" x="5072063" y="4813300"/>
          <p14:tracePt t="188518" x="5099050" y="4840288"/>
          <p14:tracePt t="188535" x="5126038" y="4857750"/>
          <p14:tracePt t="188553" x="5143500" y="4857750"/>
          <p14:tracePt t="188568" x="5160963" y="4867275"/>
          <p14:tracePt t="188584" x="5197475" y="4867275"/>
          <p14:tracePt t="188602" x="5214938" y="4867275"/>
          <p14:tracePt t="188618" x="5232400" y="4876800"/>
          <p14:tracePt t="188635" x="5251450" y="4876800"/>
          <p14:tracePt t="188652" x="5278438" y="4876800"/>
          <p14:tracePt t="188670" x="5313363" y="4876800"/>
          <p14:tracePt t="188685" x="5340350" y="4876800"/>
          <p14:tracePt t="188701" x="5349875" y="4876800"/>
          <p14:tracePt t="188747" x="5357813" y="4876800"/>
          <p14:tracePt t="188755" x="5367338" y="4876800"/>
          <p14:tracePt t="188768" x="5375275" y="4876800"/>
          <p14:tracePt t="188785" x="5384800" y="4876800"/>
          <p14:tracePt t="188801" x="5429250" y="4876800"/>
          <p14:tracePt t="188817" x="5465763" y="4867275"/>
          <p14:tracePt t="188834" x="5492750" y="4849813"/>
          <p14:tracePt t="188850" x="5518150" y="4822825"/>
          <p14:tracePt t="188867" x="5537200" y="4813300"/>
          <p14:tracePt t="188884" x="5545138" y="4805363"/>
          <p14:tracePt t="188901" x="5554663" y="4805363"/>
          <p14:tracePt t="188943" x="5564188" y="4795838"/>
          <p14:tracePt t="188965" x="5564188" y="4786313"/>
          <p14:tracePt t="188981" x="5564188" y="4778375"/>
          <p14:tracePt t="188989" x="5564188" y="4759325"/>
          <p14:tracePt t="189001" x="5564188" y="4751388"/>
          <p14:tracePt t="189017" x="5564188" y="4733925"/>
          <p14:tracePt t="189034" x="5554663" y="4714875"/>
          <p14:tracePt t="189051" x="5527675" y="4679950"/>
          <p14:tracePt t="189068" x="5500688" y="4662488"/>
          <p14:tracePt t="189084" x="5483225" y="4643438"/>
          <p14:tracePt t="189101" x="5465763" y="4616450"/>
          <p14:tracePt t="189118" x="5446713" y="4598988"/>
          <p14:tracePt t="189134" x="5411788" y="4581525"/>
          <p14:tracePt t="189151" x="5394325" y="4564063"/>
          <p14:tracePt t="189168" x="5357813" y="4519613"/>
          <p14:tracePt t="189186" x="5340350" y="4492625"/>
          <p14:tracePt t="189201" x="5322888" y="4473575"/>
          <p14:tracePt t="189218" x="5295900" y="4456113"/>
          <p14:tracePt t="189235" x="5278438" y="4448175"/>
          <p14:tracePt t="189251" x="5268913" y="4429125"/>
          <p14:tracePt t="189268" x="5259388" y="4394200"/>
          <p14:tracePt t="189285" x="5251450" y="4376738"/>
          <p14:tracePt t="189301" x="5232400" y="4349750"/>
          <p14:tracePt t="189303" x="5232400" y="4340225"/>
          <p14:tracePt t="189318" x="5232400" y="4322763"/>
          <p14:tracePt t="189335" x="5241925" y="4305300"/>
          <p14:tracePt t="189351" x="5251450" y="4278313"/>
          <p14:tracePt t="189368" x="5268913" y="4259263"/>
          <p14:tracePt t="189384" x="5286375" y="4241800"/>
          <p14:tracePt t="189401" x="5313363" y="4224338"/>
          <p14:tracePt t="189419" x="5340350" y="4187825"/>
          <p14:tracePt t="189435" x="5357813" y="4170363"/>
          <p14:tracePt t="189451" x="5384800" y="4152900"/>
          <p14:tracePt t="189468" x="5394325" y="4125913"/>
          <p14:tracePt t="189485" x="5402263" y="4116388"/>
          <p14:tracePt t="189501" x="5411788" y="4108450"/>
          <p14:tracePt t="189518" x="5429250" y="4090988"/>
          <p14:tracePt t="189535" x="5456238" y="4071938"/>
          <p14:tracePt t="189551" x="5456238" y="4044950"/>
          <p14:tracePt t="189552" x="5465763" y="4037013"/>
          <p14:tracePt t="189568" x="5465763" y="4019550"/>
          <p14:tracePt t="189584" x="5465763" y="4000500"/>
          <p14:tracePt t="189601" x="5465763" y="3973513"/>
          <p14:tracePt t="189618" x="5438775" y="3956050"/>
          <p14:tracePt t="189635" x="5429250" y="3938588"/>
          <p14:tracePt t="189651" x="5411788" y="3911600"/>
          <p14:tracePt t="189668" x="5375275" y="3867150"/>
          <p14:tracePt t="189684" x="5322888" y="3805238"/>
          <p14:tracePt t="189685" x="5295900" y="3778250"/>
          <p14:tracePt t="189701" x="5278438" y="3759200"/>
          <p14:tracePt t="189717" x="5251450" y="3733800"/>
          <p14:tracePt t="189734" x="5232400" y="3714750"/>
          <p14:tracePt t="189751" x="5214938" y="3706813"/>
          <p14:tracePt t="189767" x="5207000" y="3706813"/>
          <p14:tracePt t="189829" x="5197475" y="3706813"/>
          <p14:tracePt t="189839" x="5170488" y="3706813"/>
          <p14:tracePt t="189852" x="5153025" y="3706813"/>
          <p14:tracePt t="189868" x="5143500" y="3706813"/>
          <p14:tracePt t="189935" x="5135563" y="3714750"/>
          <p14:tracePt t="189945" x="5116513" y="3751263"/>
          <p14:tracePt t="189956" x="5108575" y="3778250"/>
          <p14:tracePt t="189969" x="5081588" y="3840163"/>
          <p14:tracePt t="189986" x="5054600" y="3902075"/>
          <p14:tracePt t="190002" x="5045075" y="3938588"/>
          <p14:tracePt t="190018" x="5027613" y="3973513"/>
          <p14:tracePt t="190035" x="5010150" y="4019550"/>
          <p14:tracePt t="190037" x="5010150" y="4027488"/>
          <p14:tracePt t="190052" x="5010150" y="4037013"/>
          <p14:tracePt t="190069" x="5010150" y="4064000"/>
          <p14:tracePt t="190085" x="5010150" y="4090988"/>
          <p14:tracePt t="190101" x="5010150" y="4108450"/>
          <p14:tracePt t="190118" x="5010150" y="4125913"/>
          <p14:tracePt t="190135" x="5010150" y="4162425"/>
          <p14:tracePt t="190151" x="5010150" y="4187825"/>
          <p14:tracePt t="190168" x="5010150" y="4224338"/>
          <p14:tracePt t="190185" x="5010150" y="4251325"/>
          <p14:tracePt t="190201" x="5010150" y="4278313"/>
          <p14:tracePt t="190218" x="5010150" y="4295775"/>
          <p14:tracePt t="190234" x="5010150" y="4313238"/>
          <p14:tracePt t="190251" x="5027613" y="4340225"/>
          <p14:tracePt t="190268" x="5037138" y="4367213"/>
          <p14:tracePt t="190286" x="5045075" y="4402138"/>
          <p14:tracePt t="190287" x="5054600" y="4411663"/>
          <p14:tracePt t="190302" x="5054600" y="4421188"/>
          <p14:tracePt t="190303" x="5054600" y="4429125"/>
          <p14:tracePt t="190319" x="5072063" y="4465638"/>
          <p14:tracePt t="190336" x="5089525" y="4500563"/>
          <p14:tracePt t="190351" x="5108575" y="4519613"/>
          <p14:tracePt t="190368" x="5126038" y="4537075"/>
          <p14:tracePt t="190385" x="5143500" y="4545013"/>
          <p14:tracePt t="190401" x="5153025" y="4554538"/>
          <p14:tracePt t="190418" x="5160963" y="4581525"/>
          <p14:tracePt t="190436" x="5180013" y="4598988"/>
          <p14:tracePt t="190451" x="5197475" y="4616450"/>
          <p14:tracePt t="190469" x="5232400" y="4643438"/>
          <p14:tracePt t="190484" x="5259388" y="4670425"/>
          <p14:tracePt t="190501" x="5286375" y="4697413"/>
          <p14:tracePt t="190518" x="5322888" y="4714875"/>
          <p14:tracePt t="190535" x="5340350" y="4741863"/>
          <p14:tracePt t="190552" x="5357813" y="4741863"/>
          <p14:tracePt t="190553" x="5384800" y="4741863"/>
          <p14:tracePt t="190568" x="5394325" y="4741863"/>
          <p14:tracePt t="190585" x="5411788" y="4733925"/>
          <p14:tracePt t="190632" x="5421313" y="4724400"/>
          <p14:tracePt t="190648" x="5438775" y="4724400"/>
          <p14:tracePt t="190663" x="5438775" y="4714875"/>
          <p14:tracePt t="190695" x="5438775" y="4706938"/>
          <p14:tracePt t="190709" x="5429250" y="4679950"/>
          <p14:tracePt t="190718" x="5421313" y="4670425"/>
          <p14:tracePt t="190735" x="5402263" y="4652963"/>
          <p14:tracePt t="190752" x="5384800" y="4635500"/>
          <p14:tracePt t="190768" x="5340350" y="4572000"/>
          <p14:tracePt t="190785" x="5313363" y="4537075"/>
          <p14:tracePt t="190801" x="5278438" y="4500563"/>
          <p14:tracePt t="190818" x="5251450" y="4483100"/>
          <p14:tracePt t="190820" x="5241925" y="4483100"/>
          <p14:tracePt t="190835" x="5224463" y="4473575"/>
          <p14:tracePt t="190851" x="5207000" y="4456113"/>
          <p14:tracePt t="190868" x="5170488" y="4429125"/>
          <p14:tracePt t="190885" x="5135563" y="4411663"/>
          <p14:tracePt t="190902" x="5116513" y="4402138"/>
          <p14:tracePt t="190918" x="5099050" y="4402138"/>
          <p14:tracePt t="190935" x="5081588" y="4402138"/>
          <p14:tracePt t="190952" x="5054600" y="4402138"/>
          <p14:tracePt t="190954" x="5045075" y="4411663"/>
          <p14:tracePt t="190968" x="5018088" y="4421188"/>
          <p14:tracePt t="190985" x="4983163" y="4448175"/>
          <p14:tracePt t="191001" x="4965700" y="4465638"/>
          <p14:tracePt t="191018" x="4956175" y="4483100"/>
          <p14:tracePt t="191035" x="4929188" y="4500563"/>
          <p14:tracePt t="191052" x="4911725" y="4527550"/>
          <p14:tracePt t="191054" x="4902200" y="4537075"/>
          <p14:tracePt t="191068" x="4902200" y="4545013"/>
          <p14:tracePt t="191086" x="4884738" y="4572000"/>
          <p14:tracePt t="191102" x="4857750" y="4598988"/>
          <p14:tracePt t="191118" x="4857750" y="4616450"/>
          <p14:tracePt t="191135" x="4857750" y="4635500"/>
          <p14:tracePt t="191151" x="4857750" y="4662488"/>
          <p14:tracePt t="191168" x="4857750" y="4679950"/>
          <p14:tracePt t="191185" x="4857750" y="4697413"/>
          <p14:tracePt t="191202" x="4857750" y="4714875"/>
          <p14:tracePt t="191219" x="4857750" y="4751388"/>
          <p14:tracePt t="191235" x="4875213" y="4768850"/>
          <p14:tracePt t="191253" x="4894263" y="4786313"/>
          <p14:tracePt t="191268" x="4911725" y="4813300"/>
          <p14:tracePt t="191285" x="4929188" y="4830763"/>
          <p14:tracePt t="191301" x="4946650" y="4849813"/>
          <p14:tracePt t="191318" x="4965700" y="4867275"/>
          <p14:tracePt t="191319" x="4973638" y="4884738"/>
          <p14:tracePt t="191334" x="4983163" y="4894263"/>
          <p14:tracePt t="191351" x="5000625" y="4911725"/>
          <p14:tracePt t="191367" x="5027613" y="4911725"/>
          <p14:tracePt t="191384" x="5045075" y="4929188"/>
          <p14:tracePt t="191401" x="5064125" y="4956175"/>
          <p14:tracePt t="191418" x="5072063" y="4973638"/>
          <p14:tracePt t="191434" x="5099050" y="4983163"/>
          <p14:tracePt t="191451" x="5116513" y="4983163"/>
          <p14:tracePt t="191468" x="5135563" y="4983163"/>
          <p14:tracePt t="191508" x="5143500" y="4983163"/>
          <p14:tracePt t="191517" x="5153025" y="4983163"/>
          <p14:tracePt t="191535" x="5187950" y="4983163"/>
          <p14:tracePt t="191552" x="5207000" y="4973638"/>
          <p14:tracePt t="191553" x="5214938" y="4956175"/>
          <p14:tracePt t="191569" x="5241925" y="4948238"/>
          <p14:tracePt t="191586" x="5259388" y="4948238"/>
          <p14:tracePt t="191602" x="5278438" y="4938713"/>
          <p14:tracePt t="191619" x="5303838" y="4929188"/>
          <p14:tracePt t="191635" x="5322888" y="4921250"/>
          <p14:tracePt t="191652" x="5340350" y="4911725"/>
          <p14:tracePt t="191668" x="5357813" y="4884738"/>
          <p14:tracePt t="191685" x="5384800" y="4867275"/>
          <p14:tracePt t="191702" x="5402263" y="4857750"/>
          <p14:tracePt t="191704" x="5411788" y="4849813"/>
          <p14:tracePt t="191719" x="5421313" y="4849813"/>
          <p14:tracePt t="191735" x="5429250" y="4840288"/>
          <p14:tracePt t="191752" x="5456238" y="4830763"/>
          <p14:tracePt t="191769" x="5465763" y="4830763"/>
          <p14:tracePt t="191785" x="5473700" y="4813300"/>
          <p14:tracePt t="191802" x="5492750" y="4805363"/>
          <p14:tracePt t="191820" x="5500688" y="4778375"/>
          <p14:tracePt t="191836" x="5500688" y="4759325"/>
          <p14:tracePt t="191852" x="5500688" y="4733925"/>
          <p14:tracePt t="191868" x="5500688" y="4714875"/>
          <p14:tracePt t="191885" x="5500688" y="4679950"/>
          <p14:tracePt t="191902" x="5483225" y="4652963"/>
          <p14:tracePt t="191918" x="5473700" y="4635500"/>
          <p14:tracePt t="191935" x="5446713" y="4608513"/>
          <p14:tracePt t="191951" x="5411788" y="4564063"/>
          <p14:tracePt t="191968" x="5349875" y="4527550"/>
          <p14:tracePt t="191970" x="5322888" y="4500563"/>
          <p14:tracePt t="191986" x="5259388" y="4456113"/>
          <p14:tracePt t="192002" x="5241925" y="4438650"/>
          <p14:tracePt t="192018" x="5214938" y="4429125"/>
          <p14:tracePt t="192035" x="5197475" y="4421188"/>
          <p14:tracePt t="192052" x="5180013" y="4411663"/>
          <p14:tracePt t="192068" x="5143500" y="4394200"/>
          <p14:tracePt t="192086" x="5099050" y="4394200"/>
          <p14:tracePt t="192102" x="5081588" y="4384675"/>
          <p14:tracePt t="192118" x="5064125" y="4384675"/>
          <p14:tracePt t="192135" x="5054600" y="4384675"/>
          <p14:tracePt t="192151" x="5045075" y="4384675"/>
          <p14:tracePt t="192168" x="5018088" y="4384675"/>
          <p14:tracePt t="192185" x="5000625" y="4384675"/>
          <p14:tracePt t="192202" x="4992688" y="4384675"/>
          <p14:tracePt t="192218" x="4983163" y="4384675"/>
          <p14:tracePt t="192235" x="4973638" y="4384675"/>
          <p14:tracePt t="192252" x="4965700" y="4384675"/>
          <p14:tracePt t="192274" x="4946650" y="4384675"/>
          <p14:tracePt t="192290" x="4938713" y="4402138"/>
          <p14:tracePt t="192302" x="4938713" y="4411663"/>
          <p14:tracePt t="192319" x="4929188" y="4421188"/>
          <p14:tracePt t="192336" x="4911725" y="4448175"/>
          <p14:tracePt t="192352" x="4902200" y="4473575"/>
          <p14:tracePt t="192368" x="4902200" y="4492625"/>
          <p14:tracePt t="192385" x="4894263" y="4510088"/>
          <p14:tracePt t="192402" x="4894263" y="4527550"/>
          <p14:tracePt t="192419" x="4894263" y="4554538"/>
          <p14:tracePt t="192435" x="4902200" y="4572000"/>
          <p14:tracePt t="192452" x="4911725" y="4591050"/>
          <p14:tracePt t="192468" x="4921250" y="4608513"/>
          <p14:tracePt t="192484" x="4929188" y="4635500"/>
          <p14:tracePt t="192485" x="4938713" y="4643438"/>
          <p14:tracePt t="192501" x="4956175" y="4662488"/>
          <p14:tracePt t="192518" x="4973638" y="4679950"/>
          <p14:tracePt t="192535" x="4983163" y="4706938"/>
          <p14:tracePt t="192552" x="4992688" y="4724400"/>
          <p14:tracePt t="192568" x="5000625" y="4733925"/>
          <p14:tracePt t="192585" x="5010150" y="4741863"/>
          <p14:tracePt t="192602" x="5027613" y="4778375"/>
          <p14:tracePt t="192618" x="5037138" y="4786313"/>
          <p14:tracePt t="192635" x="5045075" y="4795838"/>
          <p14:tracePt t="192651" x="5054600" y="4805363"/>
          <p14:tracePt t="192668" x="5072063" y="4813300"/>
          <p14:tracePt t="192684" x="5081588" y="4822825"/>
          <p14:tracePt t="192701" x="5108575" y="4830763"/>
          <p14:tracePt t="192718" x="5126038" y="4830763"/>
          <p14:tracePt t="192735" x="5135563" y="4849813"/>
          <p14:tracePt t="192736" x="5143500" y="4849813"/>
          <p14:tracePt t="192752" x="5153025" y="4857750"/>
          <p14:tracePt t="192769" x="5160963" y="4867275"/>
          <p14:tracePt t="192786" x="5187950" y="4876800"/>
          <p14:tracePt t="192803" x="5197475" y="4884738"/>
          <p14:tracePt t="192819" x="5224463" y="4884738"/>
          <p14:tracePt t="192835" x="5251450" y="4884738"/>
          <p14:tracePt t="192852" x="5268913" y="4884738"/>
          <p14:tracePt t="192868" x="5286375" y="4894263"/>
          <p14:tracePt t="192885" x="5313363" y="4894263"/>
          <p14:tracePt t="192902" x="5330825" y="4894263"/>
          <p14:tracePt t="192919" x="5349875" y="4894263"/>
          <p14:tracePt t="192935" x="5367338" y="4894263"/>
          <p14:tracePt t="192953" x="5394325" y="4884738"/>
          <p14:tracePt t="192955" x="5402263" y="4884738"/>
          <p14:tracePt t="192971" x="5421313" y="4884738"/>
          <p14:tracePt t="192986" x="5438775" y="4876800"/>
          <p14:tracePt t="193002" x="5465763" y="4867275"/>
          <p14:tracePt t="193018" x="5483225" y="4857750"/>
          <p14:tracePt t="193034" x="5500688" y="4840288"/>
          <p14:tracePt t="193052" x="5510213" y="4830763"/>
          <p14:tracePt t="193069" x="5537200" y="4830763"/>
          <p14:tracePt t="193085" x="5554663" y="4822825"/>
          <p14:tracePt t="193102" x="5581650" y="4805363"/>
          <p14:tracePt t="193118" x="5589588" y="4805363"/>
          <p14:tracePt t="193135" x="5608638" y="4795838"/>
          <p14:tracePt t="193152" x="5616575" y="4778375"/>
          <p14:tracePt t="193169" x="5626100" y="4759325"/>
          <p14:tracePt t="193185" x="5626100" y="4741863"/>
          <p14:tracePt t="193201" x="5626100" y="4724400"/>
          <p14:tracePt t="193218" x="5626100" y="4706938"/>
          <p14:tracePt t="193236" x="5616575" y="4670425"/>
          <p14:tracePt t="193252" x="5589588" y="4662488"/>
          <p14:tracePt t="193269" x="5572125" y="4643438"/>
          <p14:tracePt t="193286" x="5527675" y="4616450"/>
          <p14:tracePt t="193303" x="5492750" y="4598988"/>
          <p14:tracePt t="193319" x="5446713" y="4572000"/>
          <p14:tracePt t="193335" x="5421313" y="4554538"/>
          <p14:tracePt t="193352" x="5411788" y="4545013"/>
          <p14:tracePt t="193368" x="5384800" y="4527550"/>
          <p14:tracePt t="193385" x="5367338" y="4519613"/>
          <p14:tracePt t="193401" x="5340350" y="4519613"/>
          <p14:tracePt t="193418" x="5322888" y="4519613"/>
          <p14:tracePt t="193635" x="5322888" y="4537075"/>
          <p14:tracePt t="193893" x="5322888" y="4545013"/>
          <p14:tracePt t="194019" x="5313363" y="4545013"/>
          <p14:tracePt t="194088" x="5303838" y="4545013"/>
          <p14:tracePt t="194253" x="5313363" y="4545013"/>
          <p14:tracePt t="194263" x="5313363" y="4527550"/>
          <p14:tracePt t="194274" x="5313363" y="4519613"/>
          <p14:tracePt t="194286" x="5313363" y="4510088"/>
          <p14:tracePt t="194302" x="5322888" y="4492625"/>
          <p14:tracePt t="194318" x="5322888" y="4473575"/>
          <p14:tracePt t="194335" x="5322888" y="4448175"/>
          <p14:tracePt t="194352" x="5330825" y="4429125"/>
          <p14:tracePt t="194370" x="5357813" y="4402138"/>
          <p14:tracePt t="194387" x="5375275" y="4376738"/>
          <p14:tracePt t="194402" x="5394325" y="4357688"/>
          <p14:tracePt t="194419" x="5411788" y="4340225"/>
          <p14:tracePt t="194436" x="5438775" y="4322763"/>
          <p14:tracePt t="194452" x="5446713" y="4305300"/>
          <p14:tracePt t="194469" x="5465763" y="4286250"/>
          <p14:tracePt t="194486" x="5473700" y="4268788"/>
          <p14:tracePt t="194503" x="5473700" y="4233863"/>
          <p14:tracePt t="194520" x="5473700" y="4214813"/>
          <p14:tracePt t="194536" x="5465763" y="4197350"/>
          <p14:tracePt t="194554" x="5456238" y="4179888"/>
          <p14:tracePt t="194569" x="5446713" y="4152900"/>
          <p14:tracePt t="194586" x="5429250" y="4135438"/>
          <p14:tracePt t="194602" x="5411788" y="4098925"/>
          <p14:tracePt t="194619" x="5394325" y="4071938"/>
          <p14:tracePt t="194620" x="5375275" y="4044950"/>
          <p14:tracePt t="194636" x="5367338" y="4010025"/>
          <p14:tracePt t="194653" x="5357813" y="3992563"/>
          <p14:tracePt t="194668" x="5357813" y="3973513"/>
          <p14:tracePt t="194685" x="5357813" y="3956050"/>
          <p14:tracePt t="194702" x="5349875" y="3929063"/>
          <p14:tracePt t="194718" x="5349875" y="3911600"/>
          <p14:tracePt t="194735" x="5340350" y="3894138"/>
          <p14:tracePt t="194752" x="5340350" y="3876675"/>
          <p14:tracePt t="194768" x="5330825" y="3849688"/>
          <p14:tracePt t="194785" x="5330825" y="3830638"/>
          <p14:tracePt t="194802" x="5330825" y="3822700"/>
          <p14:tracePt t="194819" x="5330825" y="3813175"/>
          <p14:tracePt t="194835" x="5322888" y="3805238"/>
          <p14:tracePt t="194852" x="5322888" y="3786188"/>
          <p14:tracePt t="194868" x="5303838" y="3768725"/>
          <p14:tracePt t="194870" x="5295900" y="3759200"/>
          <p14:tracePt t="194886" x="5286375" y="3741738"/>
          <p14:tracePt t="194902" x="5278438" y="3714750"/>
          <p14:tracePt t="194918" x="5278438" y="3706813"/>
          <p14:tracePt t="194935" x="5278438" y="3697288"/>
          <p14:tracePt t="194952" x="5268913" y="3687763"/>
          <p14:tracePt t="194968" x="5259388" y="3670300"/>
          <p14:tracePt t="194985" x="5251450" y="3662363"/>
          <p14:tracePt t="195035" x="5232400" y="3662363"/>
          <p14:tracePt t="195135" x="5214938" y="3662363"/>
          <p14:tracePt t="195143" x="5207000" y="3670300"/>
          <p14:tracePt t="195160" x="5197475" y="3670300"/>
          <p14:tracePt t="195168" x="5180013" y="3679825"/>
          <p14:tracePt t="195185" x="5170488" y="3687763"/>
          <p14:tracePt t="195214" x="5160963" y="3687763"/>
          <p14:tracePt t="195222" x="5160963" y="3697288"/>
          <p14:tracePt t="195324" x="5143500" y="3697288"/>
          <p14:tracePt t="195334" x="5135563" y="3697288"/>
          <p14:tracePt t="195353" x="5126038" y="3697288"/>
          <p14:tracePt t="195369" x="5099050" y="3697288"/>
          <p14:tracePt t="195385" x="5089525" y="3697288"/>
          <p14:tracePt t="195410" x="5081588" y="3697288"/>
          <p14:tracePt t="195481" x="5072063" y="3697288"/>
          <p14:tracePt t="195491" x="5064125" y="3714750"/>
          <p14:tracePt t="195504" x="5064125" y="3733800"/>
          <p14:tracePt t="195521" x="5054600" y="3751263"/>
          <p14:tracePt t="195535" x="5054600" y="3768725"/>
          <p14:tracePt t="195919" x="5037138" y="3768725"/>
          <p14:tracePt t="195929" x="5027613" y="3759200"/>
          <p14:tracePt t="195940" x="5027613" y="3751263"/>
          <p14:tracePt t="196263" x="5018088" y="3759200"/>
          <p14:tracePt t="196273" x="5018088" y="3768725"/>
          <p14:tracePt t="196287" x="5010150" y="3786188"/>
          <p14:tracePt t="196303" x="5010150" y="3795713"/>
          <p14:tracePt t="196319" x="5000625" y="3805238"/>
          <p14:tracePt t="196335" x="4992688" y="3813175"/>
          <p14:tracePt t="197991" x="4983163" y="3822700"/>
          <p14:tracePt t="198008" x="4946650" y="3849688"/>
          <p14:tracePt t="198019" x="4902200" y="3857625"/>
          <p14:tracePt t="198037" x="4822825" y="3884613"/>
          <p14:tracePt t="198040" x="4803775" y="3902075"/>
          <p14:tracePt t="198055" x="4741863" y="3921125"/>
          <p14:tracePt t="198070" x="4687888" y="3965575"/>
          <p14:tracePt t="198085" x="4660900" y="4010025"/>
          <p14:tracePt t="198102" x="4633913" y="4071938"/>
          <p14:tracePt t="198119" x="4616450" y="4135438"/>
          <p14:tracePt t="198136" x="4598988" y="4197350"/>
          <p14:tracePt t="198153" x="4589463" y="4233863"/>
          <p14:tracePt t="198171" x="4589463" y="4278313"/>
          <p14:tracePt t="198188" x="4598988" y="4305300"/>
          <p14:tracePt t="198205" x="4616450" y="4322763"/>
          <p14:tracePt t="198220" x="4633913" y="4349750"/>
          <p14:tracePt t="198237" x="4652963" y="4367213"/>
          <p14:tracePt t="198253" x="4670425" y="4384675"/>
          <p14:tracePt t="198269" x="4697413" y="4421188"/>
          <p14:tracePt t="198286" x="4714875" y="4438650"/>
          <p14:tracePt t="198302" x="4732338" y="4473575"/>
          <p14:tracePt t="198320" x="4751388" y="4492625"/>
          <p14:tracePt t="198321" x="4768850" y="4500563"/>
          <p14:tracePt t="198336" x="4786313" y="4519613"/>
          <p14:tracePt t="198352" x="4822825" y="4545013"/>
          <p14:tracePt t="198369" x="4840288" y="4564063"/>
          <p14:tracePt t="198385" x="4857750" y="4581525"/>
          <p14:tracePt t="198402" x="4867275" y="4581525"/>
          <p14:tracePt t="198419" x="4875213" y="4608513"/>
          <p14:tracePt t="198435" x="4884738" y="4625975"/>
          <p14:tracePt t="198436" x="4884738" y="4643438"/>
          <p14:tracePt t="198452" x="4884738" y="4679950"/>
          <p14:tracePt t="198468" x="4875213" y="4724400"/>
          <p14:tracePt t="198485" x="4848225" y="4805363"/>
          <p14:tracePt t="198502" x="4803775" y="4884738"/>
          <p14:tracePt t="198519" x="4751388" y="4965700"/>
          <p14:tracePt t="198535" x="4714875" y="5045075"/>
          <p14:tracePt t="198552" x="4643438" y="5126038"/>
          <p14:tracePt t="198569" x="4581525" y="5207000"/>
          <p14:tracePt t="198586" x="4456113" y="5313363"/>
          <p14:tracePt t="198603" x="4357688" y="5357813"/>
          <p14:tracePt t="198619" x="4268788" y="5402263"/>
          <p14:tracePt t="198636" x="4170363" y="5438775"/>
          <p14:tracePt t="198653" x="4062413" y="5465763"/>
          <p14:tracePt t="198669" x="3946525" y="5492750"/>
          <p14:tracePt t="198671" x="3894138" y="5510213"/>
          <p14:tracePt t="198687" x="3759200" y="5527675"/>
          <p14:tracePt t="198704" x="3670300" y="5537200"/>
          <p14:tracePt t="198719" x="3652838" y="5537200"/>
          <p14:tracePt t="198743" x="3652838" y="5527675"/>
          <p14:tracePt t="198753" x="3652838" y="5500688"/>
          <p14:tracePt t="198770" x="3679825" y="5456238"/>
          <p14:tracePt t="198786" x="3776663" y="5402263"/>
          <p14:tracePt t="198803" x="4000500" y="5330825"/>
          <p14:tracePt t="198819" x="4276725" y="5251450"/>
          <p14:tracePt t="198836" x="4633913" y="5126038"/>
          <p14:tracePt t="198852" x="4840288" y="5045075"/>
          <p14:tracePt t="198869" x="5037138" y="4921250"/>
          <p14:tracePt t="198886" x="5251450" y="4714875"/>
          <p14:tracePt t="198903" x="5394325" y="4500563"/>
          <p14:tracePt t="198919" x="5483225" y="4295775"/>
          <p14:tracePt t="198936" x="5518150" y="4000500"/>
          <p14:tracePt t="198953" x="5500688" y="3884613"/>
          <p14:tracePt t="198969" x="5456238" y="3813175"/>
          <p14:tracePt t="198986" x="5438775" y="3778250"/>
          <p14:tracePt t="199002" x="5411788" y="3751263"/>
          <p14:tracePt t="199019" x="5394325" y="3733800"/>
          <p14:tracePt t="199036" x="5375275" y="3724275"/>
          <p14:tracePt t="199053" x="5357813" y="3706813"/>
          <p14:tracePt t="199069" x="5313363" y="3706813"/>
          <p14:tracePt t="199085" x="5232400" y="3706813"/>
          <p14:tracePt t="199102" x="5116513" y="3724275"/>
          <p14:tracePt t="199118" x="5099050" y="3724275"/>
          <p14:tracePt t="199135" x="5081588" y="3724275"/>
          <p14:tracePt t="199152" x="5054600" y="3706813"/>
          <p14:tracePt t="199168" x="5037138" y="3706813"/>
          <p14:tracePt t="199185" x="5018088" y="3724275"/>
          <p14:tracePt t="199186" x="5010150" y="3733800"/>
          <p14:tracePt t="199202" x="4983163" y="3751263"/>
          <p14:tracePt t="199219" x="4965700" y="3768725"/>
          <p14:tracePt t="199235" x="4956175" y="3795713"/>
          <p14:tracePt t="199252" x="4946650" y="3795713"/>
          <p14:tracePt t="212879" x="4973638" y="3778250"/>
          <p14:tracePt t="212887" x="5010150" y="3751263"/>
          <p14:tracePt t="212895" x="5054600" y="3706813"/>
          <p14:tracePt t="212903" x="5089525" y="3679825"/>
          <p14:tracePt t="212920" x="5214938" y="3571875"/>
          <p14:tracePt t="212937" x="5367338" y="3455988"/>
          <p14:tracePt t="212954" x="5537200" y="3303588"/>
          <p14:tracePt t="212970" x="5732463" y="3160713"/>
          <p14:tracePt t="212987" x="5946775" y="3017838"/>
          <p14:tracePt t="213004" x="6170613" y="2822575"/>
          <p14:tracePt t="213005" x="6278563" y="2724150"/>
          <p14:tracePt t="213021" x="6367463" y="2598738"/>
          <p14:tracePt t="213037" x="6411913" y="2527300"/>
          <p14:tracePt t="213054" x="6446838" y="2446338"/>
          <p14:tracePt t="213070" x="6446838" y="2349500"/>
          <p14:tracePt t="213087" x="6446838" y="2278063"/>
          <p14:tracePt t="213103" x="6421438" y="2179638"/>
          <p14:tracePt t="213120" x="6402388" y="2108200"/>
          <p14:tracePt t="213121" x="6394450" y="2089150"/>
          <p14:tracePt t="213137" x="6375400" y="2071688"/>
          <p14:tracePt t="213153" x="6330950" y="2054225"/>
          <p14:tracePt t="213170" x="6251575" y="2036763"/>
          <p14:tracePt t="213187" x="6126163" y="2036763"/>
          <p14:tracePt t="213204" x="5946775" y="2081213"/>
          <p14:tracePt t="213220" x="5715000" y="2187575"/>
          <p14:tracePt t="213237" x="5518150" y="2322513"/>
          <p14:tracePt t="213253" x="5295900" y="2509838"/>
          <p14:tracePt t="213270" x="5099050" y="2706688"/>
          <p14:tracePt t="213271" x="5010150" y="2795588"/>
          <p14:tracePt t="213287" x="4884738" y="3027363"/>
          <p14:tracePt t="213304" x="4795838" y="3303588"/>
          <p14:tracePt t="213320" x="4776788" y="3482975"/>
          <p14:tracePt t="213337" x="4776788" y="3608388"/>
          <p14:tracePt t="213354" x="4776788" y="3733800"/>
          <p14:tracePt t="213371" x="4776788" y="3840163"/>
          <p14:tracePt t="213388" x="4822825" y="4170363"/>
          <p14:tracePt t="213405" x="4840288" y="4537075"/>
          <p14:tracePt t="213421" x="4857750" y="4965700"/>
          <p14:tracePt t="213438" x="4946650" y="5305425"/>
          <p14:tracePt t="213455" x="5054600" y="5473700"/>
          <p14:tracePt t="213471" x="5180013" y="5581650"/>
          <p14:tracePt t="213489" x="5438775" y="5680075"/>
          <p14:tracePt t="213506" x="5616575" y="5697538"/>
          <p14:tracePt t="213524" x="5724525" y="5697538"/>
          <p14:tracePt t="213539" x="5830888" y="5670550"/>
          <p14:tracePt t="213555" x="5946775" y="5626100"/>
          <p14:tracePt t="213571" x="6153150" y="5537200"/>
          <p14:tracePt t="213587" x="6303963" y="5438775"/>
          <p14:tracePt t="213604" x="6429375" y="5313363"/>
          <p14:tracePt t="213621" x="6537325" y="5126038"/>
          <p14:tracePt t="213638" x="6635750" y="4857750"/>
          <p14:tracePt t="213654" x="6653213" y="4687888"/>
          <p14:tracePt t="213671" x="6653213" y="4519613"/>
          <p14:tracePt t="213688" x="6670675" y="4322763"/>
          <p14:tracePt t="213705" x="6661150" y="4116388"/>
          <p14:tracePt t="213721" x="6626225" y="3948113"/>
          <p14:tracePt t="213737" x="6581775" y="3759200"/>
          <p14:tracePt t="213754" x="6500813" y="3643313"/>
          <p14:tracePt t="213771" x="6357938" y="3536950"/>
          <p14:tracePt t="213787" x="6286500" y="3527425"/>
          <p14:tracePt t="213804" x="6180138" y="3527425"/>
          <p14:tracePt t="213820" x="6099175" y="3554413"/>
          <p14:tracePt t="213838" x="6018213" y="3625850"/>
          <p14:tracePt t="213854" x="5946775" y="3706813"/>
          <p14:tracePt t="213871" x="5894388" y="3786188"/>
          <p14:tracePt t="213888" x="5857875" y="3867150"/>
          <p14:tracePt t="213904" x="5795963" y="3938588"/>
          <p14:tracePt t="213921" x="5751513" y="3992563"/>
          <p14:tracePt t="213938" x="5688013" y="4054475"/>
          <p14:tracePt t="213954" x="5643563" y="4135438"/>
          <p14:tracePt t="213971" x="5608638" y="4187825"/>
          <p14:tracePt t="213988" x="5564188" y="4251325"/>
          <p14:tracePt t="213990" x="5537200" y="4268788"/>
          <p14:tracePt t="214006" x="5500688" y="4295775"/>
          <p14:tracePt t="214023" x="5483225" y="4305300"/>
          <p14:tracePt t="214038" x="5473700" y="4305300"/>
          <p14:tracePt t="214056" x="5465763" y="4305300"/>
          <p14:tracePt t="214072" x="5465763" y="4295775"/>
          <p14:tracePt t="214088" x="5465763" y="4278313"/>
          <p14:tracePt t="214104" x="5465763" y="4241800"/>
          <p14:tracePt t="214121" x="5446713" y="4224338"/>
          <p14:tracePt t="214137" x="5429250" y="4197350"/>
          <p14:tracePt t="214154" x="5402263" y="4170363"/>
          <p14:tracePt t="214171" x="5394325" y="4162425"/>
          <p14:tracePt t="214217" x="5394325" y="4152900"/>
          <p14:tracePt t="214239" x="5375275" y="4152900"/>
          <p14:tracePt t="214319" x="5394325" y="4135438"/>
          <p14:tracePt t="214325" x="5429250" y="4135438"/>
          <p14:tracePt t="214337" x="5473700" y="4125913"/>
          <p14:tracePt t="214354" x="5581650" y="4098925"/>
          <p14:tracePt t="214371" x="5680075" y="4071938"/>
          <p14:tracePt t="214387" x="5751513" y="4044950"/>
          <p14:tracePt t="214500" x="5741988" y="4054475"/>
          <p14:tracePt t="214510" x="5724525" y="4071938"/>
          <p14:tracePt t="214523" x="5697538" y="4071938"/>
          <p14:tracePt t="214539" x="5680075" y="4081463"/>
          <p14:tracePt t="214759" x="5680075" y="4090988"/>
          <p14:tracePt t="214773" x="5680075" y="4108450"/>
          <p14:tracePt t="214951" x="5680075" y="4116388"/>
          <p14:tracePt t="226098" x="5643563" y="4108450"/>
          <p14:tracePt t="226108" x="5608638" y="4108450"/>
          <p14:tracePt t="226123" x="5527675" y="4108450"/>
          <p14:tracePt t="226139" x="5500688" y="4108450"/>
          <p14:tracePt t="226155" x="5473700" y="4108450"/>
          <p14:tracePt t="226223" x="5465763" y="4108450"/>
          <p14:tracePt t="226239" x="5446713" y="4108450"/>
          <p14:tracePt t="226247" x="5438775" y="4116388"/>
          <p14:tracePt t="226255" x="5429250" y="4116388"/>
          <p14:tracePt t="226272" x="5402263" y="4116388"/>
          <p14:tracePt t="226289" x="5375275" y="4116388"/>
          <p14:tracePt t="226305" x="5349875" y="4116388"/>
          <p14:tracePt t="226322" x="5330825" y="4116388"/>
          <p14:tracePt t="226338" x="5330825" y="4108450"/>
          <p14:tracePt t="226363" x="5322888" y="4098925"/>
          <p14:tracePt t="226379" x="5313363" y="4064000"/>
          <p14:tracePt t="226388" x="5295900" y="4027488"/>
          <p14:tracePt t="226405" x="5268913" y="3965575"/>
          <p14:tracePt t="226422" x="5268913" y="3929063"/>
          <p14:tracePt t="226438" x="5268913" y="3911600"/>
          <p14:tracePt t="226455" x="5259388" y="3911600"/>
          <p14:tracePt t="226513" x="5251450" y="3894138"/>
          <p14:tracePt t="226519" x="5214938" y="3894138"/>
          <p14:tracePt t="226527" x="5180013" y="3894138"/>
          <p14:tracePt t="226538" x="5143500" y="3894138"/>
          <p14:tracePt t="226555" x="5108575" y="3902075"/>
          <p14:tracePt t="226572" x="5072063" y="3902075"/>
          <p14:tracePt t="226589" x="5000625" y="3902075"/>
          <p14:tracePt t="226606" x="4867275" y="3938588"/>
          <p14:tracePt t="226622" x="4830763" y="3965575"/>
          <p14:tracePt t="226638" x="4822825" y="3973513"/>
          <p14:tracePt t="226779" x="4813300" y="3983038"/>
          <p14:tracePt t="226794" x="4803775" y="3992563"/>
          <p14:tracePt t="226804" x="4776788" y="4000500"/>
          <p14:tracePt t="226823" x="4759325" y="4019550"/>
          <p14:tracePt t="226944" x="4751388" y="4019550"/>
          <p14:tracePt t="226955" x="4741863" y="4019550"/>
          <p14:tracePt t="226972" x="4705350" y="4000500"/>
          <p14:tracePt t="226989" x="4687888" y="3992563"/>
          <p14:tracePt t="226990" x="4652963" y="3983038"/>
          <p14:tracePt t="227006" x="4537075" y="3938588"/>
          <p14:tracePt t="227023" x="4357688" y="3921125"/>
          <p14:tracePt t="227039" x="4251325" y="3929063"/>
          <p14:tracePt t="227056" x="4224338" y="3929063"/>
          <p14:tracePt t="227072" x="4187825" y="3929063"/>
          <p14:tracePt t="227089" x="4170363" y="3921125"/>
          <p14:tracePt t="227105" x="4143375" y="3902075"/>
          <p14:tracePt t="227122" x="4125913" y="3894138"/>
          <p14:tracePt t="227139" x="4108450" y="3894138"/>
          <p14:tracePt t="227156" x="4081463" y="3884613"/>
          <p14:tracePt t="227173" x="4062413" y="3876675"/>
          <p14:tracePt t="227190" x="4044950" y="3876675"/>
          <p14:tracePt t="227206" x="4000500" y="3876675"/>
          <p14:tracePt t="227222" x="3965575" y="3876675"/>
          <p14:tracePt t="227240" x="3894138" y="3876675"/>
          <p14:tracePt t="227255" x="3848100" y="3876675"/>
          <p14:tracePt t="227273" x="3822700" y="3876675"/>
          <p14:tracePt t="227289" x="3795713" y="3876675"/>
          <p14:tracePt t="227306" x="3768725" y="3876675"/>
          <p14:tracePt t="227323" x="3741738" y="3884613"/>
          <p14:tracePt t="227339" x="3697288" y="3894138"/>
          <p14:tracePt t="227356" x="3670300" y="3911600"/>
          <p14:tracePt t="227372" x="3633788" y="3929063"/>
          <p14:tracePt t="227388" x="3536950" y="3965575"/>
          <p14:tracePt t="227405" x="3482975" y="3983038"/>
          <p14:tracePt t="227422" x="3455988" y="4000500"/>
          <p14:tracePt t="227439" x="3419475" y="4010025"/>
          <p14:tracePt t="227455" x="3402013" y="4019550"/>
          <p14:tracePt t="227472" x="3367088" y="4044950"/>
          <p14:tracePt t="227489" x="3348038" y="4054475"/>
          <p14:tracePt t="227490" x="3340100" y="4064000"/>
          <p14:tracePt t="227506" x="3313113" y="4064000"/>
          <p14:tracePt t="227522" x="3295650" y="4081463"/>
          <p14:tracePt t="227539" x="3276600" y="4108450"/>
          <p14:tracePt t="227556" x="3259138" y="4116388"/>
          <p14:tracePt t="227572" x="3232150" y="4125913"/>
          <p14:tracePt t="227589" x="3214688" y="4143375"/>
          <p14:tracePt t="227606" x="3197225" y="4143375"/>
          <p14:tracePt t="227622" x="3179763" y="4152900"/>
          <p14:tracePt t="227639" x="3152775" y="4162425"/>
          <p14:tracePt t="227640" x="3143250" y="4162425"/>
          <p14:tracePt t="227656" x="3133725" y="4179888"/>
          <p14:tracePt t="227672" x="3125788" y="4179888"/>
          <p14:tracePt t="227694" x="3116263" y="4179888"/>
          <p14:tracePt t="227705" x="3108325" y="4187825"/>
          <p14:tracePt t="227722" x="3089275" y="4187825"/>
          <p14:tracePt t="227907" x="3081338" y="4187825"/>
          <p14:tracePt t="227921" x="3071813" y="4197350"/>
          <p14:tracePt t="227931" x="3062288" y="4206875"/>
          <p14:tracePt t="227942" x="3054350" y="4214813"/>
          <p14:tracePt t="227956" x="3036888" y="4233863"/>
          <p14:tracePt t="227973" x="3009900" y="4241800"/>
          <p14:tracePt t="227990" x="2990850" y="4268788"/>
          <p14:tracePt t="228007" x="2965450" y="4278313"/>
          <p14:tracePt t="228024" x="2938463" y="4286250"/>
          <p14:tracePt t="228040" x="2919413" y="4295775"/>
          <p14:tracePt t="228056" x="2901950" y="4295775"/>
          <p14:tracePt t="228073" x="2884488" y="4295775"/>
          <p14:tracePt t="228089" x="2857500" y="4295775"/>
          <p14:tracePt t="228105" x="2840038" y="4295775"/>
          <p14:tracePt t="228122" x="2822575" y="4295775"/>
          <p14:tracePt t="228139" x="2795588" y="4295775"/>
          <p14:tracePt t="228201" x="2786063" y="4295775"/>
          <p14:tracePt t="228234" x="2776538" y="4295775"/>
          <p14:tracePt t="228242" x="2768600" y="4286250"/>
          <p14:tracePt t="228256" x="2759075" y="4286250"/>
          <p14:tracePt t="228272" x="2751138" y="4286250"/>
          <p14:tracePt t="228289" x="2741613" y="4286250"/>
          <p14:tracePt t="228307" x="2724150" y="4286250"/>
          <p14:tracePt t="228327" x="2714625" y="4286250"/>
          <p14:tracePt t="228339" x="2705100" y="4278313"/>
          <p14:tracePt t="228355" x="2687638" y="4268788"/>
          <p14:tracePt t="228372" x="2670175" y="4268788"/>
          <p14:tracePt t="228389" x="2633663" y="4251325"/>
          <p14:tracePt t="228390" x="2625725" y="4251325"/>
          <p14:tracePt t="228406" x="2581275" y="4251325"/>
          <p14:tracePt t="228422" x="2544763" y="4259263"/>
          <p14:tracePt t="228439" x="2527300" y="4259263"/>
          <p14:tracePt t="228456" x="2509838" y="4268788"/>
          <p14:tracePt t="228472" x="2500313" y="4268788"/>
          <p14:tracePt t="228492" x="2490788" y="4268788"/>
          <p14:tracePt t="228602" x="2490788" y="4278313"/>
          <p14:tracePt t="228608" x="2490788" y="4286250"/>
          <p14:tracePt t="228622" x="2490788" y="4295775"/>
          <p14:tracePt t="228639" x="2509838" y="4313238"/>
          <p14:tracePt t="228640" x="2517775" y="4340225"/>
          <p14:tracePt t="228656" x="2554288" y="4376738"/>
          <p14:tracePt t="228672" x="2581275" y="4421188"/>
          <p14:tracePt t="228689" x="2616200" y="4473575"/>
          <p14:tracePt t="228705" x="2643188" y="4519613"/>
          <p14:tracePt t="228722" x="2652713" y="4537075"/>
          <p14:tracePt t="228739" x="2660650" y="4554538"/>
          <p14:tracePt t="228755" x="2660650" y="4572000"/>
          <p14:tracePt t="228772" x="2670175" y="4572000"/>
          <p14:tracePt t="228861" x="2660650" y="4572000"/>
          <p14:tracePt t="228871" x="2652713" y="4564063"/>
          <p14:tracePt t="228892" x="2633663" y="4527550"/>
          <p14:tracePt t="228907" x="2616200" y="4510088"/>
          <p14:tracePt t="228923" x="2598738" y="4473575"/>
          <p14:tracePt t="228940" x="2571750" y="4411663"/>
          <p14:tracePt t="228956" x="2544763" y="4349750"/>
          <p14:tracePt t="228973" x="2517775" y="4286250"/>
          <p14:tracePt t="228990" x="2517775" y="4251325"/>
          <p14:tracePt t="229006" x="2509838" y="4233863"/>
          <p14:tracePt t="229025" x="2500313" y="4214813"/>
          <p14:tracePt t="229039" x="2500313" y="4197350"/>
          <p14:tracePt t="229071" x="2500313" y="4187825"/>
          <p14:tracePt t="229088" x="2490788" y="4187825"/>
          <p14:tracePt t="229102" x="2490788" y="4179888"/>
          <p14:tracePt t="229116" x="2482850" y="4170363"/>
          <p14:tracePt t="229124" x="2473325" y="4162425"/>
          <p14:tracePt t="229140" x="2465388" y="4152900"/>
          <p14:tracePt t="229156" x="2438400" y="4135438"/>
          <p14:tracePt t="229172" x="2428875" y="4135438"/>
          <p14:tracePt t="229189" x="2393950" y="4116388"/>
          <p14:tracePt t="229206" x="2374900" y="4098925"/>
          <p14:tracePt t="229222" x="2357438" y="4090988"/>
          <p14:tracePt t="229239" x="2347913" y="4090988"/>
          <p14:tracePt t="229256" x="2322513" y="4081463"/>
          <p14:tracePt t="229273" x="2312988" y="4071938"/>
          <p14:tracePt t="229289" x="2303463" y="4071938"/>
          <p14:tracePt t="229306" x="2276475" y="4054475"/>
          <p14:tracePt t="229322" x="2259013" y="4044950"/>
          <p14:tracePt t="229339" x="2241550" y="4037013"/>
          <p14:tracePt t="229359" x="2232025" y="4037013"/>
          <p14:tracePt t="229372" x="2224088" y="4027488"/>
          <p14:tracePt t="229388" x="2214563" y="4027488"/>
          <p14:tracePt t="229406" x="2187575" y="4027488"/>
          <p14:tracePt t="229422" x="2160588" y="4027488"/>
          <p14:tracePt t="229439" x="2152650" y="4027488"/>
          <p14:tracePt t="229456" x="2143125" y="4019550"/>
          <p14:tracePt t="229516" x="2133600" y="4019550"/>
          <p14:tracePt t="229532" x="2133600" y="4010025"/>
          <p14:tracePt t="229541" x="2125663" y="4010025"/>
          <p14:tracePt t="229558" x="2116138" y="4010025"/>
          <p14:tracePt t="229579" x="2098675" y="4010025"/>
          <p14:tracePt t="229611" x="2089150" y="4010025"/>
          <p14:tracePt t="230339" x="2089150" y="4019550"/>
          <p14:tracePt t="230349" x="2089150" y="4037013"/>
          <p14:tracePt t="230359" x="2098675" y="4064000"/>
          <p14:tracePt t="230373" x="2125663" y="4125913"/>
          <p14:tracePt t="230389" x="2143125" y="4206875"/>
          <p14:tracePt t="230406" x="2170113" y="4286250"/>
          <p14:tracePt t="230423" x="2259013" y="4367213"/>
          <p14:tracePt t="230439" x="2473325" y="4608513"/>
          <p14:tracePt t="230455" x="2697163" y="4805363"/>
          <p14:tracePt t="230472" x="2867025" y="4965700"/>
          <p14:tracePt t="230489" x="3017838" y="5064125"/>
          <p14:tracePt t="230506" x="3116263" y="5116513"/>
          <p14:tracePt t="230522" x="3232150" y="5187950"/>
          <p14:tracePt t="230542" x="3357563" y="5305425"/>
          <p14:tracePt t="230558" x="3446463" y="5421313"/>
          <p14:tracePt t="230574" x="3536950" y="5527675"/>
          <p14:tracePt t="230590" x="3625850" y="5635625"/>
          <p14:tracePt t="230607" x="3714750" y="5734050"/>
          <p14:tracePt t="230623" x="3751263" y="5786438"/>
          <p14:tracePt t="230640" x="3803650" y="5832475"/>
          <p14:tracePt t="230657" x="3822700" y="5867400"/>
          <p14:tracePt t="230673" x="3840163" y="5894388"/>
          <p14:tracePt t="230690" x="3875088" y="5929313"/>
          <p14:tracePt t="230707" x="3894138" y="5956300"/>
          <p14:tracePt t="230723" x="3911600" y="5975350"/>
          <p14:tracePt t="230739" x="3938588" y="5992813"/>
          <p14:tracePt t="230756" x="3965575" y="6019800"/>
          <p14:tracePt t="230773" x="4000500" y="6046788"/>
          <p14:tracePt t="230790" x="4044950" y="6091238"/>
          <p14:tracePt t="230807" x="4081463" y="6118225"/>
          <p14:tracePt t="230823" x="4116388" y="6126163"/>
          <p14:tracePt t="230839" x="4125913" y="6135688"/>
          <p14:tracePt t="230856" x="4143375" y="6153150"/>
          <p14:tracePt t="230874" x="4160838" y="6180138"/>
          <p14:tracePt t="230890" x="4179888" y="6189663"/>
          <p14:tracePt t="230907" x="4197350" y="6197600"/>
          <p14:tracePt t="230923" x="4214813" y="6207125"/>
          <p14:tracePt t="230940" x="4214813" y="6215063"/>
          <p14:tracePt t="230957" x="4224338" y="6215063"/>
          <p14:tracePt t="231322" x="4224338" y="6224588"/>
          <p14:tracePt t="231355" x="4214813" y="6242050"/>
          <p14:tracePt t="231362" x="4214813" y="6251575"/>
          <p14:tracePt t="231392" x="4205288" y="6261100"/>
          <p14:tracePt t="231457" x="4187825" y="6269038"/>
          <p14:tracePt t="231468" x="4179888" y="6269038"/>
          <p14:tracePt t="231479" x="4170363" y="6278563"/>
          <p14:tracePt t="231492" x="4160838" y="6278563"/>
          <p14:tracePt t="231506" x="4152900" y="6278563"/>
          <p14:tracePt t="231523" x="4133850" y="6278563"/>
          <p14:tracePt t="231539" x="4108450" y="6286500"/>
          <p14:tracePt t="231556" x="4071938" y="6286500"/>
          <p14:tracePt t="231573" x="3990975" y="6286500"/>
          <p14:tracePt t="231589" x="3919538" y="6286500"/>
          <p14:tracePt t="231606" x="3857625" y="6286500"/>
          <p14:tracePt t="231622" x="3813175" y="6305550"/>
          <p14:tracePt t="231639" x="3732213" y="6305550"/>
          <p14:tracePt t="231657" x="3643313" y="6313488"/>
          <p14:tracePt t="231673" x="3554413" y="6313488"/>
          <p14:tracePt t="231691" x="3384550" y="6305550"/>
          <p14:tracePt t="231708" x="3276600" y="6296025"/>
          <p14:tracePt t="231724" x="3170238" y="6269038"/>
          <p14:tracePt t="231740" x="3054350" y="6269038"/>
          <p14:tracePt t="231757" x="2982913" y="6251575"/>
          <p14:tracePt t="231775" x="2901950" y="6251575"/>
          <p14:tracePt t="231790" x="2830513" y="6251575"/>
          <p14:tracePt t="231808" x="2751138" y="6251575"/>
          <p14:tracePt t="231810" x="2732088" y="6251575"/>
          <p14:tracePt t="231824" x="2652713" y="6251575"/>
          <p14:tracePt t="231840" x="2571750" y="6242050"/>
          <p14:tracePt t="231857" x="2500313" y="6224588"/>
          <p14:tracePt t="231874" x="2419350" y="6207125"/>
          <p14:tracePt t="231890" x="2339975" y="6189663"/>
          <p14:tracePt t="231907" x="2268538" y="6180138"/>
          <p14:tracePt t="231923" x="2187575" y="6180138"/>
          <p14:tracePt t="231942" x="2071688" y="6180138"/>
          <p14:tracePt t="231958" x="2009775" y="6162675"/>
          <p14:tracePt t="231973" x="1938338" y="6170613"/>
          <p14:tracePt t="231990" x="1857375" y="6197600"/>
          <p14:tracePt t="232007" x="1776413" y="6224588"/>
          <p14:tracePt t="232025" x="1714500" y="6242050"/>
          <p14:tracePt t="232041" x="1679575" y="6261100"/>
          <p14:tracePt t="232042" x="1670050" y="6261100"/>
          <p14:tracePt t="232059" x="1633538" y="6269038"/>
          <p14:tracePt t="232073" x="1616075" y="6269038"/>
          <p14:tracePt t="232090" x="1608138" y="6269038"/>
          <p14:tracePt t="232161" x="1643063" y="6278563"/>
          <p14:tracePt t="232171" x="1697038" y="6278563"/>
          <p14:tracePt t="232192" x="1857375" y="6261100"/>
          <p14:tracePt t="232208" x="2036763" y="6269038"/>
          <p14:tracePt t="232224" x="2187575" y="6296025"/>
          <p14:tracePt t="232240" x="2347913" y="6332538"/>
          <p14:tracePt t="232257" x="2455863" y="6357938"/>
          <p14:tracePt t="232275" x="2562225" y="6384925"/>
          <p14:tracePt t="232291" x="2679700" y="6411913"/>
          <p14:tracePt t="232307" x="2751138" y="6421438"/>
          <p14:tracePt t="232325" x="2822575" y="6421438"/>
          <p14:tracePt t="232340" x="2857500" y="6438900"/>
          <p14:tracePt t="232357" x="2874963" y="6448425"/>
          <p14:tracePt t="232373" x="2894013" y="6465888"/>
          <p14:tracePt t="232390" x="2919413" y="6475413"/>
          <p14:tracePt t="232407" x="2938463" y="6492875"/>
          <p14:tracePt t="232424" x="2955925" y="6519863"/>
          <p14:tracePt t="232442" x="3000375" y="6527800"/>
          <p14:tracePt t="232458" x="3071813" y="6527800"/>
          <p14:tracePt t="232474" x="3160713" y="6527800"/>
          <p14:tracePt t="232490" x="3259138" y="6519863"/>
          <p14:tracePt t="232507" x="3367088" y="6510338"/>
          <p14:tracePt t="232524" x="3455988" y="6483350"/>
          <p14:tracePt t="232540" x="3536950" y="6456363"/>
          <p14:tracePt t="232557" x="3616325" y="6429375"/>
          <p14:tracePt t="232573" x="3679825" y="6403975"/>
          <p14:tracePt t="232590" x="3795713" y="6376988"/>
          <p14:tracePt t="232607" x="3894138" y="6350000"/>
          <p14:tracePt t="232623" x="4000500" y="6323013"/>
          <p14:tracePt t="232640" x="4089400" y="6296025"/>
          <p14:tracePt t="232656" x="4160838" y="6269038"/>
          <p14:tracePt t="232673" x="4187825" y="6269038"/>
          <p14:tracePt t="232689" x="4214813" y="6261100"/>
          <p14:tracePt t="232707" x="4241800" y="6251575"/>
          <p14:tracePt t="232723" x="4259263" y="6251575"/>
          <p14:tracePt t="232739" x="4286250" y="6242050"/>
          <p14:tracePt t="232756" x="4330700" y="6242050"/>
          <p14:tracePt t="232773" x="4375150" y="6224588"/>
          <p14:tracePt t="232790" x="4438650" y="6224588"/>
          <p14:tracePt t="232809" x="4473575" y="6224588"/>
          <p14:tracePt t="232824" x="4483100" y="6215063"/>
          <p14:tracePt t="232825" x="4500563" y="6215063"/>
          <p14:tracePt t="232840" x="4518025" y="6207125"/>
          <p14:tracePt t="232856" x="4537075" y="6207125"/>
          <p14:tracePt t="232888" x="4545013" y="6207125"/>
          <p14:tracePt t="232904" x="4554538" y="6207125"/>
          <p14:tracePt t="232919" x="4572000" y="6207125"/>
          <p14:tracePt t="232933" x="4581525" y="6215063"/>
          <p14:tracePt t="232941" x="4589463" y="6215063"/>
          <p14:tracePt t="233060" x="4589463" y="6234113"/>
          <p14:tracePt t="233084" x="4598988" y="6242050"/>
          <p14:tracePt t="233099" x="4598988" y="6251575"/>
          <p14:tracePt t="233110" x="4598988" y="6261100"/>
          <p14:tracePt t="233137" x="4598988" y="6269038"/>
          <p14:tracePt t="233149" x="4598988" y="6278563"/>
          <p14:tracePt t="233169" x="4598988" y="6286500"/>
          <p14:tracePt t="233185" x="4598988" y="6305550"/>
          <p14:tracePt t="233199" x="4598988" y="6313488"/>
          <p14:tracePt t="233208" x="4598988" y="6323013"/>
          <p14:tracePt t="233223" x="4589463" y="6332538"/>
          <p14:tracePt t="233240" x="4589463" y="6350000"/>
          <p14:tracePt t="233256" x="4589463" y="6376988"/>
          <p14:tracePt t="233275" x="4608513" y="6394450"/>
          <p14:tracePt t="233290" x="4616450" y="6403975"/>
          <p14:tracePt t="233307" x="4643438" y="6421438"/>
          <p14:tracePt t="233309" x="4652963" y="6421438"/>
          <p14:tracePt t="233326" x="4660900" y="6438900"/>
          <p14:tracePt t="233342" x="4679950" y="6456363"/>
          <p14:tracePt t="233358" x="4697413" y="6465888"/>
          <p14:tracePt t="233374" x="4724400" y="6475413"/>
          <p14:tracePt t="233391" x="4741863" y="6475413"/>
          <p14:tracePt t="233407" x="4759325" y="6475413"/>
          <p14:tracePt t="233424" x="4776788" y="6475413"/>
          <p14:tracePt t="233440" x="4803775" y="6475413"/>
          <p14:tracePt t="233458" x="4830763" y="6475413"/>
          <p14:tracePt t="233473" x="4867275" y="6475413"/>
          <p14:tracePt t="233490" x="4884738" y="6475413"/>
          <p14:tracePt t="233506" x="4902200" y="6475413"/>
          <p14:tracePt t="233524" x="4929188" y="6475413"/>
          <p14:tracePt t="233540" x="4946650" y="6475413"/>
          <p14:tracePt t="233557" x="4965700" y="6475413"/>
          <p14:tracePt t="233573" x="5010150" y="6448425"/>
          <p14:tracePt t="233591" x="5089525" y="6411913"/>
          <p14:tracePt t="233607" x="5135563" y="6384925"/>
          <p14:tracePt t="233624" x="5170488" y="6367463"/>
          <p14:tracePt t="233640" x="5187950" y="6350000"/>
          <p14:tracePt t="233657" x="5207000" y="6323013"/>
          <p14:tracePt t="233673" x="5214938" y="6313488"/>
          <p14:tracePt t="233690" x="5214938" y="6305550"/>
          <p14:tracePt t="233707" x="5224463" y="6296025"/>
          <p14:tracePt t="233723" x="5224463" y="6269038"/>
          <p14:tracePt t="233739" x="5224463" y="6242050"/>
          <p14:tracePt t="233756" x="5224463" y="6224588"/>
          <p14:tracePt t="233772" x="5224463" y="6207125"/>
          <p14:tracePt t="233790" x="5224463" y="6180138"/>
          <p14:tracePt t="233807" x="5214938" y="6162675"/>
          <p14:tracePt t="233823" x="5197475" y="6153150"/>
          <p14:tracePt t="233841" x="5170488" y="6135688"/>
          <p14:tracePt t="233858" x="5108575" y="6118225"/>
          <p14:tracePt t="233873" x="5064125" y="6118225"/>
          <p14:tracePt t="233890" x="5027613" y="6118225"/>
          <p14:tracePt t="233907" x="4983163" y="6118225"/>
          <p14:tracePt t="233923" x="4921250" y="6118225"/>
          <p14:tracePt t="233940" x="4894263" y="6118225"/>
          <p14:tracePt t="233957" x="4857750" y="6118225"/>
          <p14:tracePt t="233974" x="4830763" y="6126163"/>
          <p14:tracePt t="233990" x="4803775" y="6126163"/>
          <p14:tracePt t="234007" x="4795838" y="6126163"/>
          <p14:tracePt t="234024" x="4776788" y="6135688"/>
          <p14:tracePt t="234041" x="4759325" y="6135688"/>
          <p14:tracePt t="234059" x="4732338" y="6143625"/>
          <p14:tracePt t="234075" x="4714875" y="6143625"/>
          <p14:tracePt t="234092" x="4697413" y="6143625"/>
          <p14:tracePt t="234109" x="4679950" y="6153150"/>
          <p14:tracePt t="234124" x="4652963" y="6162675"/>
          <p14:tracePt t="234140" x="4633913" y="6170613"/>
          <p14:tracePt t="234157" x="4616450" y="6180138"/>
          <p14:tracePt t="234174" x="4608513" y="6189663"/>
          <p14:tracePt t="234193" x="4608513" y="6207125"/>
          <p14:tracePt t="234207" x="4589463" y="6207125"/>
          <p14:tracePt t="234224" x="4581525" y="6215063"/>
          <p14:tracePt t="234240" x="4572000" y="6224588"/>
          <p14:tracePt t="234257" x="4562475" y="6234113"/>
          <p14:tracePt t="234273" x="4545013" y="6242050"/>
          <p14:tracePt t="234289" x="4545013" y="6251575"/>
          <p14:tracePt t="234333" x="4545013" y="6261100"/>
          <p14:tracePt t="234349" x="4537075" y="6278563"/>
          <p14:tracePt t="234357" x="4537075" y="6286500"/>
          <p14:tracePt t="234373" x="4537075" y="6305550"/>
          <p14:tracePt t="234390" x="4537075" y="6313488"/>
          <p14:tracePt t="234407" x="4537075" y="6332538"/>
          <p14:tracePt t="234424" x="4537075" y="6357938"/>
          <p14:tracePt t="234440" x="4537075" y="6376988"/>
          <p14:tracePt t="234457" x="4545013" y="6394450"/>
          <p14:tracePt t="234474" x="4545013" y="6421438"/>
          <p14:tracePt t="234490" x="4554538" y="6448425"/>
          <p14:tracePt t="234507" x="4554538" y="6456363"/>
          <p14:tracePt t="234524" x="4554538" y="6475413"/>
          <p14:tracePt t="234541" x="4554538" y="6483350"/>
          <p14:tracePt t="234576" x="4554538" y="6500813"/>
          <p14:tracePt t="234615" x="4554538" y="6510338"/>
          <p14:tracePt t="234624" x="4554538" y="6519863"/>
          <p14:tracePt t="234641" x="4562475" y="6527800"/>
          <p14:tracePt t="234657" x="4562475" y="6537325"/>
          <p14:tracePt t="234673" x="4572000" y="6546850"/>
          <p14:tracePt t="234717" x="4581525" y="6546850"/>
          <p14:tracePt t="234733" x="4598988" y="6546850"/>
          <p14:tracePt t="234741" x="4608513" y="6537325"/>
          <p14:tracePt t="234756" x="4625975" y="6519863"/>
          <p14:tracePt t="234773" x="4643438" y="6510338"/>
          <p14:tracePt t="234790" x="4652963" y="6492875"/>
          <p14:tracePt t="234827" x="4652963" y="6483350"/>
          <p14:tracePt t="234841" x="4652963" y="6475413"/>
          <p14:tracePt t="234849" x="4670425" y="6465888"/>
          <p14:tracePt t="234857" x="4670425" y="6456363"/>
          <p14:tracePt t="234873" x="4670425" y="6438900"/>
          <p14:tracePt t="234889" x="4670425" y="6429375"/>
          <p14:tracePt t="234906" x="4670425" y="6411913"/>
          <p14:tracePt t="234923" x="4670425" y="6403975"/>
          <p14:tracePt t="234939" x="4670425" y="6394450"/>
          <p14:tracePt t="234956" x="4670425" y="6376988"/>
          <p14:tracePt t="234973" x="4660900" y="6367463"/>
          <p14:tracePt t="234992" x="4633913" y="6332538"/>
          <p14:tracePt t="235009" x="4616450" y="6323013"/>
          <p14:tracePt t="235025" x="4589463" y="6305550"/>
          <p14:tracePt t="235040" x="4581525" y="6296025"/>
          <p14:tracePt t="235057" x="4562475" y="6286500"/>
          <p14:tracePt t="235073" x="4545013" y="6269038"/>
          <p14:tracePt t="235090" x="4537075" y="6269038"/>
          <p14:tracePt t="235107" x="4510088" y="6251575"/>
          <p14:tracePt t="235124" x="4500563" y="6251575"/>
          <p14:tracePt t="235140" x="4491038" y="6242050"/>
          <p14:tracePt t="235157" x="4473575" y="6234113"/>
          <p14:tracePt t="235173" x="4456113" y="6224588"/>
          <p14:tracePt t="235190" x="4429125" y="6224588"/>
          <p14:tracePt t="235207" x="4411663" y="6224588"/>
          <p14:tracePt t="235223" x="4402138" y="6224588"/>
          <p14:tracePt t="235240" x="4394200" y="6224588"/>
          <p14:tracePt t="235258" x="4357688" y="6251575"/>
          <p14:tracePt t="235274" x="4340225" y="6278563"/>
          <p14:tracePt t="235290" x="4322763" y="6296025"/>
          <p14:tracePt t="235307" x="4295775" y="6313488"/>
          <p14:tracePt t="235323" x="4286250" y="6332538"/>
          <p14:tracePt t="235340" x="4276725" y="6357938"/>
          <p14:tracePt t="235358" x="4268788" y="6376988"/>
          <p14:tracePt t="235374" x="4259263" y="6394450"/>
          <p14:tracePt t="235390" x="4259263" y="6421438"/>
          <p14:tracePt t="235406" x="4259263" y="6438900"/>
          <p14:tracePt t="235423" x="4259263" y="6456363"/>
          <p14:tracePt t="235440" x="4259263" y="6475413"/>
          <p14:tracePt t="235456" x="4276725" y="6510338"/>
          <p14:tracePt t="235473" x="4303713" y="6527800"/>
          <p14:tracePt t="235490" x="4322763" y="6554788"/>
          <p14:tracePt t="235507" x="4348163" y="6572250"/>
          <p14:tracePt t="235525" x="4375150" y="6581775"/>
          <p14:tracePt t="235541" x="4402138" y="6581775"/>
          <p14:tracePt t="235558" x="4446588" y="6581775"/>
          <p14:tracePt t="235574" x="4500563" y="6581775"/>
          <p14:tracePt t="235590" x="4572000" y="6554788"/>
          <p14:tracePt t="235608" x="4687888" y="6510338"/>
          <p14:tracePt t="235624" x="4768850" y="6483350"/>
          <p14:tracePt t="235640" x="4830763" y="6456363"/>
          <p14:tracePt t="235657" x="4894263" y="6448425"/>
          <p14:tracePt t="235673" x="4946650" y="6421438"/>
          <p14:tracePt t="235690" x="4973638" y="6411913"/>
          <p14:tracePt t="235707" x="5000625" y="6403975"/>
          <p14:tracePt t="235723" x="5010150" y="6403975"/>
          <p14:tracePt t="235740" x="5018088" y="6403975"/>
          <p14:tracePt t="235758" x="5027613" y="6403975"/>
          <p14:tracePt t="235781" x="5037138" y="6403975"/>
          <p14:tracePt t="235795" x="5045075" y="6403975"/>
          <p14:tracePt t="235811" x="5064125" y="6403975"/>
          <p14:tracePt t="235827" x="5072063" y="6403975"/>
          <p14:tracePt t="235843" x="5081588" y="6411913"/>
          <p14:tracePt t="235975" x="5081588" y="6421438"/>
          <p14:tracePt t="235983" x="5081588" y="6429375"/>
          <p14:tracePt t="236539" x="5072063" y="6429375"/>
          <p14:tracePt t="236555" x="5054600" y="6448425"/>
          <p14:tracePt t="236577" x="5045075" y="6448425"/>
          <p14:tracePt t="236593" x="5037138" y="6448425"/>
          <p14:tracePt t="236601" x="5027613" y="6448425"/>
          <p14:tracePt t="236609" x="5018088" y="6448425"/>
          <p14:tracePt t="236623" x="5010150" y="6448425"/>
          <p14:tracePt t="236640" x="4983163" y="6448425"/>
          <p14:tracePt t="236656" x="4965700" y="6448425"/>
          <p14:tracePt t="236674" x="4946650" y="6448425"/>
          <p14:tracePt t="236690" x="4938713" y="6448425"/>
          <p14:tracePt t="236711" x="4929188" y="6448425"/>
          <p14:tracePt t="236723" x="4921250" y="6448425"/>
          <p14:tracePt t="236740" x="4894263" y="6448425"/>
          <p14:tracePt t="236757" x="4867275" y="6429375"/>
          <p14:tracePt t="236773" x="4830763" y="6411913"/>
          <p14:tracePt t="236790" x="4813300" y="6394450"/>
          <p14:tracePt t="236806" x="4776788" y="6376988"/>
          <p14:tracePt t="236824" x="4732338" y="6357938"/>
          <p14:tracePt t="236840" x="4697413" y="6332538"/>
          <p14:tracePt t="236857" x="4652963" y="6313488"/>
          <p14:tracePt t="236873" x="4616450" y="6296025"/>
          <p14:tracePt t="236890" x="4562475" y="6286500"/>
          <p14:tracePt t="236906" x="4500563" y="6278563"/>
          <p14:tracePt t="236907" x="4473575" y="6278563"/>
          <p14:tracePt t="236923" x="4402138" y="6261100"/>
          <p14:tracePt t="236940" x="4367213" y="6242050"/>
          <p14:tracePt t="236956" x="4330700" y="6234113"/>
          <p14:tracePt t="236973" x="4313238" y="6224588"/>
          <p14:tracePt t="236990" x="4295775" y="6207125"/>
          <p14:tracePt t="237007" x="4259263" y="6189663"/>
          <p14:tracePt t="237023" x="4251325" y="6180138"/>
          <p14:tracePt t="237040" x="4232275" y="6170613"/>
          <p14:tracePt t="237057" x="4224338" y="6162675"/>
          <p14:tracePt t="237073" x="4224338" y="6153150"/>
          <p14:tracePt t="237211" x="4205288" y="6153150"/>
          <p14:tracePt t="237243" x="4197350" y="6153150"/>
          <p14:tracePt t="237251" x="4187825" y="6162675"/>
          <p14:tracePt t="237259" x="4179888" y="6170613"/>
          <p14:tracePt t="237275" x="4170363" y="6180138"/>
          <p14:tracePt t="237321" x="4160838" y="6189663"/>
          <p14:tracePt t="237338" x="4152900" y="6197600"/>
          <p14:tracePt t="237344" x="4143375" y="6215063"/>
          <p14:tracePt t="237367" x="4125913" y="6224588"/>
          <p14:tracePt t="237391" x="4116388" y="6224588"/>
          <p14:tracePt t="237431" x="4108450" y="6234113"/>
          <p14:tracePt t="237445" x="4071938" y="6234113"/>
          <p14:tracePt t="237453" x="4062413" y="6234113"/>
          <p14:tracePt t="237461" x="4044950" y="6234113"/>
          <p14:tracePt t="237473" x="4037013" y="6234113"/>
          <p14:tracePt t="237490" x="4010025" y="6234113"/>
          <p14:tracePt t="237506" x="3990975" y="6234113"/>
          <p14:tracePt t="237523" x="3965575" y="6251575"/>
          <p14:tracePt t="237540" x="3938588" y="6261100"/>
          <p14:tracePt t="237557" x="3919538" y="6286500"/>
          <p14:tracePt t="237573" x="3884613" y="6296025"/>
          <p14:tracePt t="237590" x="3867150" y="6313488"/>
          <p14:tracePt t="237606" x="3848100" y="6323013"/>
          <p14:tracePt t="237623" x="3813175" y="6350000"/>
          <p14:tracePt t="237640" x="3795713" y="6367463"/>
          <p14:tracePt t="237657" x="3768725" y="6384925"/>
          <p14:tracePt t="237674" x="3751263" y="6394450"/>
          <p14:tracePt t="237690" x="3732213" y="6394450"/>
          <p14:tracePt t="237707" x="3724275" y="6403975"/>
          <p14:tracePt t="237723" x="3705225" y="6403975"/>
          <p14:tracePt t="237740" x="3697288" y="6403975"/>
          <p14:tracePt t="237963" x="3697288" y="6421438"/>
          <p14:tracePt t="237973" x="3714750" y="6421438"/>
          <p14:tracePt t="237991" x="3751263" y="6429375"/>
          <p14:tracePt t="238008" x="3768725" y="6438900"/>
          <p14:tracePt t="238026" x="3795713" y="6465888"/>
          <p14:tracePt t="238041" x="3822700" y="6475413"/>
          <p14:tracePt t="238058" x="3840163" y="6475413"/>
          <p14:tracePt t="238074" x="3857625" y="6492875"/>
          <p14:tracePt t="238090" x="3894138" y="6492875"/>
          <p14:tracePt t="238107" x="3919538" y="6492875"/>
          <p14:tracePt t="238124" x="3956050" y="6492875"/>
          <p14:tracePt t="238140" x="3990975" y="6500813"/>
          <p14:tracePt t="238158" x="4027488" y="6519863"/>
          <p14:tracePt t="238174" x="4054475" y="6527800"/>
          <p14:tracePt t="238191" x="4071938" y="6527800"/>
          <p14:tracePt t="238207" x="4081463" y="6527800"/>
          <p14:tracePt t="238224" x="4098925" y="6527800"/>
          <p14:tracePt t="238241" x="4116388" y="6527800"/>
          <p14:tracePt t="238258" x="4143375" y="6519863"/>
          <p14:tracePt t="238276" x="4170363" y="6483350"/>
          <p14:tracePt t="238292" x="4187825" y="6465888"/>
          <p14:tracePt t="238309" x="4214813" y="6448425"/>
          <p14:tracePt t="238324" x="4224338" y="6411913"/>
          <p14:tracePt t="238340" x="4232275" y="6376988"/>
          <p14:tracePt t="238357" x="4232275" y="6357938"/>
          <p14:tracePt t="238374" x="4232275" y="6340475"/>
          <p14:tracePt t="238390" x="4232275" y="6313488"/>
          <p14:tracePt t="238407" x="4232275" y="6296025"/>
          <p14:tracePt t="238408" x="4232275" y="6286500"/>
          <p14:tracePt t="238424" x="4232275" y="6269038"/>
          <p14:tracePt t="238440" x="4232275" y="6261100"/>
          <p14:tracePt t="238456" x="4232275" y="6251575"/>
          <p14:tracePt t="238478" x="4224338" y="6251575"/>
          <p14:tracePt t="238707" x="4179888" y="6251575"/>
          <p14:tracePt t="238717" x="4116388" y="6278563"/>
          <p14:tracePt t="238729" x="4044950" y="6323013"/>
          <p14:tracePt t="238744" x="4081463" y="6323013"/>
          <p14:tracePt t="238757" x="4108450" y="6323013"/>
          <p14:tracePt t="241021" x="4098925" y="6323013"/>
          <p14:tracePt t="241037" x="4089400" y="6323013"/>
          <p14:tracePt t="241048" x="4081463" y="6305550"/>
          <p14:tracePt t="241062" x="4010025" y="6180138"/>
          <p14:tracePt t="241074" x="3973513" y="6099175"/>
          <p14:tracePt t="241091" x="3929063" y="5822950"/>
          <p14:tracePt t="241108" x="3929063" y="5697538"/>
          <p14:tracePt t="241124" x="3929063" y="5591175"/>
          <p14:tracePt t="241141" x="3929063" y="5537200"/>
          <p14:tracePt t="241157" x="3919538" y="5510213"/>
          <p14:tracePt t="241174" x="3894138" y="5492750"/>
          <p14:tracePt t="241191" x="3875088" y="5473700"/>
          <p14:tracePt t="241193" x="3867150" y="5465763"/>
          <p14:tracePt t="241207" x="3857625" y="5465763"/>
          <p14:tracePt t="241209" x="3848100" y="5456238"/>
          <p14:tracePt t="241225" x="3822700" y="5448300"/>
          <p14:tracePt t="241241" x="3803650" y="5429250"/>
          <p14:tracePt t="241257" x="3786188" y="5402263"/>
          <p14:tracePt t="241274" x="3751263" y="5394325"/>
          <p14:tracePt t="241291" x="3714750" y="5357813"/>
          <p14:tracePt t="241308" x="3633788" y="5295900"/>
          <p14:tracePt t="241325" x="3536950" y="5207000"/>
          <p14:tracePt t="241341" x="3411538" y="5135563"/>
          <p14:tracePt t="241358" x="3232150" y="5027613"/>
          <p14:tracePt t="241375" x="3116263" y="4983163"/>
          <p14:tracePt t="241391" x="3000375" y="4938713"/>
          <p14:tracePt t="241408" x="2894013" y="4894263"/>
          <p14:tracePt t="241424" x="2795588" y="4840288"/>
          <p14:tracePt t="241443" x="2652713" y="4733925"/>
          <p14:tracePt t="241460" x="2571750" y="4662488"/>
          <p14:tracePt t="241475" x="2500313" y="4564063"/>
          <p14:tracePt t="241492" x="2419350" y="4483100"/>
          <p14:tracePt t="241508" x="2347913" y="4402138"/>
          <p14:tracePt t="241525" x="2330450" y="4376738"/>
          <p14:tracePt t="241542" x="2303463" y="4357688"/>
          <p14:tracePt t="241558" x="2259013" y="4313238"/>
          <p14:tracePt t="241560" x="2232025" y="4295775"/>
          <p14:tracePt t="241575" x="2224088" y="4268788"/>
          <p14:tracePt t="241593" x="2197100" y="4241800"/>
          <p14:tracePt t="241609" x="2170113" y="4206875"/>
          <p14:tracePt t="241624" x="2143125" y="4162425"/>
          <p14:tracePt t="241641" x="2125663" y="4098925"/>
          <p14:tracePt t="241658" x="2108200" y="4037013"/>
          <p14:tracePt t="241674" x="2108200" y="3992563"/>
          <p14:tracePt t="241691" x="2098675" y="3938588"/>
          <p14:tracePt t="241692" x="2089150" y="3921125"/>
          <p14:tracePt t="241707" x="2089150" y="3894138"/>
          <p14:tracePt t="241708" x="2089150" y="3884613"/>
          <p14:tracePt t="241724" x="2089150" y="3867150"/>
          <p14:tracePt t="241740" x="2098675" y="3830638"/>
          <p14:tracePt t="241757" x="2108200" y="3813175"/>
          <p14:tracePt t="241774" x="2116138" y="3795713"/>
          <p14:tracePt t="241859" x="2125663" y="3795713"/>
          <p14:tracePt t="241869" x="2133600" y="3795713"/>
          <p14:tracePt t="241881" x="2152650" y="3795713"/>
          <p14:tracePt t="241892" x="2160588" y="3795713"/>
          <p14:tracePt t="241908" x="2170113" y="3805238"/>
          <p14:tracePt t="241925" x="2205038" y="3822700"/>
          <p14:tracePt t="241941" x="2224088" y="3840163"/>
          <p14:tracePt t="241958" x="2241550" y="3857625"/>
          <p14:tracePt t="241975" x="2259013" y="3867150"/>
          <p14:tracePt t="241991" x="2268538" y="3876675"/>
          <p14:tracePt t="242007" x="2286000" y="3884613"/>
          <p14:tracePt t="242024" x="2295525" y="3884613"/>
          <p14:tracePt t="242077" x="2295525" y="3894138"/>
          <p14:tracePt t="242218" x="2303463" y="3921125"/>
          <p14:tracePt t="242233" x="2312988" y="3938588"/>
          <p14:tracePt t="242243" x="2330450" y="3956050"/>
          <p14:tracePt t="242257" x="2339975" y="3973513"/>
          <p14:tracePt t="242274" x="2357438" y="3983038"/>
          <p14:tracePt t="242291" x="2374900" y="4000500"/>
          <p14:tracePt t="242308" x="2393950" y="4019550"/>
          <p14:tracePt t="242324" x="2419350" y="4044950"/>
          <p14:tracePt t="242341" x="2438400" y="4054475"/>
          <p14:tracePt t="242357" x="2446338" y="4064000"/>
          <p14:tracePt t="242359" x="2455863" y="4064000"/>
          <p14:tracePt t="242376" x="2465388" y="4071938"/>
          <p14:tracePt t="243461" x="2482850" y="4081463"/>
          <p14:tracePt t="243472" x="2490788" y="4090988"/>
          <p14:tracePt t="243482" x="2500313" y="4090988"/>
          <p14:tracePt t="243494" x="2509838" y="4108450"/>
          <p14:tracePt t="243508" x="2517775" y="4108450"/>
          <p14:tracePt t="243555" x="2527300" y="4116388"/>
          <p14:tracePt t="243563" x="2536825" y="4125913"/>
          <p14:tracePt t="243576" x="2554288" y="4125913"/>
          <p14:tracePt t="243591" x="2571750" y="4143375"/>
          <p14:tracePt t="243609" x="2589213" y="4162425"/>
          <p14:tracePt t="243625" x="2608263" y="4187825"/>
          <p14:tracePt t="243641" x="2625725" y="4197350"/>
          <p14:tracePt t="243658" x="2643188" y="4206875"/>
          <p14:tracePt t="243674" x="2660650" y="4214813"/>
          <p14:tracePt t="243776" x="2670175" y="4241800"/>
          <p14:tracePt t="243907" x="2679700" y="4241800"/>
          <p14:tracePt t="245073" x="2714625" y="4251325"/>
          <p14:tracePt t="245080" x="2759075" y="4259263"/>
          <p14:tracePt t="245091" x="2776538" y="4278313"/>
          <p14:tracePt t="245108" x="2813050" y="4286250"/>
          <p14:tracePt t="245124" x="2840038" y="4295775"/>
          <p14:tracePt t="245141" x="2847975" y="4305300"/>
          <p14:tracePt t="245157" x="2857500" y="4322763"/>
          <p14:tracePt t="245215" x="2867025" y="4322763"/>
          <p14:tracePt t="245230" x="2874963" y="4322763"/>
          <p14:tracePt t="245242" x="2884488" y="4322763"/>
          <p14:tracePt t="245258" x="2911475" y="4322763"/>
          <p14:tracePt t="245260" x="2919413" y="4313238"/>
          <p14:tracePt t="245276" x="2938463" y="4305300"/>
          <p14:tracePt t="245291" x="2955925" y="4295775"/>
          <p14:tracePt t="245308" x="2982913" y="4278313"/>
          <p14:tracePt t="245325" x="3000375" y="4268788"/>
          <p14:tracePt t="245341" x="3017838" y="4259263"/>
          <p14:tracePt t="245358" x="3027363" y="4241800"/>
          <p14:tracePt t="245375" x="3027363" y="4233863"/>
          <p14:tracePt t="245391" x="3036888" y="4233863"/>
          <p14:tracePt t="245410" x="3036888" y="4214813"/>
          <p14:tracePt t="245426" x="3036888" y="4179888"/>
          <p14:tracePt t="245442" x="3036888" y="4135438"/>
          <p14:tracePt t="245458" x="3017838" y="4108450"/>
          <p14:tracePt t="245475" x="2990850" y="4081463"/>
          <p14:tracePt t="245492" x="2982913" y="4064000"/>
          <p14:tracePt t="245508" x="2965450" y="4044950"/>
          <p14:tracePt t="245527" x="2938463" y="4010025"/>
          <p14:tracePt t="245542" x="2911475" y="3983038"/>
          <p14:tracePt t="245559" x="2894013" y="3965575"/>
          <p14:tracePt t="245575" x="2874963" y="3938588"/>
          <p14:tracePt t="245591" x="2847975" y="3921125"/>
          <p14:tracePt t="245608" x="2830513" y="3902075"/>
          <p14:tracePt t="245625" x="2813050" y="3876675"/>
          <p14:tracePt t="245641" x="2786063" y="3857625"/>
          <p14:tracePt t="245659" x="2759075" y="3830638"/>
          <p14:tracePt t="245676" x="2741613" y="3805238"/>
          <p14:tracePt t="245692" x="2724150" y="3786188"/>
          <p14:tracePt t="245708" x="2697163" y="3768725"/>
          <p14:tracePt t="245724" x="2679700" y="3759200"/>
          <p14:tracePt t="245741" x="2670175" y="3751263"/>
          <p14:tracePt t="245758" x="2652713" y="3751263"/>
          <p14:tracePt t="245775" x="2616200" y="3751263"/>
          <p14:tracePt t="245791" x="2598738" y="3751263"/>
          <p14:tracePt t="245808" x="2581275" y="3751263"/>
          <p14:tracePt t="245825" x="2554288" y="3759200"/>
          <p14:tracePt t="245841" x="2536825" y="3768725"/>
          <p14:tracePt t="245859" x="2517775" y="3778250"/>
          <p14:tracePt t="245875" x="2490788" y="3795713"/>
          <p14:tracePt t="245891" x="2473325" y="3822700"/>
          <p14:tracePt t="245908" x="2455863" y="3830638"/>
          <p14:tracePt t="245926" x="2438400" y="3840163"/>
          <p14:tracePt t="245941" x="2411413" y="3840163"/>
          <p14:tracePt t="245958" x="2401888" y="3840163"/>
          <p14:tracePt t="245975" x="2393950" y="3840163"/>
          <p14:tracePt t="245991" x="2374900" y="3849688"/>
          <p14:tracePt t="246008" x="2357438" y="3857625"/>
          <p14:tracePt t="246024" x="2330450" y="3884613"/>
          <p14:tracePt t="246042" x="2303463" y="3911600"/>
          <p14:tracePt t="246059" x="2286000" y="3929063"/>
          <p14:tracePt t="246075" x="2259013" y="3938588"/>
          <p14:tracePt t="246091" x="2241550" y="3965575"/>
          <p14:tracePt t="246108" x="2205038" y="4000500"/>
          <p14:tracePt t="246125" x="2160588" y="4037013"/>
          <p14:tracePt t="246141" x="2133600" y="4071938"/>
          <p14:tracePt t="246158" x="2108200" y="4116388"/>
          <p14:tracePt t="246159" x="2098675" y="4125913"/>
          <p14:tracePt t="246176" x="2089150" y="4143375"/>
          <p14:tracePt t="246192" x="2089150" y="4187825"/>
          <p14:tracePt t="246208" x="2089150" y="4224338"/>
          <p14:tracePt t="246225" x="2089150" y="4268788"/>
          <p14:tracePt t="246241" x="2108200" y="4330700"/>
          <p14:tracePt t="246258" x="2133600" y="4411663"/>
          <p14:tracePt t="246275" x="2160588" y="4492625"/>
          <p14:tracePt t="246291" x="2179638" y="4519613"/>
          <p14:tracePt t="246308" x="2205038" y="4581525"/>
          <p14:tracePt t="246325" x="2232025" y="4625975"/>
          <p14:tracePt t="246341" x="2268538" y="4679950"/>
          <p14:tracePt t="246358" x="2286000" y="4697413"/>
          <p14:tracePt t="246375" x="2330450" y="4733925"/>
          <p14:tracePt t="246391" x="2366963" y="4751388"/>
          <p14:tracePt t="246408" x="2393950" y="4778375"/>
          <p14:tracePt t="246409" x="2411413" y="4786313"/>
          <p14:tracePt t="246426" x="2428875" y="4805363"/>
          <p14:tracePt t="246441" x="2446338" y="4813300"/>
          <p14:tracePt t="246458" x="2490788" y="4822825"/>
          <p14:tracePt t="246475" x="2571750" y="4822825"/>
          <p14:tracePt t="246491" x="2643188" y="4813300"/>
          <p14:tracePt t="246508" x="2714625" y="4795838"/>
          <p14:tracePt t="246524" x="2776538" y="4768850"/>
          <p14:tracePt t="246541" x="2803525" y="4751388"/>
          <p14:tracePt t="246558" x="2874963" y="4714875"/>
          <p14:tracePt t="246575" x="2901950" y="4697413"/>
          <p14:tracePt t="246592" x="2919413" y="4670425"/>
          <p14:tracePt t="246608" x="2955925" y="4652963"/>
          <p14:tracePt t="246625" x="2973388" y="4608513"/>
          <p14:tracePt t="246641" x="3000375" y="4572000"/>
          <p14:tracePt t="246658" x="3017838" y="4554538"/>
          <p14:tracePt t="246659" x="3017838" y="4527550"/>
          <p14:tracePt t="246675" x="3017838" y="4510088"/>
          <p14:tracePt t="246692" x="3017838" y="4473575"/>
          <p14:tracePt t="246709" x="3009900" y="4448175"/>
          <p14:tracePt t="246725" x="2990850" y="4384675"/>
          <p14:tracePt t="246742" x="2982913" y="4340225"/>
          <p14:tracePt t="246759" x="2955925" y="4305300"/>
          <p14:tracePt t="246775" x="2938463" y="4268788"/>
          <p14:tracePt t="246791" x="2911475" y="4233863"/>
          <p14:tracePt t="246808" x="2884488" y="4179888"/>
          <p14:tracePt t="246825" x="2857500" y="4162425"/>
          <p14:tracePt t="246841" x="2840038" y="4135438"/>
          <p14:tracePt t="246858" x="2822575" y="4116388"/>
          <p14:tracePt t="246874" x="2813050" y="4098925"/>
          <p14:tracePt t="246891" x="2795588" y="4090988"/>
          <p14:tracePt t="246908" x="2776538" y="4064000"/>
          <p14:tracePt t="246925" x="2751138" y="4037013"/>
          <p14:tracePt t="246941" x="2741613" y="4019550"/>
          <p14:tracePt t="246958" x="2732088" y="4000500"/>
          <p14:tracePt t="246974" x="2705100" y="3983038"/>
          <p14:tracePt t="246991" x="2687638" y="3973513"/>
          <p14:tracePt t="247008" x="2670175" y="3973513"/>
          <p14:tracePt t="247024" x="2643188" y="3973513"/>
          <p14:tracePt t="247041" x="2625725" y="3973513"/>
          <p14:tracePt t="247058" x="2608263" y="3973513"/>
          <p14:tracePt t="247059" x="2598738" y="3973513"/>
          <p14:tracePt t="247075" x="2571750" y="3973513"/>
          <p14:tracePt t="247091" x="2554288" y="3983038"/>
          <p14:tracePt t="247109" x="2536825" y="4010025"/>
          <p14:tracePt t="247125" x="2500313" y="4027488"/>
          <p14:tracePt t="247142" x="2482850" y="4044950"/>
          <p14:tracePt t="247160" x="2455863" y="4071938"/>
          <p14:tracePt t="247175" x="2438400" y="4081463"/>
          <p14:tracePt t="247192" x="2428875" y="4090988"/>
          <p14:tracePt t="247209" x="2419350" y="4098925"/>
          <p14:tracePt t="247225" x="2401888" y="4116388"/>
          <p14:tracePt t="247242" x="2384425" y="4143375"/>
          <p14:tracePt t="247258" x="2357438" y="4162425"/>
          <p14:tracePt t="247275" x="2347913" y="4179888"/>
          <p14:tracePt t="247291" x="2330450" y="4197350"/>
          <p14:tracePt t="247308" x="2330450" y="4224338"/>
          <p14:tracePt t="247310" x="2330450" y="4233863"/>
          <p14:tracePt t="247326" x="2322513" y="4251325"/>
          <p14:tracePt t="247341" x="2322513" y="4268788"/>
          <p14:tracePt t="247358" x="2322513" y="4295775"/>
          <p14:tracePt t="247375" x="2322513" y="4313238"/>
          <p14:tracePt t="247391" x="2322513" y="4330700"/>
          <p14:tracePt t="247408" x="2330450" y="4349750"/>
          <p14:tracePt t="247425" x="2339975" y="4367213"/>
          <p14:tracePt t="247426" x="2339975" y="4376738"/>
          <p14:tracePt t="247441" x="2347913" y="4394200"/>
          <p14:tracePt t="247458" x="2374900" y="4411663"/>
          <p14:tracePt t="247475" x="2384425" y="4438650"/>
          <p14:tracePt t="247491" x="2401888" y="4456113"/>
          <p14:tracePt t="247508" x="2419350" y="4465638"/>
          <p14:tracePt t="247525" x="2446338" y="4483100"/>
          <p14:tracePt t="247541" x="2465388" y="4510088"/>
          <p14:tracePt t="247558" x="2482850" y="4527550"/>
          <p14:tracePt t="247559" x="2490788" y="4537075"/>
          <p14:tracePt t="247576" x="2517775" y="4554538"/>
          <p14:tracePt t="247591" x="2536825" y="4572000"/>
          <p14:tracePt t="247608" x="2554288" y="4598988"/>
          <p14:tracePt t="247624" x="2571750" y="4616450"/>
          <p14:tracePt t="247641" x="2598738" y="4635500"/>
          <p14:tracePt t="247658" x="2608263" y="4635500"/>
          <p14:tracePt t="247674" x="2625725" y="4643438"/>
          <p14:tracePt t="247675" x="2633663" y="4643438"/>
          <p14:tracePt t="247691" x="2652713" y="4643438"/>
          <p14:tracePt t="247708" x="2679700" y="4662488"/>
          <p14:tracePt t="247724" x="2697163" y="4662488"/>
          <p14:tracePt t="247741" x="2714625" y="4670425"/>
          <p14:tracePt t="247758" x="2741613" y="4670425"/>
          <p14:tracePt t="247775" x="2759075" y="4670425"/>
          <p14:tracePt t="247791" x="2776538" y="4670425"/>
          <p14:tracePt t="247808" x="2795588" y="4652963"/>
          <p14:tracePt t="247826" x="2830513" y="4635500"/>
          <p14:tracePt t="247841" x="2847975" y="4616450"/>
          <p14:tracePt t="247859" x="2867025" y="4608513"/>
          <p14:tracePt t="247875" x="2894013" y="4598988"/>
          <p14:tracePt t="247927" x="2901950" y="4581525"/>
          <p14:tracePt t="247933" x="2911475" y="4572000"/>
          <p14:tracePt t="247941" x="2919413" y="4564063"/>
          <p14:tracePt t="247958" x="2928938" y="4545013"/>
          <p14:tracePt t="247975" x="2938463" y="4527550"/>
          <p14:tracePt t="247991" x="2946400" y="4500563"/>
          <p14:tracePt t="248008" x="2946400" y="4473575"/>
          <p14:tracePt t="248024" x="2946400" y="4456113"/>
          <p14:tracePt t="248041" x="2946400" y="4421188"/>
          <p14:tracePt t="248058" x="2946400" y="4384675"/>
          <p14:tracePt t="248059" x="2946400" y="4376738"/>
          <p14:tracePt t="248076" x="2946400" y="4330700"/>
          <p14:tracePt t="248091" x="2946400" y="4313238"/>
          <p14:tracePt t="248108" x="2928938" y="4295775"/>
          <p14:tracePt t="248125" x="2919413" y="4259263"/>
          <p14:tracePt t="248142" x="2911475" y="4241800"/>
          <p14:tracePt t="248159" x="2901950" y="4224338"/>
          <p14:tracePt t="248175" x="2874963" y="4197350"/>
          <p14:tracePt t="248192" x="2867025" y="4170363"/>
          <p14:tracePt t="248209" x="2867025" y="4152900"/>
          <p14:tracePt t="248226" x="2857500" y="4152900"/>
          <p14:tracePt t="248272" x="2847975" y="4135438"/>
          <p14:tracePt t="248294" x="2840038" y="4135438"/>
          <p14:tracePt t="248310" x="2840038" y="4125913"/>
          <p14:tracePt t="248326" x="2830513" y="4116388"/>
          <p14:tracePt t="248343" x="2813050" y="4116388"/>
          <p14:tracePt t="248428" x="2803525" y="4116388"/>
          <p14:tracePt t="248466" x="2795588" y="4116388"/>
          <p14:tracePt t="248482" x="2786063" y="4116388"/>
          <p14:tracePt t="248492" x="2776538" y="4116388"/>
          <p14:tracePt t="248509" x="2768600" y="4116388"/>
          <p14:tracePt t="248525" x="2759075" y="4116388"/>
          <p14:tracePt t="248592" x="2741613" y="4116388"/>
          <p14:tracePt t="248607" x="2732088" y="4125913"/>
          <p14:tracePt t="248622" x="2724150" y="4143375"/>
          <p14:tracePt t="248677" x="2714625" y="4143375"/>
          <p14:tracePt t="248732" x="2714625" y="4152900"/>
          <p14:tracePt t="249154" x="2714625" y="4162425"/>
          <p14:tracePt t="249171" x="2705100" y="4179888"/>
          <p14:tracePt t="249182" x="2687638" y="4224338"/>
          <p14:tracePt t="249198" x="2660650" y="4286250"/>
          <p14:tracePt t="249208" x="2652713" y="4322763"/>
          <p14:tracePt t="249226" x="2633663" y="4367213"/>
          <p14:tracePt t="249241" x="2633663" y="4384675"/>
          <p14:tracePt t="249258" x="2633663" y="4411663"/>
          <p14:tracePt t="249275" x="2633663" y="4429125"/>
          <p14:tracePt t="249291" x="2633663" y="4448175"/>
          <p14:tracePt t="249308" x="2625725" y="4465638"/>
          <p14:tracePt t="249326" x="2625725" y="4492625"/>
          <p14:tracePt t="249342" x="2625725" y="4510088"/>
          <p14:tracePt t="249358" x="2625725" y="4519613"/>
          <p14:tracePt t="249375" x="2608263" y="4519613"/>
          <p14:tracePt t="249392" x="2608263" y="4527550"/>
          <p14:tracePt t="249412" x="2608263" y="4537075"/>
          <p14:tracePt t="249444" x="2608263" y="4545013"/>
          <p14:tracePt t="249452" x="2608263" y="4564063"/>
          <p14:tracePt t="249468" x="2608263" y="4572000"/>
          <p14:tracePt t="249476" x="2608263" y="4581525"/>
          <p14:tracePt t="249491" x="2598738" y="4581525"/>
          <p14:tracePt t="250406" x="2598738" y="4591050"/>
          <p14:tracePt t="250416" x="2598738" y="4598988"/>
          <p14:tracePt t="250438" x="2598738" y="4608513"/>
          <p14:tracePt t="250449" x="2598738" y="4616450"/>
          <p14:tracePt t="250476" x="2598738" y="4635500"/>
          <p14:tracePt t="250492" x="2598738" y="4643438"/>
          <p14:tracePt t="250502" x="2598738" y="4652963"/>
          <p14:tracePt t="250517" x="2598738" y="4662488"/>
          <p14:tracePt t="250525" x="2598738" y="4670425"/>
          <p14:tracePt t="250542" x="2598738" y="4687888"/>
          <p14:tracePt t="250558" x="2598738" y="4706938"/>
          <p14:tracePt t="250575" x="2598738" y="4724400"/>
          <p14:tracePt t="250592" x="2598738" y="4733925"/>
          <p14:tracePt t="250608" x="2598738" y="4751388"/>
          <p14:tracePt t="250625" x="2598738" y="4759325"/>
          <p14:tracePt t="250648" x="2598738" y="4778375"/>
          <p14:tracePt t="250664" x="2598738" y="4786313"/>
          <p14:tracePt t="250674" x="2598738" y="4795838"/>
          <p14:tracePt t="250691" x="2598738" y="4805363"/>
          <p14:tracePt t="250708" x="2598738" y="4813300"/>
          <p14:tracePt t="250725" x="2598738" y="4822825"/>
          <p14:tracePt t="250741" x="2598738" y="4840288"/>
          <p14:tracePt t="250813" x="2616200" y="4857750"/>
          <p14:tracePt t="250829" x="2625725" y="4867275"/>
          <p14:tracePt t="250839" x="2633663" y="4876800"/>
          <p14:tracePt t="250907" x="2643188" y="4876800"/>
          <p14:tracePt t="250923" x="2652713" y="4876800"/>
          <p14:tracePt t="250939" x="2660650" y="4876800"/>
          <p14:tracePt t="250954" x="2670175" y="4876800"/>
          <p14:tracePt t="250962" x="2687638" y="4876800"/>
          <p14:tracePt t="250977" x="2705100" y="4876800"/>
          <p14:tracePt t="250993" x="2724150" y="4876800"/>
          <p14:tracePt t="251009" x="2741613" y="4876800"/>
          <p14:tracePt t="251025" x="2768600" y="4876800"/>
          <p14:tracePt t="251056" x="2776538" y="4876800"/>
          <p14:tracePt t="251062" x="2786063" y="4876800"/>
          <p14:tracePt t="251077" x="2795588" y="4876800"/>
          <p14:tracePt t="251093" x="2803525" y="4867275"/>
          <p14:tracePt t="251126" x="2813050" y="4867275"/>
          <p14:tracePt t="251134" x="2813050" y="4849813"/>
          <p14:tracePt t="251188" x="2822575" y="4840288"/>
          <p14:tracePt t="251196" x="2822575" y="4830763"/>
          <p14:tracePt t="251209" x="2822575" y="4822825"/>
          <p14:tracePt t="251225" x="2822575" y="4813300"/>
          <p14:tracePt t="251242" x="2822575" y="4795838"/>
          <p14:tracePt t="251259" x="2822575" y="4786313"/>
          <p14:tracePt t="251275" x="2822575" y="4768850"/>
          <p14:tracePt t="251292" x="2822575" y="4759325"/>
          <p14:tracePt t="251309" x="2822575" y="4751388"/>
          <p14:tracePt t="251325" x="2813050" y="4733925"/>
          <p14:tracePt t="251342" x="2813050" y="4724400"/>
          <p14:tracePt t="251359" x="2803525" y="4697413"/>
          <p14:tracePt t="251376" x="2786063" y="4679950"/>
          <p14:tracePt t="251393" x="2776538" y="4670425"/>
          <p14:tracePt t="251414" x="2768600" y="4670425"/>
          <p14:tracePt t="251425" x="2751138" y="4662488"/>
          <p14:tracePt t="251442" x="2732088" y="4662488"/>
          <p14:tracePt t="251459" x="2714625" y="4652963"/>
          <p14:tracePt t="251476" x="2705100" y="4652963"/>
          <p14:tracePt t="251492" x="2697163" y="4652963"/>
          <p14:tracePt t="251509" x="2660650" y="4643438"/>
          <p14:tracePt t="251526" x="2643188" y="4643438"/>
          <p14:tracePt t="251542" x="2625725" y="4643438"/>
          <p14:tracePt t="251559" x="2598738" y="4625975"/>
          <p14:tracePt t="251576" x="2589213" y="4625975"/>
          <p14:tracePt t="251592" x="2571750" y="4625975"/>
          <p14:tracePt t="251594" x="2571750" y="4616450"/>
          <p14:tracePt t="251608" x="2562225" y="4616450"/>
          <p14:tracePt t="251625" x="2554288" y="4616450"/>
          <p14:tracePt t="251642" x="2517775" y="4616450"/>
          <p14:tracePt t="251658" x="2500313" y="4616450"/>
          <p14:tracePt t="251675" x="2482850" y="4616450"/>
          <p14:tracePt t="251691" x="2455863" y="4616450"/>
          <p14:tracePt t="251709" x="2446338" y="4616450"/>
          <p14:tracePt t="251774" x="2428875" y="4616450"/>
          <p14:tracePt t="251790" x="2419350" y="4616450"/>
          <p14:tracePt t="251836" x="2411413" y="4616450"/>
          <p14:tracePt t="251853" x="2393950" y="4616450"/>
          <p14:tracePt t="251863" x="2384425" y="4616450"/>
          <p14:tracePt t="251877" x="2374900" y="4616450"/>
          <p14:tracePt t="251893" x="2357438" y="4616450"/>
          <p14:tracePt t="251918" x="2347913" y="4616450"/>
          <p14:tracePt t="251931" x="2339975" y="4616450"/>
          <p14:tracePt t="251947" x="2322513" y="4616450"/>
          <p14:tracePt t="251963" x="2312988" y="4635500"/>
          <p14:tracePt t="252065" x="2303463" y="4652963"/>
          <p14:tracePt t="252076" x="2295525" y="4662488"/>
          <p14:tracePt t="252093" x="2286000" y="4670425"/>
          <p14:tracePt t="252110" x="2276475" y="4679950"/>
          <p14:tracePt t="252127" x="2268538" y="4679950"/>
          <p14:tracePt t="252144" x="2268538" y="4697413"/>
          <p14:tracePt t="252159" x="2251075" y="4706938"/>
          <p14:tracePt t="252176" x="2241550" y="4714875"/>
          <p14:tracePt t="252268" x="2241550" y="4724400"/>
          <p14:tracePt t="252277" x="2241550" y="4733925"/>
          <p14:tracePt t="252339" x="2241550" y="4741863"/>
          <p14:tracePt t="252346" x="2241550" y="4751388"/>
          <p14:tracePt t="252358" x="2241550" y="4768850"/>
          <p14:tracePt t="252375" x="2259013" y="4786313"/>
          <p14:tracePt t="252376" x="2268538" y="4795838"/>
          <p14:tracePt t="252392" x="2276475" y="4805363"/>
          <p14:tracePt t="252408" x="2286000" y="4813300"/>
          <p14:tracePt t="252425" x="2295525" y="4822825"/>
          <p14:tracePt t="252462" x="2303463" y="4822825"/>
          <p14:tracePt t="252479" x="2303463" y="4840288"/>
          <p14:tracePt t="252489" x="2312988" y="4840288"/>
          <p14:tracePt t="252499" x="2312988" y="4849813"/>
          <p14:tracePt t="252509" x="2322513" y="4849813"/>
          <p14:tracePt t="252527" x="2347913" y="4857750"/>
          <p14:tracePt t="252542" x="2366963" y="4867275"/>
          <p14:tracePt t="252559" x="2384425" y="4867275"/>
          <p14:tracePt t="252576" x="2393950" y="4876800"/>
          <p14:tracePt t="252592" x="2411413" y="4884738"/>
          <p14:tracePt t="252609" x="2419350" y="4884738"/>
          <p14:tracePt t="252628" x="2446338" y="4894263"/>
          <p14:tracePt t="252643" x="2465388" y="4894263"/>
          <p14:tracePt t="252659" x="2482850" y="4894263"/>
          <p14:tracePt t="252676" x="2490788" y="4894263"/>
          <p14:tracePt t="252745" x="2500313" y="4894263"/>
          <p14:tracePt t="252755" x="2509838" y="4894263"/>
          <p14:tracePt t="252765" x="2517775" y="4894263"/>
          <p14:tracePt t="252816" x="2527300" y="4894263"/>
          <p14:tracePt t="252831" x="2536825" y="4894263"/>
          <p14:tracePt t="252843" x="2554288" y="4894263"/>
          <p14:tracePt t="252884" x="2562225" y="4894263"/>
          <p14:tracePt t="252900" x="2598738" y="4894263"/>
          <p14:tracePt t="252908" x="2608263" y="4894263"/>
          <p14:tracePt t="252925" x="2625725" y="4884738"/>
          <p14:tracePt t="252948" x="2633663" y="4876800"/>
          <p14:tracePt t="252987" x="2643188" y="4867275"/>
          <p14:tracePt t="252997" x="2652713" y="4857750"/>
          <p14:tracePt t="253009" x="2670175" y="4840288"/>
          <p14:tracePt t="253025" x="2687638" y="4830763"/>
          <p14:tracePt t="253027" x="2697163" y="4822825"/>
          <p14:tracePt t="253044" x="2705100" y="4813300"/>
          <p14:tracePt t="253060" x="2724150" y="4805363"/>
          <p14:tracePt t="253076" x="2732088" y="4795838"/>
          <p14:tracePt t="253093" x="2751138" y="4795838"/>
          <p14:tracePt t="253110" x="2759075" y="4786313"/>
          <p14:tracePt t="253126" x="2768600" y="4768850"/>
          <p14:tracePt t="253143" x="2776538" y="4768850"/>
          <p14:tracePt t="253276" x="2776538" y="4759325"/>
          <p14:tracePt t="253300" x="2776538" y="4751388"/>
          <p14:tracePt t="253314" x="2776538" y="4741863"/>
          <p14:tracePt t="253322" x="2776538" y="4733925"/>
          <p14:tracePt t="253330" x="2776538" y="4724400"/>
          <p14:tracePt t="253342" x="2768600" y="4724400"/>
          <p14:tracePt t="253358" x="2768600" y="4697413"/>
          <p14:tracePt t="253375" x="2759075" y="4679950"/>
          <p14:tracePt t="253392" x="2759075" y="4670425"/>
          <p14:tracePt t="253409" x="2741613" y="4652963"/>
          <p14:tracePt t="253425" x="2741613" y="4643438"/>
          <p14:tracePt t="253443" x="2732088" y="4643438"/>
          <p14:tracePt t="253466" x="2732088" y="4625975"/>
          <p14:tracePt t="253487" x="2724150" y="4625975"/>
          <p14:tracePt t="253512" x="2714625" y="4616450"/>
          <p14:tracePt t="253528" x="2705100" y="4616450"/>
          <p14:tracePt t="253544" x="2697163" y="4616450"/>
          <p14:tracePt t="253554" x="2687638" y="4616450"/>
          <p14:tracePt t="253566" x="2679700" y="4616450"/>
          <p14:tracePt t="253582" x="2660650" y="4616450"/>
          <p14:tracePt t="253593" x="2652713" y="4616450"/>
          <p14:tracePt t="253609" x="2633663" y="4608513"/>
          <p14:tracePt t="253626" x="2616200" y="4608513"/>
          <p14:tracePt t="253643" x="2589213" y="4608513"/>
          <p14:tracePt t="253659" x="2562225" y="4608513"/>
          <p14:tracePt t="253676" x="2544763" y="4608513"/>
          <p14:tracePt t="253692" x="2536825" y="4608513"/>
          <p14:tracePt t="253709" x="2517775" y="4608513"/>
          <p14:tracePt t="253726" x="2500313" y="4608513"/>
          <p14:tracePt t="253769" x="2490788" y="4616450"/>
          <p14:tracePt t="253808" x="2482850" y="4616450"/>
          <p14:tracePt t="253846" x="2473325" y="4616450"/>
          <p14:tracePt t="253854" x="2465388" y="4635500"/>
          <p14:tracePt t="253862" x="2446338" y="4635500"/>
          <p14:tracePt t="253878" x="2438400" y="4635500"/>
          <p14:tracePt t="253924" x="2428875" y="4635500"/>
          <p14:tracePt t="253966" x="2419350" y="4635500"/>
          <p14:tracePt t="254011" x="2411413" y="4643438"/>
          <p14:tracePt t="254043" x="2401888" y="4643438"/>
          <p14:tracePt t="254059" x="2393950" y="4643438"/>
          <p14:tracePt t="254091" x="2384425" y="4643438"/>
          <p14:tracePt t="254137" x="2366963" y="4652963"/>
          <p14:tracePt t="254153" x="2357438" y="4662488"/>
          <p14:tracePt t="254191" x="2347913" y="4662488"/>
          <p14:tracePt t="254199" x="2339975" y="4670425"/>
          <p14:tracePt t="254223" x="2330450" y="4670425"/>
          <p14:tracePt t="254239" x="2322513" y="4679950"/>
          <p14:tracePt t="254247" x="2322513" y="4687888"/>
          <p14:tracePt t="254301" x="2312988" y="4687888"/>
          <p14:tracePt t="254325" x="2312988" y="4706938"/>
          <p14:tracePt t="254333" x="2295525" y="4706938"/>
          <p14:tracePt t="254410" x="2295525" y="4714875"/>
          <p14:tracePt t="254489" x="2286000" y="4724400"/>
          <p14:tracePt t="254497" x="2276475" y="4733925"/>
          <p14:tracePt t="254520" x="2268538" y="4741863"/>
          <p14:tracePt t="254534" x="2268538" y="4751388"/>
          <p14:tracePt t="254599" x="2268538" y="4759325"/>
          <p14:tracePt t="254609" x="2268538" y="4778375"/>
          <p14:tracePt t="254627" x="2268538" y="4786313"/>
          <p14:tracePt t="254642" x="2259013" y="4805363"/>
          <p14:tracePt t="254659" x="2251075" y="4813300"/>
          <p14:tracePt t="254676" x="2251075" y="4822825"/>
          <p14:tracePt t="254794" x="2251075" y="4830763"/>
          <p14:tracePt t="254841" x="2251075" y="4849813"/>
          <p14:tracePt t="254981" x="2251075" y="4857750"/>
          <p14:tracePt t="254997" x="2259013" y="4867275"/>
          <p14:tracePt t="255013" x="2259013" y="4876800"/>
          <p14:tracePt t="255231" x="2268538" y="4876800"/>
          <p14:tracePt t="255326" x="2276475" y="4884738"/>
          <p14:tracePt t="255382" x="2286000" y="4894263"/>
          <p14:tracePt t="255395" x="2303463" y="4902200"/>
          <p14:tracePt t="256390" x="2303463" y="4894263"/>
          <p14:tracePt t="256406" x="2312988" y="4884738"/>
          <p14:tracePt t="256476" x="2312988" y="4876800"/>
          <p14:tracePt t="256492" x="2312988" y="4867275"/>
          <p14:tracePt t="256502" x="2312988" y="4857750"/>
          <p14:tracePt t="256876" x="2312988" y="4867275"/>
          <p14:tracePt t="258096" x="2312988" y="4876800"/>
          <p14:tracePt t="258106" x="2322513" y="4884738"/>
          <p14:tracePt t="258118" x="2330450" y="4884738"/>
          <p14:tracePt t="258129" x="2330450" y="4894263"/>
          <p14:tracePt t="258143" x="2330450" y="4902200"/>
          <p14:tracePt t="258190" x="2339975" y="4902200"/>
          <p14:tracePt t="258212" x="2339975" y="4911725"/>
          <p14:tracePt t="258275" x="2339975" y="4929188"/>
          <p14:tracePt t="258321" x="2347913" y="4929188"/>
          <p14:tracePt t="258354" x="2357438" y="4938713"/>
          <p14:tracePt t="258364" x="2357438" y="4948238"/>
          <p14:tracePt t="258377" x="2374900" y="4956175"/>
          <p14:tracePt t="258424" x="2384425" y="4956175"/>
          <p14:tracePt t="258502" x="2393950" y="4956175"/>
          <p14:tracePt t="258519" x="2401888" y="4956175"/>
          <p14:tracePt t="260479" x="2411413" y="4929188"/>
          <p14:tracePt t="260487" x="2419350" y="4921250"/>
          <p14:tracePt t="260495" x="2438400" y="4884738"/>
          <p14:tracePt t="260509" x="2446338" y="4849813"/>
          <p14:tracePt t="260528" x="2482850" y="4795838"/>
          <p14:tracePt t="260545" x="2490788" y="4768850"/>
          <p14:tracePt t="260561" x="2490788" y="4751388"/>
          <p14:tracePt t="260576" x="2500313" y="4733925"/>
          <p14:tracePt t="260593" x="2517775" y="4706938"/>
          <p14:tracePt t="260610" x="2536825" y="4697413"/>
          <p14:tracePt t="260626" x="2544763" y="4679950"/>
          <p14:tracePt t="260724" x="2544763" y="4687888"/>
          <p14:tracePt t="260734" x="2544763" y="4697413"/>
          <p14:tracePt t="260816" x="2554288" y="4687888"/>
          <p14:tracePt t="260833" x="2562225" y="4679950"/>
          <p14:tracePt t="260848" x="2562225" y="4670425"/>
          <p14:tracePt t="260865" x="2562225" y="4662488"/>
          <p14:tracePt t="260877" x="2571750" y="4652963"/>
          <p14:tracePt t="260894" x="2571750" y="4625975"/>
          <p14:tracePt t="260910" x="2571750" y="4608513"/>
          <p14:tracePt t="260926" x="2571750" y="4598988"/>
          <p14:tracePt t="260944" x="2571750" y="4591050"/>
          <p14:tracePt t="260975" x="2571750" y="4581525"/>
          <p14:tracePt t="261168" x="2562225" y="4581525"/>
          <p14:tracePt t="261184" x="2536825" y="4581525"/>
          <p14:tracePt t="261196" x="2517775" y="4581525"/>
          <p14:tracePt t="261210" x="2455863" y="4598988"/>
          <p14:tracePt t="261227" x="2401888" y="4608513"/>
          <p14:tracePt t="261243" x="2330450" y="4598988"/>
          <p14:tracePt t="261260" x="2268538" y="4581525"/>
          <p14:tracePt t="261276" x="2232025" y="4554538"/>
          <p14:tracePt t="261293" x="2214563" y="4537075"/>
          <p14:tracePt t="261293" x="2187575" y="4527550"/>
          <p14:tracePt t="261310" x="2170113" y="4500563"/>
          <p14:tracePt t="261326" x="2133600" y="4492625"/>
          <p14:tracePt t="261343" x="2089150" y="4473575"/>
          <p14:tracePt t="261360" x="2071688" y="4448175"/>
          <p14:tracePt t="261376" x="2062163" y="4438650"/>
          <p14:tracePt t="261395" x="2054225" y="4429125"/>
          <p14:tracePt t="261425" x="2036763" y="4429125"/>
          <p14:tracePt t="261433" x="2027238" y="4429125"/>
          <p14:tracePt t="261443" x="2009775" y="4429125"/>
          <p14:tracePt t="261460" x="1973263" y="4429125"/>
          <p14:tracePt t="261477" x="1946275" y="4429125"/>
          <p14:tracePt t="261494" x="1911350" y="4429125"/>
          <p14:tracePt t="261510" x="1874838" y="4456113"/>
          <p14:tracePt t="261529" x="1847850" y="4465638"/>
          <p14:tracePt t="261546" x="1830388" y="4465638"/>
          <p14:tracePt t="261561" x="1803400" y="4465638"/>
          <p14:tracePt t="261577" x="1785938" y="4465638"/>
          <p14:tracePt t="261593" x="1768475" y="4465638"/>
          <p14:tracePt t="261611" x="1751013" y="4465638"/>
          <p14:tracePt t="261628" x="1751013" y="4448175"/>
          <p14:tracePt t="261780" x="1751013" y="4456113"/>
          <p14:tracePt t="261789" x="1785938" y="4473575"/>
          <p14:tracePt t="261800" x="1803400" y="4492625"/>
          <p14:tracePt t="261811" x="1839913" y="4510088"/>
          <p14:tracePt t="261827" x="1919288" y="4537075"/>
          <p14:tracePt t="261843" x="1982788" y="4564063"/>
          <p14:tracePt t="261860" x="2062163" y="4591050"/>
          <p14:tracePt t="261877" x="2125663" y="4608513"/>
          <p14:tracePt t="261893" x="2187575" y="4635500"/>
          <p14:tracePt t="261910" x="2251075" y="4662488"/>
          <p14:tracePt t="261926" x="2286000" y="4670425"/>
          <p14:tracePt t="261943" x="2322513" y="4706938"/>
          <p14:tracePt t="261959" x="2347913" y="4706938"/>
          <p14:tracePt t="261976" x="2374900" y="4714875"/>
          <p14:tracePt t="261993" x="2401888" y="4724400"/>
          <p14:tracePt t="262010" x="2419350" y="4724400"/>
          <p14:tracePt t="262026" x="2438400" y="4724400"/>
          <p14:tracePt t="262044" x="2473325" y="4724400"/>
          <p14:tracePt t="262061" x="2490788" y="4724400"/>
          <p14:tracePt t="262077" x="2509838" y="4714875"/>
          <p14:tracePt t="262093" x="2527300" y="4697413"/>
          <p14:tracePt t="262110" x="2554288" y="4687888"/>
          <p14:tracePt t="262126" x="2571750" y="4662488"/>
          <p14:tracePt t="262143" x="2608263" y="4643438"/>
          <p14:tracePt t="262160" x="2625725" y="4625975"/>
          <p14:tracePt t="262177" x="2633663" y="4598988"/>
          <p14:tracePt t="262194" x="2652713" y="4572000"/>
          <p14:tracePt t="262210" x="2652713" y="4554538"/>
          <p14:tracePt t="262227" x="2660650" y="4527550"/>
          <p14:tracePt t="262243" x="2679700" y="4500563"/>
          <p14:tracePt t="262260" x="2687638" y="4483100"/>
          <p14:tracePt t="262276" x="2697163" y="4456113"/>
          <p14:tracePt t="262294" x="2714625" y="4429125"/>
          <p14:tracePt t="262310" x="2732088" y="4411663"/>
          <p14:tracePt t="262327" x="2751138" y="4384675"/>
          <p14:tracePt t="262343" x="2768600" y="4367213"/>
          <p14:tracePt t="262360" x="2786063" y="4349750"/>
          <p14:tracePt t="262377" x="2803525" y="4322763"/>
          <p14:tracePt t="262393" x="2830513" y="4313238"/>
          <p14:tracePt t="262410" x="2847975" y="4295775"/>
          <p14:tracePt t="262427" x="2867025" y="4278313"/>
          <p14:tracePt t="262428" x="2874963" y="4268788"/>
          <p14:tracePt t="262443" x="2894013" y="4259263"/>
          <p14:tracePt t="262460" x="2919413" y="4224338"/>
          <p14:tracePt t="262476" x="2938463" y="4224338"/>
          <p14:tracePt t="262493" x="2946400" y="4224338"/>
          <p14:tracePt t="262510" x="2973388" y="4233863"/>
          <p14:tracePt t="262526" x="2990850" y="4259263"/>
          <p14:tracePt t="262543" x="3009900" y="4278313"/>
          <p14:tracePt t="262560" x="3027363" y="4305300"/>
          <p14:tracePt t="262576" x="3054350" y="4330700"/>
          <p14:tracePt t="262594" x="3062288" y="4330700"/>
          <p14:tracePt t="262937" x="3062288" y="4340225"/>
          <p14:tracePt t="262947" x="3071813" y="4357688"/>
          <p14:tracePt t="262961" x="3143250" y="4429125"/>
          <p14:tracePt t="262977" x="3348038" y="4527550"/>
          <p14:tracePt t="262993" x="3670300" y="4591050"/>
          <p14:tracePt t="263010" x="3983038" y="4625975"/>
          <p14:tracePt t="263027" x="4152900" y="4625975"/>
          <p14:tracePt t="263043" x="4232275" y="4625975"/>
          <p14:tracePt t="263061" x="4276725" y="4643438"/>
          <p14:tracePt t="263077" x="4276725" y="4652963"/>
          <p14:tracePt t="263124" x="4286250" y="4652963"/>
          <p14:tracePt t="263142" x="4313238" y="4652963"/>
          <p14:tracePt t="263152" x="4322763" y="4643438"/>
          <p14:tracePt t="263163" x="4330700" y="4643438"/>
          <p14:tracePt t="263178" x="4348163" y="4643438"/>
          <p14:tracePt t="263196" x="4384675" y="4643438"/>
          <p14:tracePt t="263211" x="4429125" y="4643438"/>
          <p14:tracePt t="263227" x="4491038" y="4662488"/>
          <p14:tracePt t="263244" x="4537075" y="4662488"/>
          <p14:tracePt t="263261" x="4598988" y="4679950"/>
          <p14:tracePt t="263277" x="4679950" y="4706938"/>
          <p14:tracePt t="263293" x="4768850" y="4724400"/>
          <p14:tracePt t="263310" x="4867275" y="4751388"/>
          <p14:tracePt t="263328" x="5010150" y="4778375"/>
          <p14:tracePt t="263343" x="5116513" y="4778375"/>
          <p14:tracePt t="263360" x="5214938" y="4786313"/>
          <p14:tracePt t="263377" x="5259388" y="4795838"/>
          <p14:tracePt t="263393" x="5295900" y="4822825"/>
          <p14:tracePt t="263410" x="5313363" y="4840288"/>
          <p14:tracePt t="263427" x="5322888" y="4849813"/>
          <p14:tracePt t="263443" x="5322888" y="4857750"/>
          <p14:tracePt t="263477" x="5322888" y="4876800"/>
          <p14:tracePt t="263493" x="5322888" y="4884738"/>
          <p14:tracePt t="266229" x="5322888" y="4867275"/>
          <p14:tracePt t="266241" x="5322888" y="4857750"/>
          <p14:tracePt t="266255" x="5322888" y="4840288"/>
          <p14:tracePt t="266267" x="5322888" y="4822825"/>
          <p14:tracePt t="266278" x="5322888" y="4768850"/>
          <p14:tracePt t="266294" x="5322888" y="4697413"/>
          <p14:tracePt t="266310" x="5322888" y="4608513"/>
          <p14:tracePt t="266327" x="5295900" y="4492625"/>
          <p14:tracePt t="266344" x="5268913" y="4367213"/>
          <p14:tracePt t="266360" x="5268913" y="4268788"/>
          <p14:tracePt t="266377" x="5251450" y="4197350"/>
          <p14:tracePt t="266394" x="5241925" y="4125913"/>
          <p14:tracePt t="266410" x="5241925" y="4090988"/>
          <p14:tracePt t="266427" x="5241925" y="4071938"/>
          <p14:tracePt t="266443" x="5241925" y="4064000"/>
          <p14:tracePt t="266460" x="5241925" y="4037013"/>
          <p14:tracePt t="266477" x="5232400" y="4019550"/>
          <p14:tracePt t="266493" x="5232400" y="3973513"/>
          <p14:tracePt t="266511" x="5214938" y="3876675"/>
          <p14:tracePt t="266527" x="5207000" y="3830638"/>
          <p14:tracePt t="266543" x="5197475" y="3805238"/>
          <p14:tracePt t="266560" x="5197475" y="3786188"/>
          <p14:tracePt t="266577" x="5197475" y="3778250"/>
          <p14:tracePt t="266593" x="5197475" y="3768725"/>
          <p14:tracePt t="266668" x="5197475" y="3759200"/>
          <p14:tracePt t="266692" x="5197475" y="3751263"/>
          <p14:tracePt t="266708" x="5187950" y="3751263"/>
          <p14:tracePt t="266855" x="5187950" y="3759200"/>
          <p14:tracePt t="266865" x="5187950" y="3768725"/>
          <p14:tracePt t="266893" x="5197475" y="3768725"/>
          <p14:tracePt t="267786" x="5187950" y="3778250"/>
          <p14:tracePt t="267797" x="5160963" y="3786188"/>
          <p14:tracePt t="267813" x="5116513" y="3813175"/>
          <p14:tracePt t="267829" x="5037138" y="3840163"/>
          <p14:tracePt t="267845" x="4973638" y="3849688"/>
          <p14:tracePt t="267861" x="4911725" y="3849688"/>
          <p14:tracePt t="267880" x="4857750" y="3849688"/>
          <p14:tracePt t="267896" x="4840288" y="3849688"/>
          <p14:tracePt t="267911" x="4813300" y="3830638"/>
          <p14:tracePt t="267927" x="4795838" y="3822700"/>
          <p14:tracePt t="267944" x="4776788" y="3813175"/>
          <p14:tracePt t="267960" x="4759325" y="3813175"/>
          <p14:tracePt t="267977" x="4732338" y="3813175"/>
          <p14:tracePt t="267993" x="4714875" y="3813175"/>
          <p14:tracePt t="268010" x="4705350" y="3813175"/>
          <p14:tracePt t="268043" x="4697413" y="3805238"/>
          <p14:tracePt t="268059" x="4687888" y="3805238"/>
          <p14:tracePt t="268067" x="4679950" y="3786188"/>
          <p14:tracePt t="268077" x="4660900" y="3786188"/>
          <p14:tracePt t="268094" x="4643438" y="3786188"/>
          <p14:tracePt t="268111" x="4633913" y="3778250"/>
          <p14:tracePt t="268288" x="4670425" y="3778250"/>
          <p14:tracePt t="268298" x="4705350" y="3778250"/>
          <p14:tracePt t="268311" x="4768850" y="3786188"/>
          <p14:tracePt t="268328" x="4867275" y="3795713"/>
          <p14:tracePt t="268345" x="4956175" y="3813175"/>
          <p14:tracePt t="268362" x="5037138" y="3822700"/>
          <p14:tracePt t="268379" x="5072063" y="3849688"/>
          <p14:tracePt t="268396" x="5099050" y="3857625"/>
          <p14:tracePt t="268412" x="5143500" y="3867150"/>
          <p14:tracePt t="268427" x="5170488" y="3867150"/>
          <p14:tracePt t="268444" x="5187950" y="3867150"/>
          <p14:tracePt t="268514" x="5197475" y="3867150"/>
          <p14:tracePt t="268524" x="5207000" y="3876675"/>
          <p14:tracePt t="268536" x="5214938" y="3876675"/>
          <p14:tracePt t="268547" x="5214938" y="3894138"/>
          <p14:tracePt t="268561" x="5224463" y="3902075"/>
          <p14:tracePt t="268578" x="5232400" y="3921125"/>
          <p14:tracePt t="268594" x="5241925" y="3929063"/>
          <p14:tracePt t="268610" x="5268913" y="3948113"/>
          <p14:tracePt t="268627" x="5278438" y="3965575"/>
          <p14:tracePt t="268644" x="5278438" y="3973513"/>
          <p14:tracePt t="268661" x="5295900" y="4010025"/>
          <p14:tracePt t="268677" x="5303838" y="4027488"/>
          <p14:tracePt t="268693" x="5330825" y="4064000"/>
          <p14:tracePt t="268710" x="5340350" y="4081463"/>
          <p14:tracePt t="268727" x="5349875" y="4098925"/>
          <p14:tracePt t="268744" x="5357813" y="4108450"/>
          <p14:tracePt t="268760" x="5367338" y="4125913"/>
          <p14:tracePt t="268777" x="5384800" y="4125913"/>
          <p14:tracePt t="268794" x="5411788" y="4125913"/>
          <p14:tracePt t="268810" x="5429250" y="4125913"/>
          <p14:tracePt t="268827" x="5446713" y="4116388"/>
          <p14:tracePt t="268844" x="5456238" y="4116388"/>
          <p14:tracePt t="268860" x="5456238" y="4108450"/>
          <p14:tracePt t="269005" x="5421313" y="4108450"/>
          <p14:tracePt t="269013" x="5402263" y="4098925"/>
          <p14:tracePt t="269021" x="5394325" y="4090988"/>
          <p14:tracePt t="269029" x="5375275" y="4081463"/>
          <p14:tracePt t="269044" x="5357813" y="4064000"/>
          <p14:tracePt t="269061" x="5268913" y="4027488"/>
          <p14:tracePt t="269078" x="5187950" y="4000500"/>
          <p14:tracePt t="269094" x="5108575" y="3973513"/>
          <p14:tracePt t="269110" x="5064125" y="3956050"/>
          <p14:tracePt t="269127" x="5000625" y="3929063"/>
          <p14:tracePt t="269143" x="4973638" y="3911600"/>
          <p14:tracePt t="269160" x="4946650" y="3884613"/>
          <p14:tracePt t="269161" x="4938713" y="3876675"/>
          <p14:tracePt t="269177" x="4921250" y="3857625"/>
          <p14:tracePt t="269194" x="4911725" y="3857625"/>
          <p14:tracePt t="269211" x="4902200" y="3857625"/>
          <p14:tracePt t="269233" x="4894263" y="3857625"/>
          <p14:tracePt t="269247" x="4867275" y="3857625"/>
          <p14:tracePt t="269260" x="4857750" y="3857625"/>
          <p14:tracePt t="269277" x="4840288" y="3857625"/>
          <p14:tracePt t="269293" x="4813300" y="3849688"/>
          <p14:tracePt t="269310" x="4786313" y="3849688"/>
          <p14:tracePt t="269311" x="4776788" y="3840163"/>
          <p14:tracePt t="269327" x="4741863" y="3840163"/>
          <p14:tracePt t="269344" x="4724400" y="3840163"/>
          <p14:tracePt t="269360" x="4705350" y="3840163"/>
          <p14:tracePt t="269377" x="4679950" y="3840163"/>
          <p14:tracePt t="269394" x="4660900" y="3840163"/>
          <p14:tracePt t="269411" x="4643438" y="3840163"/>
          <p14:tracePt t="269427" x="4633913" y="3840163"/>
          <p14:tracePt t="269444" x="4625975" y="3840163"/>
          <p14:tracePt t="269460" x="4598988" y="3840163"/>
          <p14:tracePt t="269477" x="4589463" y="3840163"/>
          <p14:tracePt t="269820" x="4554538" y="3849688"/>
          <p14:tracePt t="269830" x="4518025" y="3867150"/>
          <p14:tracePt t="269846" x="4438650" y="3894138"/>
          <p14:tracePt t="269861" x="4357688" y="3894138"/>
          <p14:tracePt t="269878" x="4286250" y="3884613"/>
          <p14:tracePt t="269894" x="4224338" y="3876675"/>
          <p14:tracePt t="269911" x="4187825" y="3849688"/>
          <p14:tracePt t="269928" x="4152900" y="3830638"/>
          <p14:tracePt t="269944" x="4125913" y="3813175"/>
          <p14:tracePt t="269961" x="4116388" y="3795713"/>
          <p14:tracePt t="269978" x="4108450" y="3795713"/>
          <p14:tracePt t="269994" x="4089400" y="3786188"/>
          <p14:tracePt t="270012" x="4071938" y="3778250"/>
          <p14:tracePt t="270028" x="4054475" y="3768725"/>
          <p14:tracePt t="270044" x="4017963" y="3751263"/>
          <p14:tracePt t="270046" x="4010025" y="3741738"/>
          <p14:tracePt t="270061" x="3990975" y="3724275"/>
          <p14:tracePt t="270078" x="3956050" y="3706813"/>
          <p14:tracePt t="270094" x="3929063" y="3697288"/>
          <p14:tracePt t="270110" x="3875088" y="3670300"/>
          <p14:tracePt t="270127" x="3803650" y="3662363"/>
          <p14:tracePt t="270144" x="3741738" y="3643313"/>
          <p14:tracePt t="270160" x="3687763" y="3643313"/>
          <p14:tracePt t="270177" x="3660775" y="3635375"/>
          <p14:tracePt t="270194" x="3589338" y="3625850"/>
          <p14:tracePt t="270210" x="3554413" y="3616325"/>
          <p14:tracePt t="270227" x="3490913" y="3589338"/>
          <p14:tracePt t="270244" x="3429000" y="3571875"/>
          <p14:tracePt t="270260" x="3375025" y="3563938"/>
          <p14:tracePt t="270277" x="3322638" y="3554413"/>
          <p14:tracePt t="270294" x="3276600" y="3554413"/>
          <p14:tracePt t="270311" x="3214688" y="3536950"/>
          <p14:tracePt t="270311" x="3197225" y="3536950"/>
          <p14:tracePt t="270328" x="3160713" y="3536950"/>
          <p14:tracePt t="270344" x="3125788" y="3527425"/>
          <p14:tracePt t="270360" x="3098800" y="3527425"/>
          <p14:tracePt t="270377" x="3062288" y="3527425"/>
          <p14:tracePt t="270394" x="3000375" y="3527425"/>
          <p14:tracePt t="270410" x="2928938" y="3536950"/>
          <p14:tracePt t="270427" x="2847975" y="3544888"/>
          <p14:tracePt t="270444" x="2803525" y="3554413"/>
          <p14:tracePt t="270460" x="2768600" y="3563938"/>
          <p14:tracePt t="270477" x="2751138" y="3581400"/>
          <p14:tracePt t="270494" x="2732088" y="3589338"/>
          <p14:tracePt t="270510" x="2714625" y="3598863"/>
          <p14:tracePt t="270527" x="2697163" y="3598863"/>
          <p14:tracePt t="270618" x="2732088" y="3635375"/>
          <p14:tracePt t="270627" x="2751138" y="3643313"/>
          <p14:tracePt t="270644" x="2813050" y="3687763"/>
          <p14:tracePt t="270661" x="2894013" y="3714750"/>
          <p14:tracePt t="270678" x="2955925" y="3733800"/>
          <p14:tracePt t="270694" x="3036888" y="3751263"/>
          <p14:tracePt t="270696" x="3089275" y="3751263"/>
          <p14:tracePt t="270712" x="3197225" y="3751263"/>
          <p14:tracePt t="270728" x="3286125" y="3751263"/>
          <p14:tracePt t="270744" x="3367088" y="3751263"/>
          <p14:tracePt t="270760" x="3411538" y="3751263"/>
          <p14:tracePt t="270777" x="3429000" y="3751263"/>
          <p14:tracePt t="270794" x="3438525" y="3751263"/>
          <p14:tracePt t="270828" x="3438525" y="3759200"/>
          <p14:tracePt t="270851" x="3438525" y="3768725"/>
          <p14:tracePt t="270867" x="3402013" y="3768725"/>
          <p14:tracePt t="270875" x="3367088" y="3768725"/>
          <p14:tracePt t="270881" x="3313113" y="3768725"/>
          <p14:tracePt t="270894" x="3259138" y="3768725"/>
          <p14:tracePt t="270910" x="3170238" y="3751263"/>
          <p14:tracePt t="270927" x="3089275" y="3741738"/>
          <p14:tracePt t="270944" x="3071813" y="3733800"/>
          <p14:tracePt t="271016" x="3081338" y="3714750"/>
          <p14:tracePt t="271023" x="3116263" y="3714750"/>
          <p14:tracePt t="271032" x="3170238" y="3714750"/>
          <p14:tracePt t="271044" x="3241675" y="3714750"/>
          <p14:tracePt t="271060" x="3438525" y="3714750"/>
          <p14:tracePt t="271062" x="3509963" y="3714750"/>
          <p14:tracePt t="271078" x="3608388" y="3714750"/>
          <p14:tracePt t="271094" x="3625850" y="3714750"/>
          <p14:tracePt t="271111" x="3633788" y="3714750"/>
          <p14:tracePt t="271155" x="3625850" y="3714750"/>
          <p14:tracePt t="271163" x="3562350" y="3714750"/>
          <p14:tracePt t="271171" x="3527425" y="3697288"/>
          <p14:tracePt t="271179" x="3473450" y="3697288"/>
          <p14:tracePt t="271194" x="3419475" y="3697288"/>
          <p14:tracePt t="271210" x="3276600" y="3697288"/>
          <p14:tracePt t="271212" x="3224213" y="3697288"/>
          <p14:tracePt t="271227" x="3125788" y="3714750"/>
          <p14:tracePt t="271244" x="3116263" y="3733800"/>
          <p14:tracePt t="271289" x="3116263" y="3741738"/>
          <p14:tracePt t="271297" x="3152775" y="3741738"/>
          <p14:tracePt t="271310" x="3187700" y="3741738"/>
          <p14:tracePt t="271328" x="3340100" y="3733800"/>
          <p14:tracePt t="271344" x="3419475" y="3706813"/>
          <p14:tracePt t="271361" x="3446463" y="3706813"/>
          <p14:tracePt t="271414" x="3438525" y="3697288"/>
          <p14:tracePt t="271424" x="3384550" y="3687763"/>
          <p14:tracePt t="271433" x="3330575" y="3687763"/>
          <p14:tracePt t="271446" x="3232150" y="3670300"/>
          <p14:tracePt t="271463" x="3170238" y="3670300"/>
          <p14:tracePt t="271478" x="3160713" y="3670300"/>
          <p14:tracePt t="271533" x="3197225" y="3670300"/>
          <p14:tracePt t="271543" x="3241675" y="3670300"/>
          <p14:tracePt t="271562" x="3313113" y="3670300"/>
          <p14:tracePt t="271564" x="3340100" y="3670300"/>
          <p14:tracePt t="271579" x="3348038" y="3670300"/>
          <p14:tracePt t="271830" x="3357563" y="3670300"/>
          <p14:tracePt t="271836" x="3367088" y="3679825"/>
          <p14:tracePt t="271845" x="3375025" y="3687763"/>
          <p14:tracePt t="271861" x="3402013" y="3714750"/>
          <p14:tracePt t="271877" x="3411538" y="3741738"/>
          <p14:tracePt t="271894" x="3429000" y="3778250"/>
          <p14:tracePt t="271910" x="3446463" y="3795713"/>
          <p14:tracePt t="271927" x="3465513" y="3822700"/>
          <p14:tracePt t="271944" x="3482975" y="3840163"/>
          <p14:tracePt t="271961" x="3490913" y="3857625"/>
          <p14:tracePt t="271962" x="3500438" y="3867150"/>
          <p14:tracePt t="271978" x="3500438" y="3876675"/>
          <p14:tracePt t="271994" x="3509963" y="3876675"/>
          <p14:tracePt t="272024" x="3509963" y="3884613"/>
          <p14:tracePt t="272057" x="3517900" y="3884613"/>
          <p14:tracePt t="272088" x="3517900" y="3902075"/>
          <p14:tracePt t="272589" x="3509963" y="3911600"/>
          <p14:tracePt t="272599" x="3473450" y="3929063"/>
          <p14:tracePt t="272614" x="3394075" y="3956050"/>
          <p14:tracePt t="272629" x="3367088" y="3983038"/>
          <p14:tracePt t="272644" x="3313113" y="4000500"/>
          <p14:tracePt t="272661" x="3295650" y="4027488"/>
          <p14:tracePt t="272678" x="3224213" y="4064000"/>
          <p14:tracePt t="272695" x="3143250" y="4098925"/>
          <p14:tracePt t="272712" x="3108325" y="4125913"/>
          <p14:tracePt t="272728" x="3098800" y="4125913"/>
          <p14:tracePt t="273589" x="3089275" y="4143375"/>
          <p14:tracePt t="273599" x="3062288" y="4170363"/>
          <p14:tracePt t="273614" x="3009900" y="4233863"/>
          <p14:tracePt t="273629" x="2990850" y="4268788"/>
          <p14:tracePt t="273645" x="2982913" y="4286250"/>
          <p14:tracePt t="273662" x="2965450" y="4313238"/>
          <p14:tracePt t="273679" x="2965450" y="4330700"/>
          <p14:tracePt t="273695" x="2946400" y="4349750"/>
          <p14:tracePt t="273712" x="2928938" y="4384675"/>
          <p14:tracePt t="273729" x="2901950" y="4411663"/>
          <p14:tracePt t="273747" x="2884488" y="4473575"/>
          <p14:tracePt t="273762" x="2867025" y="4510088"/>
          <p14:tracePt t="273778" x="2867025" y="4527550"/>
          <p14:tracePt t="273795" x="2857500" y="4545013"/>
          <p14:tracePt t="273811" x="2847975" y="4581525"/>
          <p14:tracePt t="273829" x="2840038" y="4616450"/>
          <p14:tracePt t="273845" x="2840038" y="4643438"/>
          <p14:tracePt t="273846" x="2840038" y="4652963"/>
          <p14:tracePt t="273862" x="2840038" y="4687888"/>
          <p14:tracePt t="273879" x="2840038" y="4706938"/>
          <p14:tracePt t="273895" x="2840038" y="4733925"/>
          <p14:tracePt t="273911" x="2840038" y="4751388"/>
          <p14:tracePt t="273928" x="2840038" y="4768850"/>
          <p14:tracePt t="273944" x="2822575" y="4786313"/>
          <p14:tracePt t="273961" x="2795588" y="4813300"/>
          <p14:tracePt t="273978" x="2768600" y="4830763"/>
          <p14:tracePt t="273995" x="2741613" y="4849813"/>
          <p14:tracePt t="274011" x="2724150" y="4857750"/>
          <p14:tracePt t="274096" x="2714625" y="4857750"/>
          <p14:tracePt t="274121" x="2705100" y="4857750"/>
          <p14:tracePt t="274309" x="2705100" y="4849813"/>
          <p14:tracePt t="274403" x="2714625" y="4849813"/>
          <p14:tracePt t="274457" x="2724150" y="4840288"/>
          <p14:tracePt t="274468" x="2741613" y="4805363"/>
          <p14:tracePt t="274479" x="2741613" y="4768850"/>
          <p14:tracePt t="274496" x="2759075" y="4662488"/>
          <p14:tracePt t="274512" x="2776538" y="4608513"/>
          <p14:tracePt t="274528" x="2776538" y="4545013"/>
          <p14:tracePt t="274545" x="2786063" y="4510088"/>
          <p14:tracePt t="274561" x="2786063" y="4473575"/>
          <p14:tracePt t="274578" x="2795588" y="4456113"/>
          <p14:tracePt t="274661" x="2795588" y="4465638"/>
          <p14:tracePt t="274671" x="2795588" y="4483100"/>
          <p14:tracePt t="274682" x="2795588" y="4492625"/>
          <p14:tracePt t="274695" x="2795588" y="4510088"/>
          <p14:tracePt t="274712" x="2795588" y="4527550"/>
          <p14:tracePt t="274809" x="2786063" y="4527550"/>
          <p14:tracePt t="274825" x="2776538" y="4492625"/>
          <p14:tracePt t="274833" x="2759075" y="4438650"/>
          <p14:tracePt t="274845" x="2751138" y="4384675"/>
          <p14:tracePt t="274862" x="2714625" y="4278313"/>
          <p14:tracePt t="274879" x="2687638" y="4090988"/>
          <p14:tracePt t="274895" x="2679700" y="3983038"/>
          <p14:tracePt t="274911" x="2679700" y="3921125"/>
          <p14:tracePt t="274929" x="2679700" y="3902075"/>
          <p14:tracePt t="274945" x="2679700" y="3894138"/>
          <p14:tracePt t="275037" x="2660650" y="3921125"/>
          <p14:tracePt t="275048" x="2652713" y="3973513"/>
          <p14:tracePt t="275062" x="2616200" y="4125913"/>
          <p14:tracePt t="275079" x="2589213" y="4286250"/>
          <p14:tracePt t="275095" x="2571750" y="4394200"/>
          <p14:tracePt t="275111" x="2571750" y="4500563"/>
          <p14:tracePt t="275128" x="2581275" y="4591050"/>
          <p14:tracePt t="275145" x="2616200" y="4635500"/>
          <p14:tracePt t="275161" x="2633663" y="4643438"/>
          <p14:tracePt t="275178" x="2697163" y="4643438"/>
          <p14:tracePt t="275195" x="2874963" y="4608513"/>
          <p14:tracePt t="275211" x="3170238" y="4519613"/>
          <p14:tracePt t="275229" x="3517900" y="4402138"/>
          <p14:tracePt t="275231" x="3687763" y="4349750"/>
          <p14:tracePt t="275247" x="4037013" y="4206875"/>
          <p14:tracePt t="275264" x="4419600" y="4135438"/>
          <p14:tracePt t="275279" x="4803775" y="4098925"/>
          <p14:tracePt t="275296" x="5089525" y="4071938"/>
          <p14:tracePt t="275312" x="5224463" y="4071938"/>
          <p14:tracePt t="275329" x="5330825" y="4098925"/>
          <p14:tracePt t="275346" x="5438775" y="4125913"/>
          <p14:tracePt t="275363" x="5599113" y="4170363"/>
          <p14:tracePt t="275365" x="5680075" y="4187825"/>
          <p14:tracePt t="275379" x="5778500" y="4206875"/>
          <p14:tracePt t="275396" x="6143625" y="4197350"/>
          <p14:tracePt t="275412" x="6384925" y="4179888"/>
          <p14:tracePt t="275429" x="6554788" y="4162425"/>
          <p14:tracePt t="275445" x="6616700" y="4152900"/>
          <p14:tracePt t="275462" x="6635750" y="4152900"/>
          <p14:tracePt t="275537" x="6626225" y="4152900"/>
          <p14:tracePt t="275548" x="6599238" y="4170363"/>
          <p14:tracePt t="275562" x="6500813" y="4197350"/>
          <p14:tracePt t="275578" x="6323013" y="4233863"/>
          <p14:tracePt t="275595" x="6170613" y="4268788"/>
          <p14:tracePt t="275611" x="6054725" y="4295775"/>
          <p14:tracePt t="275628" x="5929313" y="4322763"/>
          <p14:tracePt t="275645" x="5813425" y="4349750"/>
          <p14:tracePt t="275661" x="5670550" y="4367213"/>
          <p14:tracePt t="275678" x="5608638" y="4376738"/>
          <p14:tracePt t="275694" x="5572125" y="4384675"/>
          <p14:tracePt t="275711" x="5554663" y="4394200"/>
          <p14:tracePt t="276679" x="5554663" y="4367213"/>
          <p14:tracePt t="276690" x="5554663" y="4313238"/>
          <p14:tracePt t="276701" x="5537200" y="4224338"/>
          <p14:tracePt t="276712" x="5537200" y="4187825"/>
          <p14:tracePt t="276729" x="5545138" y="4108450"/>
          <p14:tracePt t="276745" x="5572125" y="4027488"/>
          <p14:tracePt t="276762" x="5589588" y="3983038"/>
          <p14:tracePt t="276779" x="5626100" y="3948113"/>
          <p14:tracePt t="276795" x="5626100" y="3938588"/>
          <p14:tracePt t="276811" x="5635625" y="3938588"/>
          <p14:tracePt t="276834" x="5643563" y="3929063"/>
          <p14:tracePt t="276851" x="5653088" y="3921125"/>
          <p14:tracePt t="276861" x="5707063" y="3911600"/>
          <p14:tracePt t="276879" x="5768975" y="3894138"/>
          <p14:tracePt t="276881" x="5803900" y="3884613"/>
          <p14:tracePt t="276895" x="5840413" y="3867150"/>
          <p14:tracePt t="276913" x="5992813" y="3813175"/>
          <p14:tracePt t="276929" x="6108700" y="3768725"/>
          <p14:tracePt t="276945" x="6224588" y="3733800"/>
          <p14:tracePt t="276962" x="6330950" y="3697288"/>
          <p14:tracePt t="276978" x="6411913" y="3679825"/>
          <p14:tracePt t="276995" x="6429375" y="3679825"/>
          <p14:tracePt t="277015" x="6438900" y="3679825"/>
          <p14:tracePt t="277030" x="6456363" y="3687763"/>
          <p14:tracePt t="277045" x="6465888" y="3706813"/>
          <p14:tracePt t="277061" x="6465888" y="3741738"/>
          <p14:tracePt t="277079" x="6465888" y="3786188"/>
          <p14:tracePt t="277096" x="6456363" y="3849688"/>
          <p14:tracePt t="277113" x="6421438" y="3929063"/>
          <p14:tracePt t="277129" x="6394450" y="4000500"/>
          <p14:tracePt t="277131" x="6375400" y="4044950"/>
          <p14:tracePt t="277145" x="6367463" y="4064000"/>
          <p14:tracePt t="277162" x="6350000" y="4108450"/>
          <p14:tracePt t="277179" x="6330950" y="4125913"/>
          <p14:tracePt t="277195" x="6330950" y="4135438"/>
          <p14:tracePt t="277224" x="6330950" y="4143375"/>
          <p14:tracePt t="277241" x="6330950" y="4162425"/>
          <p14:tracePt t="277249" x="6330950" y="4206875"/>
          <p14:tracePt t="277262" x="6340475" y="4241800"/>
          <p14:tracePt t="277278" x="6367463" y="4340225"/>
          <p14:tracePt t="277295" x="6394450" y="4411663"/>
          <p14:tracePt t="277312" x="6402388" y="4519613"/>
          <p14:tracePt t="277328" x="6402388" y="4564063"/>
          <p14:tracePt t="277345" x="6375400" y="4635500"/>
          <p14:tracePt t="277361" x="6350000" y="4751388"/>
          <p14:tracePt t="277378" x="6303963" y="4857750"/>
          <p14:tracePt t="277395" x="6215063" y="4983163"/>
          <p14:tracePt t="277411" x="6099175" y="5135563"/>
          <p14:tracePt t="277413" x="6037263" y="5197475"/>
          <p14:tracePt t="277429" x="5956300" y="5268913"/>
          <p14:tracePt t="277446" x="5894388" y="5295900"/>
          <p14:tracePt t="277462" x="5822950" y="5330825"/>
          <p14:tracePt t="277479" x="5751513" y="5357813"/>
          <p14:tracePt t="277496" x="5635625" y="5411788"/>
          <p14:tracePt t="277512" x="5446713" y="5483225"/>
          <p14:tracePt t="277529" x="5224463" y="5537200"/>
          <p14:tracePt t="277546" x="4973638" y="5564188"/>
          <p14:tracePt t="277562" x="4652963" y="5618163"/>
          <p14:tracePt t="277578" x="4527550" y="5618163"/>
          <p14:tracePt t="277595" x="4446588" y="5618163"/>
          <p14:tracePt t="277612" x="4384675" y="5599113"/>
          <p14:tracePt t="277629" x="4367213" y="5591175"/>
          <p14:tracePt t="277647" x="4322763" y="5581650"/>
          <p14:tracePt t="277664" x="4295775" y="5581650"/>
          <p14:tracePt t="277680" x="4241800" y="5581650"/>
          <p14:tracePt t="277696" x="4214813" y="5581650"/>
          <p14:tracePt t="277712" x="4170363" y="5599113"/>
          <p14:tracePt t="277729" x="4133850" y="5599113"/>
          <p14:tracePt t="277746" x="4044950" y="5599113"/>
          <p14:tracePt t="277762" x="3965575" y="5599113"/>
          <p14:tracePt t="277779" x="3894138" y="5599113"/>
          <p14:tracePt t="277781" x="3840163" y="5599113"/>
          <p14:tracePt t="277796" x="3795713" y="5599113"/>
          <p14:tracePt t="277812" x="3643313" y="5599113"/>
          <p14:tracePt t="277829" x="3527425" y="5608638"/>
          <p14:tracePt t="277845" x="3419475" y="5626100"/>
          <p14:tracePt t="277862" x="3295650" y="5635625"/>
          <p14:tracePt t="277878" x="3170238" y="5635625"/>
          <p14:tracePt t="277895" x="3017838" y="5599113"/>
          <p14:tracePt t="277912" x="2894013" y="5519738"/>
          <p14:tracePt t="277928" x="2751138" y="5394325"/>
          <p14:tracePt t="277945" x="2679700" y="5349875"/>
          <p14:tracePt t="277961" x="2660650" y="5305425"/>
          <p14:tracePt t="277979" x="2643188" y="5241925"/>
          <p14:tracePt t="277995" x="2616200" y="5162550"/>
          <p14:tracePt t="278012" x="2608263" y="5081588"/>
          <p14:tracePt t="278029" x="2608263" y="5027613"/>
          <p14:tracePt t="278045" x="2608263" y="4948238"/>
          <p14:tracePt t="278062" x="2625725" y="4867275"/>
          <p14:tracePt t="278064" x="2625725" y="4830763"/>
          <p14:tracePt t="278079" x="2633663" y="4751388"/>
          <p14:tracePt t="278096" x="2643188" y="4724400"/>
          <p14:tracePt t="278112" x="2643188" y="4697413"/>
          <p14:tracePt t="278129" x="2670175" y="4679950"/>
          <p14:tracePt t="278145" x="2697163" y="4662488"/>
          <p14:tracePt t="278163" x="2741613" y="4635500"/>
          <p14:tracePt t="278180" x="2786063" y="4635500"/>
          <p14:tracePt t="278195" x="2867025" y="4652963"/>
          <p14:tracePt t="278212" x="2982913" y="4697413"/>
          <p14:tracePt t="278229" x="3081338" y="4768850"/>
          <p14:tracePt t="278245" x="3160713" y="4822825"/>
          <p14:tracePt t="278262" x="3197225" y="4840288"/>
          <p14:tracePt t="278279" x="3205163" y="4849813"/>
          <p14:tracePt t="278430" x="3197225" y="4849813"/>
          <p14:tracePt t="278440" x="3160713" y="4840288"/>
          <p14:tracePt t="278451" x="3152775" y="4830763"/>
          <p14:tracePt t="278463" x="3089275" y="4795838"/>
          <p14:tracePt t="278479" x="3009900" y="4724400"/>
          <p14:tracePt t="278495" x="2919413" y="4643438"/>
          <p14:tracePt t="278512" x="2840038" y="4564063"/>
          <p14:tracePt t="278529" x="2724150" y="4500563"/>
          <p14:tracePt t="278545" x="2608263" y="4448175"/>
          <p14:tracePt t="278561" x="2482850" y="4367213"/>
          <p14:tracePt t="278563" x="2446338" y="4357688"/>
          <p14:tracePt t="278579" x="2347913" y="4313238"/>
          <p14:tracePt t="278595" x="2268538" y="4278313"/>
          <p14:tracePt t="278612" x="2205038" y="4233863"/>
          <p14:tracePt t="278628" x="2170113" y="4152900"/>
          <p14:tracePt t="278645" x="2125663" y="4090988"/>
          <p14:tracePt t="278662" x="2108200" y="4054475"/>
          <p14:tracePt t="278678" x="2081213" y="4027488"/>
          <p14:tracePt t="278695" x="2054225" y="3983038"/>
          <p14:tracePt t="278711" x="2036763" y="3948113"/>
          <p14:tracePt t="278728" x="2009775" y="3929063"/>
          <p14:tracePt t="278745" x="2000250" y="3911600"/>
          <p14:tracePt t="278762" x="1990725" y="3876675"/>
          <p14:tracePt t="278778" x="1982788" y="3857625"/>
          <p14:tracePt t="278795" x="1955800" y="3822700"/>
          <p14:tracePt t="278812" x="1938338" y="3805238"/>
          <p14:tracePt t="278828" x="1928813" y="3786188"/>
          <p14:tracePt t="278845" x="1919288" y="3768725"/>
          <p14:tracePt t="278862" x="1919288" y="3759200"/>
          <p14:tracePt t="278882" x="1919288" y="3751263"/>
          <p14:tracePt t="278898" x="1911350" y="3741738"/>
          <p14:tracePt t="278944" x="1893888" y="3741738"/>
          <p14:tracePt t="278952" x="1884363" y="3741738"/>
          <p14:tracePt t="278961" x="1884363" y="3733800"/>
          <p14:tracePt t="278992" x="1884363" y="3724275"/>
          <p14:tracePt t="279008" x="1884363" y="3714750"/>
          <p14:tracePt t="279017" x="1884363" y="3697288"/>
          <p14:tracePt t="279030" x="1884363" y="3687763"/>
          <p14:tracePt t="279047" x="1884363" y="3679825"/>
          <p14:tracePt t="279062" x="1884363" y="3670300"/>
          <p14:tracePt t="279079" x="1911350" y="3662363"/>
          <p14:tracePt t="279095" x="1938338" y="3643313"/>
          <p14:tracePt t="279111" x="2017713" y="3625850"/>
          <p14:tracePt t="279129" x="2116138" y="3598863"/>
          <p14:tracePt t="279146" x="2187575" y="3571875"/>
          <p14:tracePt t="279162" x="2259013" y="3544888"/>
          <p14:tracePt t="279179" x="2276475" y="3536950"/>
          <p14:tracePt t="279196" x="2286000" y="3536950"/>
          <p14:tracePt t="279228" x="2295525" y="3536950"/>
          <p14:tracePt t="279244" x="2303463" y="3571875"/>
          <p14:tracePt t="279254" x="2330450" y="3589338"/>
          <p14:tracePt t="279263" x="2339975" y="3598863"/>
          <p14:tracePt t="279279" x="2366963" y="3616325"/>
          <p14:tracePt t="279296" x="2384425" y="3625850"/>
          <p14:tracePt t="279298" x="2393950" y="3625850"/>
          <p14:tracePt t="279313" x="2401888" y="3635375"/>
          <p14:tracePt t="279330" x="2411413" y="3670300"/>
          <p14:tracePt t="279345" x="2411413" y="3687763"/>
          <p14:tracePt t="279362" x="2411413" y="3706813"/>
          <p14:tracePt t="279379" x="2411413" y="3733800"/>
          <p14:tracePt t="279395" x="2411413" y="3751263"/>
          <p14:tracePt t="279412" x="2411413" y="3768725"/>
          <p14:tracePt t="279428" x="2401888" y="3795713"/>
          <p14:tracePt t="279445" x="2384425" y="3822700"/>
          <p14:tracePt t="279462" x="2347913" y="3867150"/>
          <p14:tracePt t="279478" x="2339975" y="3884613"/>
          <p14:tracePt t="279495" x="2339975" y="3911600"/>
          <p14:tracePt t="279512" x="2330450" y="3929063"/>
          <p14:tracePt t="279528" x="2322513" y="3948113"/>
          <p14:tracePt t="279545" x="2322513" y="3965575"/>
          <p14:tracePt t="279562" x="2322513" y="3983038"/>
          <p14:tracePt t="279563" x="2322513" y="3992563"/>
          <p14:tracePt t="279581" x="2322513" y="4010025"/>
          <p14:tracePt t="279597" x="2339975" y="4027488"/>
          <p14:tracePt t="279613" x="2357438" y="4044950"/>
          <p14:tracePt t="279629" x="2384425" y="4071938"/>
          <p14:tracePt t="279646" x="2411413" y="4090988"/>
          <p14:tracePt t="279663" x="2446338" y="4098925"/>
          <p14:tracePt t="279680" x="2527300" y="4116388"/>
          <p14:tracePt t="279682" x="2562225" y="4125913"/>
          <p14:tracePt t="279696" x="2598738" y="4143375"/>
          <p14:tracePt t="279714" x="2687638" y="4162425"/>
          <p14:tracePt t="279729" x="2732088" y="4170363"/>
          <p14:tracePt t="279746" x="2813050" y="4197350"/>
          <p14:tracePt t="279763" x="2894013" y="4224338"/>
          <p14:tracePt t="279779" x="2965450" y="4268788"/>
          <p14:tracePt t="279796" x="2990850" y="4286250"/>
          <p14:tracePt t="279812" x="3009900" y="4305300"/>
          <p14:tracePt t="279829" x="3017838" y="4313238"/>
          <p14:tracePt t="279846" x="3027363" y="4340225"/>
          <p14:tracePt t="279862" x="3027363" y="4349750"/>
          <p14:tracePt t="279879" x="3036888" y="4357688"/>
          <p14:tracePt t="279896" x="3036888" y="4367213"/>
          <p14:tracePt t="279912" x="3062288" y="4367213"/>
          <p14:tracePt t="279985" x="3081338" y="4367213"/>
          <p14:tracePt t="279994" x="3089275" y="4367213"/>
          <p14:tracePt t="280004" x="3116263" y="4367213"/>
          <p14:tracePt t="280015" x="3152775" y="4367213"/>
          <p14:tracePt t="280029" x="3214688" y="4367213"/>
          <p14:tracePt t="280046" x="3276600" y="4349750"/>
          <p14:tracePt t="280064" x="3375025" y="4330700"/>
          <p14:tracePt t="280080" x="3438525" y="4313238"/>
          <p14:tracePt t="280096" x="3465513" y="4313238"/>
          <p14:tracePt t="280112" x="3465513" y="4305300"/>
          <p14:tracePt t="280190" x="3455988" y="4305300"/>
          <p14:tracePt t="280206" x="3438525" y="4313238"/>
          <p14:tracePt t="280217" x="3429000" y="4313238"/>
          <p14:tracePt t="280229" x="3411538" y="4313238"/>
          <p14:tracePt t="280245" x="3394075" y="4313238"/>
          <p14:tracePt t="280262" x="3394075" y="4322763"/>
          <p14:tracePt t="280447" x="3384550" y="4322763"/>
          <p14:tracePt t="280463" x="3330575" y="4322763"/>
          <p14:tracePt t="280471" x="3303588" y="4313238"/>
          <p14:tracePt t="280480" x="3268663" y="4295775"/>
          <p14:tracePt t="280495" x="3187700" y="4268788"/>
          <p14:tracePt t="280512" x="3108325" y="4241800"/>
          <p14:tracePt t="280528" x="3036888" y="4214813"/>
          <p14:tracePt t="280545" x="2955925" y="4197350"/>
          <p14:tracePt t="280562" x="2901950" y="4170363"/>
          <p14:tracePt t="280579" x="2786063" y="4116388"/>
          <p14:tracePt t="280596" x="2705100" y="4090988"/>
          <p14:tracePt t="280612" x="2660650" y="4064000"/>
          <p14:tracePt t="280630" x="2598738" y="4037013"/>
          <p14:tracePt t="280646" x="2536825" y="4019550"/>
          <p14:tracePt t="280662" x="2509838" y="3992563"/>
          <p14:tracePt t="280679" x="2446338" y="3973513"/>
          <p14:tracePt t="280696" x="2384425" y="3948113"/>
          <p14:tracePt t="280713" x="2339975" y="3921125"/>
          <p14:tracePt t="280715" x="2295525" y="3911600"/>
          <p14:tracePt t="280731" x="2251075" y="3884613"/>
          <p14:tracePt t="280746" x="2133600" y="3805238"/>
          <p14:tracePt t="280762" x="2027238" y="3733800"/>
          <p14:tracePt t="280779" x="1965325" y="3697288"/>
          <p14:tracePt t="280796" x="1919288" y="3687763"/>
          <p14:tracePt t="280813" x="1893888" y="3679825"/>
          <p14:tracePt t="280831" x="1857375" y="3643313"/>
          <p14:tracePt t="280847" x="1830388" y="3635375"/>
          <p14:tracePt t="280863" x="1822450" y="3635375"/>
          <p14:tracePt t="280932" x="1812925" y="3635375"/>
          <p14:tracePt t="280948" x="1795463" y="3635375"/>
          <p14:tracePt t="280964" x="1785938" y="3635375"/>
          <p14:tracePt t="281152" x="1795463" y="3635375"/>
          <p14:tracePt t="281162" x="1803400" y="3635375"/>
          <p14:tracePt t="281180" x="1839913" y="3635375"/>
          <p14:tracePt t="281182" x="1847850" y="3635375"/>
          <p14:tracePt t="281196" x="1857375" y="3635375"/>
          <p14:tracePt t="281214" x="1893888" y="3635375"/>
          <p14:tracePt t="281231" x="1928813" y="3643313"/>
          <p14:tracePt t="281246" x="1965325" y="3643313"/>
          <p14:tracePt t="281263" x="2009775" y="3643313"/>
          <p14:tracePt t="281279" x="2071688" y="3643313"/>
          <p14:tracePt t="281296" x="2089150" y="3635375"/>
          <p14:tracePt t="281313" x="2133600" y="3635375"/>
          <p14:tracePt t="281330" x="2179638" y="3635375"/>
          <p14:tracePt t="281332" x="2205038" y="3635375"/>
          <p14:tracePt t="281346" x="2241550" y="3635375"/>
          <p14:tracePt t="281363" x="2295525" y="3608388"/>
          <p14:tracePt t="281380" x="2322513" y="3608388"/>
          <p14:tracePt t="281396" x="2339975" y="3608388"/>
          <p14:tracePt t="281413" x="2357438" y="3608388"/>
          <p14:tracePt t="281430" x="2393950" y="3598863"/>
          <p14:tracePt t="281446" x="2455863" y="3589338"/>
          <p14:tracePt t="281448" x="2490788" y="3589338"/>
          <p14:tracePt t="281463" x="2554288" y="3563938"/>
          <p14:tracePt t="281481" x="2608263" y="3563938"/>
          <p14:tracePt t="281497" x="2625725" y="3563938"/>
          <p14:tracePt t="281513" x="2643188" y="3554413"/>
          <p14:tracePt t="281529" x="2660650" y="3554413"/>
          <p14:tracePt t="281545" x="2697163" y="3536950"/>
          <p14:tracePt t="281562" x="2732088" y="3517900"/>
          <p14:tracePt t="281579" x="2759075" y="3509963"/>
          <p14:tracePt t="281596" x="2786063" y="3509963"/>
          <p14:tracePt t="281614" x="2803525" y="3509963"/>
          <p14:tracePt t="281630" x="2822575" y="3509963"/>
          <p14:tracePt t="281646" x="2847975" y="3509963"/>
          <p14:tracePt t="281663" x="2874963" y="3509963"/>
          <p14:tracePt t="281680" x="2894013" y="3509963"/>
          <p14:tracePt t="281696" x="2919413" y="3509963"/>
          <p14:tracePt t="281714" x="2946400" y="3509963"/>
          <p14:tracePt t="281731" x="2965450" y="3509963"/>
          <p14:tracePt t="281746" x="2990850" y="3509963"/>
          <p14:tracePt t="281763" x="3017838" y="3517900"/>
          <p14:tracePt t="281779" x="3044825" y="3527425"/>
          <p14:tracePt t="281796" x="3054350" y="3527425"/>
          <p14:tracePt t="281813" x="3071813" y="3536950"/>
          <p14:tracePt t="281830" x="3089275" y="3536950"/>
          <p14:tracePt t="281832" x="3098800" y="3544888"/>
          <p14:tracePt t="281847" x="3108325" y="3544888"/>
          <p14:tracePt t="281848" x="3125788" y="3544888"/>
          <p14:tracePt t="281864" x="3152775" y="3563938"/>
          <p14:tracePt t="281880" x="3160713" y="3563938"/>
          <p14:tracePt t="281896" x="3179763" y="3563938"/>
          <p14:tracePt t="281996" x="3187700" y="3563938"/>
          <p14:tracePt t="282012" x="3197225" y="3563938"/>
          <p14:tracePt t="282152" x="3205163" y="3571875"/>
          <p14:tracePt t="282177" x="3214688" y="3571875"/>
          <p14:tracePt t="282294" x="3214688" y="3581400"/>
          <p14:tracePt t="282316" x="3224213" y="3589338"/>
          <p14:tracePt t="282327" x="3224213" y="3598863"/>
          <p14:tracePt t="282346" x="3224213" y="3608388"/>
          <p14:tracePt t="282388" x="3224213" y="3625850"/>
          <p14:tracePt t="282394" x="3224213" y="3635375"/>
          <p14:tracePt t="282401" x="3214688" y="3643313"/>
          <p14:tracePt t="282412" x="3205163" y="3652838"/>
          <p14:tracePt t="282429" x="3187700" y="3670300"/>
          <p14:tracePt t="282445" x="3160713" y="3687763"/>
          <p14:tracePt t="282462" x="3133725" y="3706813"/>
          <p14:tracePt t="282481" x="3062288" y="3714750"/>
          <p14:tracePt t="282497" x="2965450" y="3714750"/>
          <p14:tracePt t="282513" x="2894013" y="3687763"/>
          <p14:tracePt t="282530" x="2813050" y="3643313"/>
          <p14:tracePt t="282546" x="2732088" y="3616325"/>
          <p14:tracePt t="282563" x="2652713" y="3589338"/>
          <p14:tracePt t="282580" x="2571750" y="3581400"/>
          <p14:tracePt t="282596" x="2517775" y="3581400"/>
          <p14:tracePt t="282612" x="2455863" y="3581400"/>
          <p14:tracePt t="282631" x="2393950" y="3581400"/>
          <p14:tracePt t="282646" x="2339975" y="3608388"/>
          <p14:tracePt t="282663" x="2303463" y="3616325"/>
          <p14:tracePt t="282680" x="2268538" y="3616325"/>
          <p14:tracePt t="282696" x="2251075" y="3616325"/>
          <p14:tracePt t="282713" x="2241550" y="3616325"/>
          <p14:tracePt t="282897" x="2241550" y="3625850"/>
          <p14:tracePt t="282911" x="2251075" y="3635375"/>
          <p14:tracePt t="282959" x="2259013" y="3643313"/>
          <p14:tracePt t="282969" x="2286000" y="3662363"/>
          <p14:tracePt t="282980" x="2322513" y="3670300"/>
          <p14:tracePt t="282997" x="2455863" y="3714750"/>
          <p14:tracePt t="283013" x="2536825" y="3724275"/>
          <p14:tracePt t="283029" x="2625725" y="3724275"/>
          <p14:tracePt t="283046" x="2714625" y="3724275"/>
          <p14:tracePt t="283063" x="2795588" y="3724275"/>
          <p14:tracePt t="283079" x="2874963" y="3706813"/>
          <p14:tracePt t="283096" x="2946400" y="3706813"/>
          <p14:tracePt t="283098" x="2990850" y="3706813"/>
          <p14:tracePt t="283112" x="3000375" y="3706813"/>
          <p14:tracePt t="283129" x="3027363" y="3706813"/>
          <p14:tracePt t="283130" x="3036888" y="3706813"/>
          <p14:tracePt t="283146" x="3062288" y="3706813"/>
          <p14:tracePt t="283162" x="3081338" y="3706813"/>
          <p14:tracePt t="283179" x="3143250" y="3724275"/>
          <p14:tracePt t="283196" x="3205163" y="3751263"/>
          <p14:tracePt t="283212" x="3295650" y="3759200"/>
          <p14:tracePt t="283229" x="3394075" y="3759200"/>
          <p14:tracePt t="283245" x="3465513" y="3759200"/>
          <p14:tracePt t="283262" x="3554413" y="3741738"/>
          <p14:tracePt t="283278" x="3571875" y="3741738"/>
          <p14:tracePt t="283381" x="3581400" y="3741738"/>
          <p14:tracePt t="283391" x="3598863" y="3741738"/>
          <p14:tracePt t="283421" x="3608388" y="3741738"/>
          <p14:tracePt t="283443" x="3608388" y="3751263"/>
          <p14:tracePt t="284217" x="3589338" y="3751263"/>
          <p14:tracePt t="284227" x="3581400" y="3751263"/>
          <p14:tracePt t="284246" x="3571875" y="3751263"/>
          <p14:tracePt t="284483" x="3562350" y="3751263"/>
          <p14:tracePt t="284499" x="3554413" y="3751263"/>
          <p14:tracePt t="285398" x="3625850" y="3768725"/>
          <p14:tracePt t="285406" x="3697288" y="3768725"/>
          <p14:tracePt t="285414" x="3768725" y="3768725"/>
          <p14:tracePt t="285429" x="3822700" y="3768725"/>
          <p14:tracePt t="285446" x="4054475" y="3768725"/>
          <p14:tracePt t="285463" x="4160838" y="3778250"/>
          <p14:tracePt t="285479" x="4251325" y="3805238"/>
          <p14:tracePt t="285496" x="4313238" y="3830638"/>
          <p14:tracePt t="285513" x="4367213" y="3857625"/>
          <p14:tracePt t="285529" x="4402138" y="3876675"/>
          <p14:tracePt t="285531" x="4411663" y="3894138"/>
          <p14:tracePt t="285547" x="4456113" y="3902075"/>
          <p14:tracePt t="285563" x="4500563" y="3911600"/>
          <p14:tracePt t="285579" x="4581525" y="3921125"/>
          <p14:tracePt t="285596" x="4625975" y="3921125"/>
          <p14:tracePt t="285614" x="4633913" y="3921125"/>
          <p14:tracePt t="285681" x="4643438" y="3921125"/>
          <p14:tracePt t="285697" x="4670425" y="3938588"/>
          <p14:tracePt t="285707" x="4679950" y="3948113"/>
          <p14:tracePt t="285719" x="4697413" y="3956050"/>
          <p14:tracePt t="285729" x="4705350" y="3956050"/>
          <p14:tracePt t="285746" x="4724400" y="3956050"/>
          <p14:tracePt t="285763" x="4741863" y="3965575"/>
          <p14:tracePt t="285779" x="4759325" y="3965575"/>
          <p14:tracePt t="285797" x="4795838" y="3965575"/>
          <p14:tracePt t="285813" x="4803775" y="3965575"/>
          <p14:tracePt t="285829" x="4813300" y="3965575"/>
          <p14:tracePt t="286034" x="4822825" y="3965575"/>
          <p14:tracePt t="286407" x="4830763" y="3965575"/>
          <p14:tracePt t="286418" x="4840288" y="3956050"/>
          <p14:tracePt t="286431" x="4857750" y="3938588"/>
          <p14:tracePt t="286447" x="4875213" y="3921125"/>
          <p14:tracePt t="288613" x="4867275" y="3921125"/>
          <p14:tracePt t="288629" x="4857750" y="3921125"/>
          <p14:tracePt t="288706" x="4848225" y="3921125"/>
          <p14:tracePt t="288723" x="4848225" y="3929063"/>
          <p14:tracePt t="288753" x="4840288" y="3929063"/>
          <p14:tracePt t="296679" x="4830763" y="3921125"/>
          <p14:tracePt t="296694" x="4822825" y="3911600"/>
          <p14:tracePt t="296765" x="4813300" y="3894138"/>
          <p14:tracePt t="296775" x="4813300" y="3884613"/>
          <p14:tracePt t="296788" x="4795838" y="3857625"/>
          <p14:tracePt t="296799" x="4795838" y="3849688"/>
          <p14:tracePt t="296815" x="4786313" y="3830638"/>
          <p14:tracePt t="296831" x="4786313" y="382270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6|4|21.4|10.9|12.6|2|1.1|47.6|1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6|44.2|43.8|42.4|26.2|41.1|20.1|19.1|138|14|12.4|17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21.9|101.1|17.6|69.4|89.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0.9|16.3|2.2|1.4|29.5|15.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351.8|1.7|1.1|1.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1.2|6.5|4.4|54.7|8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5|2.4|0.7|192|2.3|154.6|9.6|32.5|2.3|51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5.3|25.5|15.9|28.9|114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3.9|2|27.8|2.2|2|1.3|2.7|1.3|27.4|1.1|0.5|0.7|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2|47.7|18.3|16.6|1.8|5.2|19|6.4|9.6|23|2.5|8.3|6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89.2|106.2|1.3|22.6|5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8.9|4.8|18.3|3.5|33.6|20.4|4.7|25.8|35.7|80.2|1.8|13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4|5.2|15.3|34.1|6.8|2.1|131.5|11.2|17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5|12.7|271.1|1.3|10.1|11.2|6.1|30.3|1.1"/>
</p:tagLst>
</file>

<file path=ppt/theme/theme1.xml><?xml version="1.0" encoding="utf-8"?>
<a:theme xmlns:a="http://schemas.openxmlformats.org/drawingml/2006/main" name="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solidFill>
          <a:schemeClr val="bg1"/>
        </a:solidFill>
        <a:ln w="1905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dirty="0" smtClean="0">
            <a:latin typeface="Neo Sans Intel" panose="020B0504020202020204" pitchFamily="34" charset="0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4A94C8E-3E2B-4AD9-8D67-7815198BE085}">
  <ds:schemaRefs>
    <ds:schemaRef ds:uri="http://purl.org/dc/elements/1.1/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2491</TotalTime>
  <Words>2007</Words>
  <Application>Microsoft Office PowerPoint</Application>
  <PresentationFormat>On-screen Show (4:3)</PresentationFormat>
  <Paragraphs>697</Paragraphs>
  <Slides>20</Slides>
  <Notes>1</Notes>
  <HiddenSlides>0</HiddenSlides>
  <MMClips>19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MS PGothic</vt:lpstr>
      <vt:lpstr>MS PGothic</vt:lpstr>
      <vt:lpstr>Arial</vt:lpstr>
      <vt:lpstr>Calibri</vt:lpstr>
      <vt:lpstr>Consolas</vt:lpstr>
      <vt:lpstr>Courier New</vt:lpstr>
      <vt:lpstr>Neo Sans Intel</vt:lpstr>
      <vt:lpstr>Neo Sans Intel Light</vt:lpstr>
      <vt:lpstr>Neo Sans Intel Medium</vt:lpstr>
      <vt:lpstr>Verdana</vt:lpstr>
      <vt:lpstr>Wingdings</vt:lpstr>
      <vt:lpstr>mdsp_2011</vt:lpstr>
      <vt:lpstr>MIPS Single-Cycle Implementation</vt:lpstr>
      <vt:lpstr>Layers of Abstraction in Computes Science (CS)</vt:lpstr>
      <vt:lpstr>Review of the Previous Lecture</vt:lpstr>
      <vt:lpstr>Single-Cycle Implementation Of MIPS</vt:lpstr>
      <vt:lpstr>Computer as a State Machine</vt:lpstr>
      <vt:lpstr>Refresher: Instruction Execution Cycle</vt:lpstr>
      <vt:lpstr>Instruction Fetch</vt:lpstr>
      <vt:lpstr>Executing R-Type Arithmetic Instructions</vt:lpstr>
      <vt:lpstr>Executing I-type Arithmetic Instructions</vt:lpstr>
      <vt:lpstr>Executing I-type Store Instructions</vt:lpstr>
      <vt:lpstr>Executing I-type Load Instructions</vt:lpstr>
      <vt:lpstr>Executing I-type Branch Instructions (1)</vt:lpstr>
      <vt:lpstr>Executing I-type Branch Instructions (2)</vt:lpstr>
      <vt:lpstr>The Final Single-Cycle Data Path</vt:lpstr>
      <vt:lpstr>Control Unit</vt:lpstr>
      <vt:lpstr>Control signal table</vt:lpstr>
      <vt:lpstr>Summary</vt:lpstr>
      <vt:lpstr>Acknowledgements</vt:lpstr>
      <vt:lpstr>Thank You Q/A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Titov, Alexandr</cp:lastModifiedBy>
  <cp:revision>280</cp:revision>
  <dcterms:created xsi:type="dcterms:W3CDTF">2011-10-24T08:13:52Z</dcterms:created>
  <dcterms:modified xsi:type="dcterms:W3CDTF">2014-11-24T10:37:57Z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